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6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_rels/slide11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30.xml.rels" ContentType="application/vnd.openxmlformats-package.relationships+xml"/>
  <Override PartName="/ppt/slides/_rels/slide47.xml.rels" ContentType="application/vnd.openxmlformats-package.relationships+xml"/>
  <Override PartName="/ppt/slides/_rels/slide10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27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8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29.xml.rels" ContentType="application/vnd.openxmlformats-package.relationships+xml"/>
  <Override PartName="/ppt/slides/_rels/slide31.xml.rels" ContentType="application/vnd.openxmlformats-package.relationships+xml"/>
  <Override PartName="/ppt/slides/_rels/slide34.xml.rels" ContentType="application/vnd.openxmlformats-package.relationships+xml"/>
  <Override PartName="/ppt/slides/_rels/slide35.xml.rels" ContentType="application/vnd.openxmlformats-package.relationships+xml"/>
  <Override PartName="/ppt/slides/_rels/slide38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slide38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_rels/presentation.xml.rels" ContentType="application/vnd.openxmlformats-package.relationships+xml"/>
  <Override PartName="/ppt/media/image56.png" ContentType="image/png"/>
  <Override PartName="/ppt/media/image55.png" ContentType="image/png"/>
  <Override PartName="/ppt/media/image54.png" ContentType="image/png"/>
  <Override PartName="/ppt/media/image34.png" ContentType="image/png"/>
  <Override PartName="/ppt/media/image39.png" ContentType="image/png"/>
  <Override PartName="/ppt/media/image7.png" ContentType="image/png"/>
  <Override PartName="/ppt/media/image16.png" ContentType="image/png"/>
  <Override PartName="/ppt/media/image47.png" ContentType="image/png"/>
  <Override PartName="/ppt/media/image10.png" ContentType="image/png"/>
  <Override PartName="/ppt/media/image1.png" ContentType="image/png"/>
  <Override PartName="/ppt/media/image33.png" ContentType="image/png"/>
  <Override PartName="/ppt/media/image38.png" ContentType="image/png"/>
  <Override PartName="/ppt/media/image6.png" ContentType="image/png"/>
  <Override PartName="/ppt/media/image15.png" ContentType="image/png"/>
  <Override PartName="/ppt/media/image37.png" ContentType="image/png"/>
  <Override PartName="/ppt/media/image5.png" ContentType="image/png"/>
  <Override PartName="/ppt/media/image14.png" ContentType="image/png"/>
  <Override PartName="/ppt/media/image27.png" ContentType="image/png"/>
  <Override PartName="/ppt/media/image26.png" ContentType="image/png"/>
  <Override PartName="/ppt/media/image62.png" ContentType="image/png"/>
  <Override PartName="/ppt/media/image25.png" ContentType="image/png"/>
  <Override PartName="/ppt/media/image29.png" ContentType="image/png"/>
  <Override PartName="/ppt/media/image28.png" ContentType="image/png"/>
  <Override PartName="/ppt/media/image58.png" ContentType="image/png"/>
  <Override PartName="/ppt/media/image21.png" ContentType="image/png"/>
  <Override PartName="/ppt/media/image60.png" ContentType="image/png"/>
  <Override PartName="/ppt/media/image23.png" ContentType="image/png"/>
  <Override PartName="/ppt/media/image61.png" ContentType="image/png"/>
  <Override PartName="/ppt/media/image19.png" ContentType="image/png"/>
  <Override PartName="/ppt/media/image24.png" ContentType="image/png"/>
  <Override PartName="/ppt/media/image59.png" ContentType="image/png"/>
  <Override PartName="/ppt/media/image22.png" ContentType="image/png"/>
  <Override PartName="/ppt/media/image2.png" ContentType="image/png"/>
  <Override PartName="/ppt/media/image11.png" ContentType="image/png"/>
  <Override PartName="/ppt/media/image48.png" ContentType="image/png"/>
  <Override PartName="/ppt/media/image17.png" ContentType="image/png"/>
  <Override PartName="/ppt/media/image8.png" ContentType="image/png"/>
  <Override PartName="/ppt/media/image35.png" ContentType="image/png"/>
  <Override PartName="/ppt/media/image3.png" ContentType="image/png"/>
  <Override PartName="/ppt/media/image12.png" ContentType="image/png"/>
  <Override PartName="/ppt/media/image49.png" ContentType="image/png"/>
  <Override PartName="/ppt/media/image20.png" ContentType="image/png"/>
  <Override PartName="/ppt/media/image57.png" ContentType="image/png"/>
  <Override PartName="/ppt/media/image18.png" ContentType="image/png"/>
  <Override PartName="/ppt/media/image9.png" ContentType="image/png"/>
  <Override PartName="/ppt/media/image36.png" ContentType="image/png"/>
  <Override PartName="/ppt/media/image4.png" ContentType="image/png"/>
  <Override PartName="/ppt/media/image13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63" r:id="rId6"/>
    <p:sldMasterId id="2147483665" r:id="rId7"/>
    <p:sldMasterId id="2147483667" r:id="rId8"/>
    <p:sldMasterId id="2147483669" r:id="rId9"/>
    <p:sldMasterId id="2147483671" r:id="rId10"/>
    <p:sldMasterId id="2147483673" r:id="rId11"/>
    <p:sldMasterId id="2147483675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0" r:id="rId57"/>
    <p:sldId id="301" r:id="rId58"/>
    <p:sldId id="302" r:id="rId59"/>
  </p:sldIdLst>
  <p:sldSz cx="12193588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slide" Target="slides/slide28.xml"/><Relationship Id="rId41" Type="http://schemas.openxmlformats.org/officeDocument/2006/relationships/slide" Target="slides/slide29.xml"/><Relationship Id="rId42" Type="http://schemas.openxmlformats.org/officeDocument/2006/relationships/slide" Target="slides/slide30.xml"/><Relationship Id="rId43" Type="http://schemas.openxmlformats.org/officeDocument/2006/relationships/slide" Target="slides/slide31.xml"/><Relationship Id="rId44" Type="http://schemas.openxmlformats.org/officeDocument/2006/relationships/slide" Target="slides/slide32.xml"/><Relationship Id="rId45" Type="http://schemas.openxmlformats.org/officeDocument/2006/relationships/slide" Target="slides/slide33.xml"/><Relationship Id="rId46" Type="http://schemas.openxmlformats.org/officeDocument/2006/relationships/slide" Target="slides/slide34.xml"/><Relationship Id="rId47" Type="http://schemas.openxmlformats.org/officeDocument/2006/relationships/slide" Target="slides/slide35.xml"/><Relationship Id="rId48" Type="http://schemas.openxmlformats.org/officeDocument/2006/relationships/slide" Target="slides/slide36.xml"/><Relationship Id="rId49" Type="http://schemas.openxmlformats.org/officeDocument/2006/relationships/slide" Target="slides/slide37.xml"/><Relationship Id="rId50" Type="http://schemas.openxmlformats.org/officeDocument/2006/relationships/slide" Target="slides/slide38.xml"/><Relationship Id="rId51" Type="http://schemas.openxmlformats.org/officeDocument/2006/relationships/slide" Target="slides/slide39.xml"/><Relationship Id="rId52" Type="http://schemas.openxmlformats.org/officeDocument/2006/relationships/slide" Target="slides/slide40.xml"/><Relationship Id="rId53" Type="http://schemas.openxmlformats.org/officeDocument/2006/relationships/slide" Target="slides/slide41.xml"/><Relationship Id="rId54" Type="http://schemas.openxmlformats.org/officeDocument/2006/relationships/slide" Target="slides/slide42.xml"/><Relationship Id="rId55" Type="http://schemas.openxmlformats.org/officeDocument/2006/relationships/slide" Target="slides/slide43.xml"/><Relationship Id="rId56" Type="http://schemas.openxmlformats.org/officeDocument/2006/relationships/slide" Target="slides/slide44.xml"/><Relationship Id="rId57" Type="http://schemas.openxmlformats.org/officeDocument/2006/relationships/slide" Target="slides/slide45.xml"/><Relationship Id="rId58" Type="http://schemas.openxmlformats.org/officeDocument/2006/relationships/slide" Target="slides/slide46.xml"/><Relationship Id="rId59" Type="http://schemas.openxmlformats.org/officeDocument/2006/relationships/slide" Target="slides/slide47.xml"/><Relationship Id="rId6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640ED3-3F2D-4376-9017-335A251E5F4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638F86B-F3E2-40E3-99AF-6CB66E9E240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9ACF5DB-14D0-4093-9E2B-738DB0C6BD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77015A5-CBE7-4142-B916-66C4DF90F49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8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6226920" y="1825560"/>
            <a:ext cx="51318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F717423-8DA6-4448-9932-EC128077088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C301EEB3-B79A-404D-9230-F449A0B9B42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45CBF9A2-7057-41C3-AEC9-569917EFF14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DDF9C0D9-B6D3-4C94-9BFA-A54CD095437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5CD4D6E1-BB3C-4A61-8562-574C197FBF8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9F8614AF-BA5B-484E-B07F-54DD514C43A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499A8D9-6D2C-41DF-BF03-AEC14BA90BB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E59B0C0-3D09-4B9B-BAA3-4E64D3A3855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7D939C1-198A-4E85-A879-7C5FCF55A0E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F8C78AC-72D0-48B7-9E48-137C99CE58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7618AC1-3014-4862-B868-A5D60E2281F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62DF622-A317-43F2-9B81-9B22C144EC5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8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26920" y="1825560"/>
            <a:ext cx="513180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757EEBE-F431-4A3A-A11C-034B359994C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98A5E52-5DF9-4F79-8C86-FBA8C1F5913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7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12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13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1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5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ru-RU" sz="6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32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&lt;дата/время&gt;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1200" y="6356520"/>
            <a:ext cx="27432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09CE130-CCE6-4D3F-9F57-E9F9D2C23B11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Calibri"/>
              </a:rPr>
              <a:t>Для правки структуры щёлкните мышью</a:t>
            </a:r>
            <a:endParaRPr b="0" lang="ru-RU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Второй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Третий уровень структуры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Четвёртый уровень структуры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Пятый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Шестой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Седьмой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228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 Light"/>
              </a:rPr>
              <a:t>Click to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 Light"/>
              </a:rPr>
              <a:t>edit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 Light"/>
              </a:rPr>
              <a:t>Master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 Light"/>
              </a:rPr>
              <a:t>title style</a:t>
            </a:r>
            <a:endParaRPr b="0" lang="ru-RU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183640" y="987480"/>
            <a:ext cx="617256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Edit Master text styles</a:t>
            </a:r>
            <a:endParaRPr b="0" lang="ru-RU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ru-RU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ru-RU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228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Edit Master text styles</a:t>
            </a:r>
            <a:endParaRPr b="0" lang="ru-RU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32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0" name="PlaceHolder 6"/>
          <p:cNvSpPr>
            <a:spLocks noGrp="1"/>
          </p:cNvSpPr>
          <p:nvPr>
            <p:ph type="sldNum" idx="30"/>
          </p:nvPr>
        </p:nvSpPr>
        <p:spPr>
          <a:xfrm>
            <a:off x="8611200" y="6356520"/>
            <a:ext cx="27432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258F9CD-314F-4AAE-9C2E-EB3903D06C82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228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ru-RU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183640" y="987480"/>
            <a:ext cx="617256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Calibri"/>
              </a:rPr>
              <a:t>Для правки структуры щёлкните мышью</a:t>
            </a:r>
            <a:endParaRPr b="0" lang="ru-RU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Calibri"/>
              </a:rPr>
              <a:t>Второй уровень структуры</a:t>
            </a:r>
            <a:endParaRPr b="0" lang="ru-RU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Calibri"/>
              </a:rPr>
              <a:t>Третий уровень структуры</a:t>
            </a:r>
            <a:endParaRPr b="0" lang="ru-RU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Calibri"/>
              </a:rPr>
              <a:t>Четвёртый уровень структуры</a:t>
            </a:r>
            <a:endParaRPr b="0" lang="ru-RU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Calibri"/>
              </a:rPr>
              <a:t>Пятый уровень структуры</a:t>
            </a:r>
            <a:endParaRPr b="0" lang="ru-RU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Calibri"/>
              </a:rPr>
              <a:t>Шестой уровень структуры</a:t>
            </a:r>
            <a:endParaRPr b="0" lang="ru-RU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Calibri"/>
              </a:rPr>
              <a:t>Седьмой уровень структуры</a:t>
            </a:r>
            <a:endParaRPr b="0" lang="ru-RU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228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Edit Master text styles</a:t>
            </a:r>
            <a:endParaRPr b="0" lang="ru-RU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32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sldNum" idx="33"/>
          </p:nvPr>
        </p:nvSpPr>
        <p:spPr>
          <a:xfrm>
            <a:off x="8611200" y="6356520"/>
            <a:ext cx="27432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E0D53E0-5199-43E4-AA6A-F5E59AEF5DEC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ru-RU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Edit Master text styles</a:t>
            </a:r>
            <a:endParaRPr b="0" lang="ru-RU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ru-RU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32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1200" y="6356520"/>
            <a:ext cx="27432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DDC1E32-2758-4A7A-A243-672CF845C4DF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5680" y="365040"/>
            <a:ext cx="26290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edit 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Master 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title style</a:t>
            </a:r>
            <a:endParaRPr b="0" lang="ru-RU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460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Edit Master text styles</a:t>
            </a:r>
            <a:endParaRPr b="0" lang="ru-RU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ru-RU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32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1200" y="6356520"/>
            <a:ext cx="27432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605369C-3F93-4353-81D3-D7DD597D6F88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k to 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edit 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Mas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ter 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title 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styl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e</a:t>
            </a:r>
            <a:endParaRPr b="0" lang="ru-RU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Edit Master text styles</a:t>
            </a:r>
            <a:endParaRPr b="0" lang="ru-RU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ru-RU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32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1200" y="6356520"/>
            <a:ext cx="27432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276D629-964E-42BB-A6E0-481FB311C215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632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trike="noStrike" u="none">
                <a:solidFill>
                  <a:schemeClr val="dk1"/>
                </a:solidFill>
                <a:uFillTx/>
                <a:latin typeface="Calibri Light"/>
              </a:rPr>
              <a:t>Clic</a:t>
            </a:r>
            <a:r>
              <a:rPr b="0" lang="en-US" sz="6000" strike="noStrike" u="none">
                <a:solidFill>
                  <a:schemeClr val="dk1"/>
                </a:solidFill>
                <a:uFillTx/>
                <a:latin typeface="Calibri Light"/>
              </a:rPr>
              <a:t>k </a:t>
            </a:r>
            <a:r>
              <a:rPr b="0" lang="en-US" sz="6000" strike="noStrike" u="none">
                <a:solidFill>
                  <a:schemeClr val="dk1"/>
                </a:solidFill>
                <a:uFillTx/>
                <a:latin typeface="Calibri Light"/>
              </a:rPr>
              <a:t>to </a:t>
            </a:r>
            <a:r>
              <a:rPr b="0" lang="en-US" sz="6000" strike="noStrike" u="none">
                <a:solidFill>
                  <a:schemeClr val="dk1"/>
                </a:solidFill>
                <a:uFillTx/>
                <a:latin typeface="Calibri Light"/>
              </a:rPr>
              <a:t>edi</a:t>
            </a:r>
            <a:r>
              <a:rPr b="0" lang="en-US" sz="6000" strike="noStrike" u="none">
                <a:solidFill>
                  <a:schemeClr val="dk1"/>
                </a:solidFill>
                <a:uFillTx/>
                <a:latin typeface="Calibri Light"/>
              </a:rPr>
              <a:t>t </a:t>
            </a:r>
            <a:r>
              <a:rPr b="0" lang="en-US" sz="6000" strike="noStrike" u="none">
                <a:solidFill>
                  <a:schemeClr val="dk1"/>
                </a:solidFill>
                <a:uFillTx/>
                <a:latin typeface="Calibri Light"/>
              </a:rPr>
              <a:t>Ma</a:t>
            </a:r>
            <a:r>
              <a:rPr b="0" lang="en-US" sz="6000" strike="noStrike" u="none">
                <a:solidFill>
                  <a:schemeClr val="dk1"/>
                </a:solidFill>
                <a:uFillTx/>
                <a:latin typeface="Calibri Light"/>
              </a:rPr>
              <a:t>ste</a:t>
            </a:r>
            <a:r>
              <a:rPr b="0" lang="en-US" sz="6000" strike="noStrike" u="none">
                <a:solidFill>
                  <a:schemeClr val="dk1"/>
                </a:solidFill>
                <a:uFillTx/>
                <a:latin typeface="Calibri Light"/>
              </a:rPr>
              <a:t>r </a:t>
            </a:r>
            <a:r>
              <a:rPr b="0" lang="en-US" sz="6000" strike="noStrike" u="none">
                <a:solidFill>
                  <a:schemeClr val="dk1"/>
                </a:solidFill>
                <a:uFillTx/>
                <a:latin typeface="Calibri Light"/>
              </a:rPr>
              <a:t>titl</a:t>
            </a:r>
            <a:r>
              <a:rPr b="0" lang="en-US" sz="6000" strike="noStrike" u="none">
                <a:solidFill>
                  <a:schemeClr val="dk1"/>
                </a:solidFill>
                <a:uFillTx/>
                <a:latin typeface="Calibri Light"/>
              </a:rPr>
              <a:t>e </a:t>
            </a:r>
            <a:r>
              <a:rPr b="0" lang="en-US" sz="6000" strike="noStrike" u="none">
                <a:solidFill>
                  <a:schemeClr val="dk1"/>
                </a:solidFill>
                <a:uFillTx/>
                <a:latin typeface="Calibri Light"/>
              </a:rPr>
              <a:t>styl</a:t>
            </a:r>
            <a:r>
              <a:rPr b="0" lang="en-US" sz="6000" strike="noStrike" u="none">
                <a:solidFill>
                  <a:schemeClr val="dk1"/>
                </a:solidFill>
                <a:uFillTx/>
                <a:latin typeface="Calibri Light"/>
              </a:rPr>
              <a:t>e</a:t>
            </a:r>
            <a:endParaRPr b="0" lang="ru-RU" sz="6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632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Edit Master text styles</a:t>
            </a:r>
            <a:endParaRPr b="0" lang="ru-RU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32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sldNum" idx="15"/>
          </p:nvPr>
        </p:nvSpPr>
        <p:spPr>
          <a:xfrm>
            <a:off x="8611200" y="6356520"/>
            <a:ext cx="27432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EA40370-EB3D-4616-AA21-24E00C96F0A8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ru-RU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48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Edit Master text styles</a:t>
            </a:r>
            <a:endParaRPr b="0" lang="ru-RU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ru-RU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172560" y="1825560"/>
            <a:ext cx="518148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Edit Master text styles</a:t>
            </a:r>
            <a:endParaRPr b="0" lang="ru-RU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ru-RU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32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sldNum" idx="18"/>
          </p:nvPr>
        </p:nvSpPr>
        <p:spPr>
          <a:xfrm>
            <a:off x="8611200" y="6356520"/>
            <a:ext cx="27432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D5B1A2D-0374-42D3-A21B-AEFA744134AD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ru-RU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7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Edit Master text styles</a:t>
            </a:r>
            <a:endParaRPr b="0" lang="ru-RU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7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Edit Master text styles</a:t>
            </a:r>
            <a:endParaRPr b="0" lang="ru-RU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ru-RU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172560" y="1681200"/>
            <a:ext cx="518328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Edit Master text styles</a:t>
            </a:r>
            <a:endParaRPr b="0" lang="ru-RU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172560" y="2505240"/>
            <a:ext cx="518328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Edit Master text styles</a:t>
            </a:r>
            <a:endParaRPr b="0" lang="ru-RU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ru-RU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32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sldNum" idx="21"/>
          </p:nvPr>
        </p:nvSpPr>
        <p:spPr>
          <a:xfrm>
            <a:off x="8611200" y="6356520"/>
            <a:ext cx="27432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6909C7E-EB96-448F-90AA-54150871590F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ru-RU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32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sldNum" idx="24"/>
          </p:nvPr>
        </p:nvSpPr>
        <p:spPr>
          <a:xfrm>
            <a:off x="8611200" y="6356520"/>
            <a:ext cx="27432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2B92900-E7D7-4B4F-A21C-378BDB7DC1BA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Calibri"/>
              </a:rPr>
              <a:t>Для правки структуры щёлкните мышью</a:t>
            </a:r>
            <a:endParaRPr b="0" lang="ru-RU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Второй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Третий уровень структуры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Четвёртый уровень структуры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Пятый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Шестой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Седьмой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32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sldNum" idx="27"/>
          </p:nvPr>
        </p:nvSpPr>
        <p:spPr>
          <a:xfrm>
            <a:off x="8611200" y="6356520"/>
            <a:ext cx="27432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9439EBB-6E82-40BC-8103-F3C9D2C85191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Calibri"/>
              </a:rPr>
              <a:t>Для правки структуры щёлкните мышью</a:t>
            </a:r>
            <a:endParaRPr b="0" lang="ru-RU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Второй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Третий уровень структуры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Четвёртый уровень структуры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Пятый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Шестой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Седьмой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slideLayout" Target="../slideLayouts/slideLayout1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slideLayout" Target="../slideLayouts/slideLayout1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slideLayout" Target="../slideLayouts/slideLayout1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slideLayout" Target="../slideLayouts/slideLayout1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slideLayout" Target="../slideLayouts/slideLayout1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1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1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1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1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1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1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hyperlink" Target="https://plantuml.com/ru/" TargetMode="External"/><Relationship Id="rId2" Type="http://schemas.openxmlformats.org/officeDocument/2006/relationships/hyperlink" Target="https://mermaid.js.org/intro/" TargetMode="External"/><Relationship Id="rId3" Type="http://schemas.openxmlformats.org/officeDocument/2006/relationships/hyperlink" Target="https://www.mermaidchart.com/play?utm_source=mermaid_live_editor&amp;utm_medium=toggle" TargetMode="External"/><Relationship Id="rId4" Type="http://schemas.openxmlformats.org/officeDocument/2006/relationships/slideLayout" Target="../slideLayouts/slideLayout1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slideLayout" Target="../slideLayouts/slideLayout1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lnSpcReduction="9999"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trike="noStrike" u="none">
                <a:solidFill>
                  <a:schemeClr val="dk1"/>
                </a:solidFill>
                <a:uFillTx/>
                <a:latin typeface="Calibri Light"/>
              </a:rPr>
              <a:t>UML </a:t>
            </a:r>
            <a:r>
              <a:rPr b="0" lang="ru-RU" sz="6000" strike="noStrike" u="none">
                <a:solidFill>
                  <a:schemeClr val="dk1"/>
                </a:solidFill>
                <a:uFillTx/>
                <a:latin typeface="Calibri Light"/>
              </a:rPr>
              <a:t>диаграммы классов на примере </a:t>
            </a:r>
            <a:r>
              <a:rPr b="0" lang="en-US" sz="6000" strike="noStrike" u="none">
                <a:solidFill>
                  <a:schemeClr val="dk1"/>
                </a:solidFill>
                <a:uFillTx/>
                <a:latin typeface="Calibri Light"/>
              </a:rPr>
              <a:t>PlantUML </a:t>
            </a:r>
            <a:r>
              <a:rPr b="0" lang="ru-RU" sz="6000" strike="noStrike" u="none">
                <a:solidFill>
                  <a:schemeClr val="dk1"/>
                </a:solidFill>
                <a:uFillTx/>
                <a:latin typeface="Calibri Light"/>
              </a:rPr>
              <a:t>и </a:t>
            </a:r>
            <a:r>
              <a:rPr b="0" lang="en-US" sz="6000" strike="noStrike" u="none">
                <a:solidFill>
                  <a:schemeClr val="dk1"/>
                </a:solidFill>
                <a:uFillTx/>
                <a:latin typeface="Calibri Light"/>
              </a:rPr>
              <a:t>Mermaid</a:t>
            </a:r>
            <a:endParaRPr b="0" lang="ru-RU" sz="6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4360" cy="16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Calibri"/>
              </a:rPr>
              <a:t>Автор: 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Calibri"/>
              </a:rPr>
              <a:t>Солопий 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Calibri"/>
              </a:rPr>
              <a:t>А. В. 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Calibri"/>
              </a:rPr>
              <a:t>Аспиран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Calibri"/>
              </a:rPr>
              <a:t>т КНИТУ-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Calibri"/>
              </a:rPr>
              <a:t>КАИ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AutoShape 1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55" name="AutoShape 2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56" name="AutoShape 3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57" name="AutoShape 4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58" name="AutoShape 5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59" name="AutoShape 6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60" name="AutoShape 7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61" name="Title 1"/>
          <p:cNvSpPr/>
          <p:nvPr/>
        </p:nvSpPr>
        <p:spPr>
          <a:xfrm>
            <a:off x="838080" y="-30600"/>
            <a:ext cx="10516320" cy="13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914400">
              <a:lnSpc>
                <a:spcPct val="90000"/>
              </a:lnSpc>
            </a:pPr>
            <a:r>
              <a:rPr b="0" lang="ru-RU" sz="4000" strike="noStrike" u="none">
                <a:solidFill>
                  <a:schemeClr val="dk1"/>
                </a:solidFill>
                <a:uFillTx/>
                <a:latin typeface="Calibri Light"/>
              </a:rPr>
              <a:t>Диаграмма классов. Абстрактные и статические классы. </a:t>
            </a:r>
            <a:r>
              <a:rPr b="0" lang="en-US" sz="4000" strike="noStrike" u="none">
                <a:solidFill>
                  <a:schemeClr val="dk1"/>
                </a:solidFill>
                <a:uFillTx/>
                <a:latin typeface="Calibri Light"/>
              </a:rPr>
              <a:t>Mermaid</a:t>
            </a:r>
            <a:endParaRPr b="0" lang="ru-R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2" name="Rectangle 1"/>
          <p:cNvSpPr/>
          <p:nvPr/>
        </p:nvSpPr>
        <p:spPr>
          <a:xfrm>
            <a:off x="6206760" y="2584080"/>
            <a:ext cx="5334120" cy="393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i="1" lang="ru-RU" sz="1800" strike="noStrike" u="none">
                <a:solidFill>
                  <a:schemeClr val="dk1"/>
                </a:solidFill>
                <a:uFillTx/>
                <a:latin typeface="Calibri"/>
              </a:rPr>
              <a:t>note</a:t>
            </a: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 you can also include additional </a:t>
            </a:r>
            <a:r>
              <a:rPr b="0" i="1" lang="ru-RU" sz="1800" strike="noStrike" u="none">
                <a:solidFill>
                  <a:schemeClr val="dk1"/>
                </a:solidFill>
                <a:uFillTx/>
                <a:latin typeface="Calibri"/>
              </a:rPr>
              <a:t>classifiers</a:t>
            </a: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 to a method definition by adding the following notation to the </a:t>
            </a:r>
            <a:r>
              <a:rPr b="0" i="1" lang="ru-RU" sz="1800" strike="noStrike" u="none">
                <a:solidFill>
                  <a:schemeClr val="dk1"/>
                </a:solidFill>
                <a:uFillTx/>
                <a:latin typeface="Calibri"/>
              </a:rPr>
              <a:t>end</a:t>
            </a: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 of the method, i.e.: after the () or after the return type: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lang="ru-RU" sz="1800" strike="noStrike" u="none">
                <a:solidFill>
                  <a:schemeClr val="dk1"/>
                </a:solidFill>
                <a:uFillTx/>
                <a:latin typeface="Consolas"/>
              </a:rPr>
              <a:t>*</a:t>
            </a:r>
            <a:r>
              <a:rPr b="0" lang="ru-RU" sz="1800" strike="noStrike" u="none">
                <a:solidFill>
                  <a:schemeClr val="dk1"/>
                </a:solidFill>
                <a:uFillTx/>
                <a:latin typeface="Consolas"/>
              </a:rPr>
              <a:t> Abstract e.g.: someAbstractMethod()* </a:t>
            </a: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or </a:t>
            </a:r>
            <a:r>
              <a:rPr b="0" lang="ru-RU" sz="1800" strike="noStrike" u="none">
                <a:solidFill>
                  <a:schemeClr val="dk1"/>
                </a:solidFill>
                <a:uFillTx/>
                <a:latin typeface="Consolas"/>
              </a:rPr>
              <a:t>someAbstractMethod() int*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lang="ru-RU" sz="1800" strike="noStrike" u="none">
                <a:solidFill>
                  <a:schemeClr val="dk1"/>
                </a:solidFill>
                <a:uFillTx/>
                <a:latin typeface="Calibri"/>
              </a:rPr>
              <a:t>$</a:t>
            </a: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 Static e.g.: </a:t>
            </a:r>
            <a:r>
              <a:rPr b="0" lang="ru-RU" sz="1800" strike="noStrike" u="none">
                <a:solidFill>
                  <a:schemeClr val="dk1"/>
                </a:solidFill>
                <a:uFillTx/>
                <a:latin typeface="Consolas"/>
              </a:rPr>
              <a:t>someStaticMethod()$ </a:t>
            </a: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or </a:t>
            </a:r>
            <a:r>
              <a:rPr b="0" lang="ru-RU" sz="1800" strike="noStrike" u="none">
                <a:solidFill>
                  <a:schemeClr val="dk1"/>
                </a:solidFill>
                <a:uFillTx/>
                <a:latin typeface="Consolas"/>
              </a:rPr>
              <a:t>someStaticMethod() String$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i="1" lang="ru-RU" sz="1800" strike="noStrike" u="none">
                <a:solidFill>
                  <a:schemeClr val="dk1"/>
                </a:solidFill>
                <a:uFillTx/>
                <a:latin typeface="Calibri"/>
              </a:rPr>
              <a:t>note</a:t>
            </a: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 you can also include additional </a:t>
            </a:r>
            <a:r>
              <a:rPr b="0" i="1" lang="ru-RU" sz="1800" strike="noStrike" u="none">
                <a:solidFill>
                  <a:schemeClr val="dk1"/>
                </a:solidFill>
                <a:uFillTx/>
                <a:latin typeface="Calibri"/>
              </a:rPr>
              <a:t>classifiers</a:t>
            </a: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 to a field definition by adding the following notation to the very end: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lang="ru-RU" sz="1800" strike="noStrike" u="none">
                <a:solidFill>
                  <a:schemeClr val="dk1"/>
                </a:solidFill>
                <a:uFillTx/>
                <a:latin typeface="Calibri"/>
              </a:rPr>
              <a:t>$</a:t>
            </a: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 Static e.g.: </a:t>
            </a:r>
            <a:r>
              <a:rPr b="0" lang="ru-RU" sz="1800" strike="noStrike" u="none">
                <a:solidFill>
                  <a:schemeClr val="dk1"/>
                </a:solidFill>
                <a:uFillTx/>
                <a:latin typeface="Consolas"/>
              </a:rPr>
              <a:t>String someField$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Rectangle 15"/>
          <p:cNvSpPr/>
          <p:nvPr/>
        </p:nvSpPr>
        <p:spPr>
          <a:xfrm>
            <a:off x="377280" y="1164240"/>
            <a:ext cx="6095880" cy="564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---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config: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  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theme: mc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---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400" strike="noStrike" u="none">
                <a:solidFill>
                  <a:srgbClr val="9650c8"/>
                </a:solidFill>
                <a:uFillTx/>
                <a:latin typeface="Consolas"/>
              </a:rPr>
              <a:t>classDiagram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400"/>
            </a:br>
            <a:r>
              <a:rPr b="0" lang="en-US" sz="1400" strike="noStrike" u="none">
                <a:solidFill>
                  <a:srgbClr val="888c89"/>
                </a:solidFill>
                <a:uFillTx/>
                <a:latin typeface="Consolas"/>
              </a:rPr>
              <a:t>%% </a:t>
            </a:r>
            <a:r>
              <a:rPr b="0" lang="ru-RU" sz="1400" strike="noStrike" u="none">
                <a:solidFill>
                  <a:srgbClr val="888c89"/>
                </a:solidFill>
                <a:uFillTx/>
                <a:latin typeface="Consolas"/>
              </a:rPr>
              <a:t>определение класса и статические элементы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400" strike="noStrike" u="none">
                <a:solidFill>
                  <a:srgbClr val="9650c8"/>
                </a:solidFill>
                <a:uFillTx/>
                <a:latin typeface="Consolas"/>
              </a:rPr>
              <a:t>class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400" strike="noStrike" u="none">
                <a:solidFill>
                  <a:srgbClr val="a22889"/>
                </a:solidFill>
                <a:uFillTx/>
                <a:latin typeface="Consolas"/>
              </a:rPr>
              <a:t>ClassName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 </a:t>
            </a:r>
            <a:r>
              <a:rPr b="1" lang="en-US" sz="1400" strike="noStrike" u="none">
                <a:solidFill>
                  <a:srgbClr val="000000"/>
                </a:solidFill>
                <a:uFillTx/>
                <a:latin typeface="Consolas"/>
              </a:rPr>
              <a:t>{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en-US" sz="1400" strike="noStrike" u="none">
                <a:solidFill>
                  <a:srgbClr val="888c89"/>
                </a:solidFill>
                <a:uFillTx/>
                <a:latin typeface="Consolas"/>
              </a:rPr>
              <a:t>%% </a:t>
            </a:r>
            <a:r>
              <a:rPr b="0" lang="ru-RU" sz="1400" strike="noStrike" u="none">
                <a:solidFill>
                  <a:srgbClr val="888c89"/>
                </a:solidFill>
                <a:uFillTx/>
                <a:latin typeface="Consolas"/>
              </a:rPr>
              <a:t>публичное статическое свойство (поле, атрибут)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Consolas"/>
              </a:rPr>
              <a:t>+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400" strike="noStrike" u="none">
                <a:solidFill>
                  <a:srgbClr val="2bdea8"/>
                </a:solidFill>
                <a:uFillTx/>
                <a:latin typeface="Consolas"/>
              </a:rPr>
              <a:t>int</a:t>
            </a:r>
            <a:r>
              <a:rPr b="0" lang="en-US" sz="1400" strike="noStrike" u="none">
                <a:solidFill>
                  <a:srgbClr val="a22889"/>
                </a:solidFill>
                <a:uFillTx/>
                <a:latin typeface="Consolas"/>
              </a:rPr>
              <a:t> propStatic</a:t>
            </a:r>
            <a:r>
              <a:rPr b="1" lang="en-US" sz="1400" strike="noStrike" u="none">
                <a:solidFill>
                  <a:srgbClr val="000000"/>
                </a:solidFill>
                <a:uFillTx/>
                <a:latin typeface="Consolas"/>
              </a:rPr>
              <a:t>$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400"/>
            </a:b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en-US" sz="1400" strike="noStrike" u="none">
                <a:solidFill>
                  <a:srgbClr val="888c89"/>
                </a:solidFill>
                <a:uFillTx/>
                <a:latin typeface="Consolas"/>
              </a:rPr>
              <a:t>%% </a:t>
            </a:r>
            <a:r>
              <a:rPr b="0" lang="ru-RU" sz="1400" strike="noStrike" u="none">
                <a:solidFill>
                  <a:srgbClr val="888c89"/>
                </a:solidFill>
                <a:uFillTx/>
                <a:latin typeface="Consolas"/>
              </a:rPr>
              <a:t>публичный статический метод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Consolas"/>
              </a:rPr>
              <a:t>+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400" strike="noStrike" u="none">
                <a:solidFill>
                  <a:srgbClr val="2bdea8"/>
                </a:solidFill>
                <a:uFillTx/>
                <a:latin typeface="Consolas"/>
              </a:rPr>
              <a:t>void</a:t>
            </a:r>
            <a:r>
              <a:rPr b="0" lang="en-US" sz="1400" strike="noStrike" u="none">
                <a:solidFill>
                  <a:srgbClr val="a22889"/>
                </a:solidFill>
                <a:uFillTx/>
                <a:latin typeface="Consolas"/>
              </a:rPr>
              <a:t> methodStatic</a:t>
            </a:r>
            <a:r>
              <a:rPr b="1" lang="en-US" sz="1400" strike="noStrike" u="none">
                <a:solidFill>
                  <a:srgbClr val="000000"/>
                </a:solidFill>
                <a:uFillTx/>
                <a:latin typeface="Consolas"/>
              </a:rPr>
              <a:t>(</a:t>
            </a:r>
            <a:r>
              <a:rPr b="0" lang="en-US" sz="1400" strike="noStrike" u="none">
                <a:solidFill>
                  <a:srgbClr val="a22889"/>
                </a:solidFill>
                <a:uFillTx/>
                <a:latin typeface="Consolas"/>
              </a:rPr>
              <a:t>arg1</a:t>
            </a:r>
            <a:r>
              <a:rPr b="1" lang="en-US" sz="1400" strike="noStrike" u="none">
                <a:solidFill>
                  <a:srgbClr val="000000"/>
                </a:solidFill>
                <a:uFillTx/>
                <a:latin typeface="Consolas"/>
              </a:rPr>
              <a:t>: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400" strike="noStrike" u="none">
                <a:solidFill>
                  <a:srgbClr val="a22889"/>
                </a:solidFill>
                <a:uFillTx/>
                <a:latin typeface="Consolas"/>
              </a:rPr>
              <a:t>int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, </a:t>
            </a:r>
            <a:r>
              <a:rPr b="0" lang="en-US" sz="1400" strike="noStrike" u="none">
                <a:solidFill>
                  <a:srgbClr val="a22889"/>
                </a:solidFill>
                <a:uFillTx/>
                <a:latin typeface="Consolas"/>
              </a:rPr>
              <a:t>arg2</a:t>
            </a:r>
            <a:r>
              <a:rPr b="1" lang="en-US" sz="1400" strike="noStrike" u="none">
                <a:solidFill>
                  <a:srgbClr val="000000"/>
                </a:solidFill>
                <a:uFillTx/>
                <a:latin typeface="Consolas"/>
              </a:rPr>
              <a:t>: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400" strike="noStrike" u="none">
                <a:solidFill>
                  <a:srgbClr val="a22889"/>
                </a:solidFill>
                <a:uFillTx/>
                <a:latin typeface="Consolas"/>
              </a:rPr>
              <a:t>string</a:t>
            </a:r>
            <a:r>
              <a:rPr b="1" lang="en-US" sz="1400" strike="noStrike" u="none">
                <a:solidFill>
                  <a:srgbClr val="000000"/>
                </a:solidFill>
                <a:uFillTx/>
                <a:latin typeface="Consolas"/>
              </a:rPr>
              <a:t>)$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400" strike="noStrike" u="none">
                <a:solidFill>
                  <a:srgbClr val="000000"/>
                </a:solidFill>
                <a:uFillTx/>
                <a:latin typeface="Consolas"/>
              </a:rPr>
              <a:t>}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400"/>
            </a:br>
            <a:r>
              <a:rPr b="0" lang="en-US" sz="1400" strike="noStrike" u="none">
                <a:solidFill>
                  <a:srgbClr val="888c89"/>
                </a:solidFill>
                <a:uFillTx/>
                <a:latin typeface="Consolas"/>
              </a:rPr>
              <a:t>%% </a:t>
            </a:r>
            <a:r>
              <a:rPr b="0" lang="ru-RU" sz="1400" strike="noStrike" u="none">
                <a:solidFill>
                  <a:srgbClr val="888c89"/>
                </a:solidFill>
                <a:uFillTx/>
                <a:latin typeface="Consolas"/>
              </a:rPr>
              <a:t>определение абстрактного  класса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400" strike="noStrike" u="none">
                <a:solidFill>
                  <a:srgbClr val="9650c8"/>
                </a:solidFill>
                <a:uFillTx/>
                <a:latin typeface="Consolas"/>
              </a:rPr>
              <a:t>class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400" strike="noStrike" u="none">
                <a:solidFill>
                  <a:srgbClr val="a22889"/>
                </a:solidFill>
                <a:uFillTx/>
                <a:latin typeface="Consolas"/>
              </a:rPr>
              <a:t>AbstractClassName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en-US" sz="1400" strike="noStrike" u="none">
                <a:solidFill>
                  <a:srgbClr val="000000"/>
                </a:solidFill>
                <a:uFillTx/>
                <a:latin typeface="Consolas"/>
              </a:rPr>
              <a:t>{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1" lang="en-US" sz="1400" strike="noStrike" u="none">
                <a:solidFill>
                  <a:srgbClr val="000000"/>
                </a:solidFill>
                <a:uFillTx/>
                <a:latin typeface="Consolas"/>
              </a:rPr>
              <a:t>&lt;&lt;</a:t>
            </a:r>
            <a:r>
              <a:rPr b="0" lang="en-US" sz="1400" strike="noStrike" u="none">
                <a:solidFill>
                  <a:srgbClr val="4b4b96"/>
                </a:solidFill>
                <a:uFillTx/>
                <a:latin typeface="Consolas"/>
              </a:rPr>
              <a:t>Abstract</a:t>
            </a:r>
            <a:r>
              <a:rPr b="1" lang="en-US" sz="1400" strike="noStrike" u="none">
                <a:solidFill>
                  <a:srgbClr val="000000"/>
                </a:solidFill>
                <a:uFillTx/>
                <a:latin typeface="Consolas"/>
              </a:rPr>
              <a:t>&gt;&gt;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en-US" sz="1400" strike="noStrike" u="none">
                <a:solidFill>
                  <a:srgbClr val="888c89"/>
                </a:solidFill>
                <a:uFillTx/>
                <a:latin typeface="Consolas"/>
              </a:rPr>
              <a:t>%% </a:t>
            </a:r>
            <a:r>
              <a:rPr b="0" lang="ru-RU" sz="1400" strike="noStrike" u="none">
                <a:solidFill>
                  <a:srgbClr val="888c89"/>
                </a:solidFill>
                <a:uFillTx/>
                <a:latin typeface="Consolas"/>
              </a:rPr>
              <a:t>публичное абстрактное свойство (поле, атрибут)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Consolas"/>
              </a:rPr>
              <a:t>+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400" strike="noStrike" u="none">
                <a:solidFill>
                  <a:srgbClr val="a22889"/>
                </a:solidFill>
                <a:uFillTx/>
                <a:latin typeface="Consolas"/>
              </a:rPr>
              <a:t>prop1</a:t>
            </a:r>
            <a:r>
              <a:rPr b="1" lang="en-US" sz="1400" strike="noStrike" u="none">
                <a:solidFill>
                  <a:srgbClr val="000000"/>
                </a:solidFill>
                <a:uFillTx/>
                <a:latin typeface="Consolas"/>
              </a:rPr>
              <a:t>: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400" strike="noStrike" u="none">
                <a:solidFill>
                  <a:srgbClr val="a22889"/>
                </a:solidFill>
                <a:uFillTx/>
                <a:latin typeface="Consolas"/>
              </a:rPr>
              <a:t>int</a:t>
            </a:r>
            <a:r>
              <a:rPr b="1" lang="en-US" sz="1400" strike="noStrike" u="none">
                <a:solidFill>
                  <a:srgbClr val="000000"/>
                </a:solidFill>
                <a:uFillTx/>
                <a:latin typeface="Consolas"/>
              </a:rPr>
              <a:t>*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400"/>
            </a:b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en-US" sz="1400" strike="noStrike" u="none">
                <a:solidFill>
                  <a:srgbClr val="888c89"/>
                </a:solidFill>
                <a:uFillTx/>
                <a:latin typeface="Consolas"/>
              </a:rPr>
              <a:t>%% </a:t>
            </a:r>
            <a:r>
              <a:rPr b="0" lang="ru-RU" sz="1400" strike="noStrike" u="none">
                <a:solidFill>
                  <a:srgbClr val="888c89"/>
                </a:solidFill>
                <a:uFillTx/>
                <a:latin typeface="Consolas"/>
              </a:rPr>
              <a:t>публичный абстрактный метод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Consolas"/>
              </a:rPr>
              <a:t>+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400" strike="noStrike" u="none">
                <a:solidFill>
                  <a:srgbClr val="a22889"/>
                </a:solidFill>
                <a:uFillTx/>
                <a:latin typeface="Consolas"/>
              </a:rPr>
              <a:t>method1</a:t>
            </a:r>
            <a:r>
              <a:rPr b="1" lang="en-US" sz="1400" strike="noStrike" u="none">
                <a:solidFill>
                  <a:srgbClr val="000000"/>
                </a:solidFill>
                <a:uFillTx/>
                <a:latin typeface="Consolas"/>
              </a:rPr>
              <a:t>(</a:t>
            </a:r>
            <a:r>
              <a:rPr b="0" lang="en-US" sz="1400" strike="noStrike" u="none">
                <a:solidFill>
                  <a:srgbClr val="a22889"/>
                </a:solidFill>
                <a:uFillTx/>
                <a:latin typeface="Consolas"/>
              </a:rPr>
              <a:t>arg1</a:t>
            </a:r>
            <a:r>
              <a:rPr b="1" lang="en-US" sz="1400" strike="noStrike" u="none">
                <a:solidFill>
                  <a:srgbClr val="000000"/>
                </a:solidFill>
                <a:uFillTx/>
                <a:latin typeface="Consolas"/>
              </a:rPr>
              <a:t>: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400" strike="noStrike" u="none">
                <a:solidFill>
                  <a:srgbClr val="a22889"/>
                </a:solidFill>
                <a:uFillTx/>
                <a:latin typeface="Consolas"/>
              </a:rPr>
              <a:t>int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, </a:t>
            </a:r>
            <a:r>
              <a:rPr b="0" lang="en-US" sz="1400" strike="noStrike" u="none">
                <a:solidFill>
                  <a:srgbClr val="a22889"/>
                </a:solidFill>
                <a:uFillTx/>
                <a:latin typeface="Consolas"/>
              </a:rPr>
              <a:t>arg2</a:t>
            </a:r>
            <a:r>
              <a:rPr b="1" lang="en-US" sz="1400" strike="noStrike" u="none">
                <a:solidFill>
                  <a:srgbClr val="000000"/>
                </a:solidFill>
                <a:uFillTx/>
                <a:latin typeface="Consolas"/>
              </a:rPr>
              <a:t>: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400" strike="noStrike" u="none">
                <a:solidFill>
                  <a:srgbClr val="a22889"/>
                </a:solidFill>
                <a:uFillTx/>
                <a:latin typeface="Consolas"/>
              </a:rPr>
              <a:t>string</a:t>
            </a:r>
            <a:r>
              <a:rPr b="1" lang="en-US" sz="1400" strike="noStrike" u="none">
                <a:solidFill>
                  <a:srgbClr val="000000"/>
                </a:solidFill>
                <a:uFillTx/>
                <a:latin typeface="Consolas"/>
              </a:rPr>
              <a:t>):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400" strike="noStrike" u="none">
                <a:solidFill>
                  <a:srgbClr val="a22889"/>
                </a:solidFill>
                <a:uFillTx/>
                <a:latin typeface="Consolas"/>
              </a:rPr>
              <a:t>string</a:t>
            </a:r>
            <a:r>
              <a:rPr b="1" lang="en-US" sz="1400" strike="noStrike" u="none">
                <a:solidFill>
                  <a:srgbClr val="000000"/>
                </a:solidFill>
                <a:uFillTx/>
                <a:latin typeface="Consolas"/>
              </a:rPr>
              <a:t>*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400" strike="noStrike" u="none">
                <a:solidFill>
                  <a:srgbClr val="000000"/>
                </a:solidFill>
                <a:uFillTx/>
                <a:latin typeface="Consolas"/>
              </a:rPr>
              <a:t>}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400"/>
            </a:b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64" name="Picture 16" descr=""/>
          <p:cNvPicPr/>
          <p:nvPr/>
        </p:nvPicPr>
        <p:blipFill>
          <a:blip r:embed="rId1"/>
          <a:stretch/>
        </p:blipFill>
        <p:spPr>
          <a:xfrm>
            <a:off x="6151680" y="1267560"/>
            <a:ext cx="5524560" cy="1352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4A8CED5-F29B-47F3-879B-F9E4CF2B8287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AutoShape 1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66" name="AutoShape 2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67" name="AutoShape 3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68" name="AutoShape 4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69" name="AutoShape 5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70" name="AutoShape 6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71" name="AutoShape 7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72" name="Title 1"/>
          <p:cNvSpPr/>
          <p:nvPr/>
        </p:nvSpPr>
        <p:spPr>
          <a:xfrm>
            <a:off x="838080" y="-30600"/>
            <a:ext cx="10516320" cy="13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914400">
              <a:lnSpc>
                <a:spcPct val="90000"/>
              </a:lnSpc>
            </a:pPr>
            <a:r>
              <a:rPr b="0" lang="ru-RU" sz="4000" strike="noStrike" u="none">
                <a:solidFill>
                  <a:schemeClr val="dk1"/>
                </a:solidFill>
                <a:uFillTx/>
                <a:latin typeface="Calibri Light"/>
              </a:rPr>
              <a:t>Диаграмма классов. Интерфейсы и перечисления. </a:t>
            </a:r>
            <a:r>
              <a:rPr b="0" lang="en-US" sz="4000" strike="noStrike" u="none">
                <a:solidFill>
                  <a:schemeClr val="dk1"/>
                </a:solidFill>
                <a:uFillTx/>
                <a:latin typeface="Calibri Light"/>
              </a:rPr>
              <a:t>PlantUML</a:t>
            </a:r>
            <a:endParaRPr b="0" lang="ru-R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3" name="Rectangle 3"/>
          <p:cNvSpPr/>
          <p:nvPr/>
        </p:nvSpPr>
        <p:spPr>
          <a:xfrm>
            <a:off x="6309360" y="3907800"/>
            <a:ext cx="5311800" cy="13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''' определение перечисления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''' enums &lt;Name&gt; {}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'''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''' определение интерфейса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''' interface &lt;Name&gt; {}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'''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74" name="Picture 2" descr=""/>
          <p:cNvPicPr/>
          <p:nvPr/>
        </p:nvPicPr>
        <p:blipFill>
          <a:blip r:embed="rId1"/>
          <a:stretch/>
        </p:blipFill>
        <p:spPr>
          <a:xfrm>
            <a:off x="6440760" y="1198800"/>
            <a:ext cx="2523960" cy="2371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5" name="Rectangle 12"/>
          <p:cNvSpPr/>
          <p:nvPr/>
        </p:nvSpPr>
        <p:spPr>
          <a:xfrm>
            <a:off x="571320" y="1198800"/>
            <a:ext cx="6095880" cy="542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@startuml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left </a:t>
            </a:r>
            <a:r>
              <a:rPr b="0" lang="en-US" sz="14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to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right direction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'определение перечисления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enum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EnumName 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ru-RU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{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One </a:t>
            </a:r>
            <a:r>
              <a:rPr b="1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=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1" lang="en-US" sz="1400" strike="noStrike" u="none">
                <a:solidFill>
                  <a:srgbClr val="ff0000"/>
                </a:solidFill>
                <a:highlight>
                  <a:srgbClr val="ffffff"/>
                </a:highlight>
                <a:uFillTx/>
                <a:latin typeface="Consolas"/>
              </a:rPr>
              <a:t>1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Two </a:t>
            </a:r>
            <a:r>
              <a:rPr b="1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=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1" lang="en-US" sz="1400" strike="noStrike" u="none">
                <a:solidFill>
                  <a:srgbClr val="ff0000"/>
                </a:solidFill>
                <a:highlight>
                  <a:srgbClr val="ffffff"/>
                </a:highlight>
                <a:uFillTx/>
                <a:latin typeface="Consolas"/>
              </a:rPr>
              <a:t>2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Three </a:t>
            </a:r>
            <a:r>
              <a:rPr b="1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=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1" lang="en-US" sz="1400" strike="noStrike" u="none">
                <a:solidFill>
                  <a:srgbClr val="ff0000"/>
                </a:solidFill>
                <a:highlight>
                  <a:srgbClr val="ffffff"/>
                </a:highlight>
                <a:uFillTx/>
                <a:latin typeface="Consolas"/>
              </a:rPr>
              <a:t>3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ru-RU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}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'определение интерфейса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interface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0" lang="en-US" sz="14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Interface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ru-RU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{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	</a:t>
            </a:r>
            <a:r>
              <a:rPr b="0" lang="ru-RU" sz="14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'свойство (поле, атрибут)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	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Prop1</a:t>
            </a:r>
            <a:r>
              <a:rPr b="1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int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	</a:t>
            </a:r>
            <a:r>
              <a:rPr b="0" lang="ru-RU" sz="14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'публичный абстрактный метод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	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method1</a:t>
            </a:r>
            <a:r>
              <a:rPr b="1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(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arg1</a:t>
            </a:r>
            <a:r>
              <a:rPr b="1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int</a:t>
            </a:r>
            <a:r>
              <a:rPr b="1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,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arg2</a:t>
            </a:r>
            <a:r>
              <a:rPr b="1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0" lang="en-US" sz="14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string</a:t>
            </a:r>
            <a:r>
              <a:rPr b="1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):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0" lang="en-US" sz="14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string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method2</a:t>
            </a:r>
            <a:r>
              <a:rPr b="1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()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ru-RU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}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@enduml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33A48CC-3DA3-4BF2-8C67-713AAF637C0C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AutoShape 1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77" name="AutoShape 2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78" name="AutoShape 3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79" name="AutoShape 4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0" name="AutoShape 5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1" name="AutoShape 6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2" name="AutoShape 7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3" name="Title 1"/>
          <p:cNvSpPr/>
          <p:nvPr/>
        </p:nvSpPr>
        <p:spPr>
          <a:xfrm>
            <a:off x="838080" y="-30600"/>
            <a:ext cx="10516320" cy="13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914400">
              <a:lnSpc>
                <a:spcPct val="90000"/>
              </a:lnSpc>
            </a:pPr>
            <a:r>
              <a:rPr b="0" lang="ru-RU" sz="4000" strike="noStrike" u="none">
                <a:solidFill>
                  <a:schemeClr val="dk1"/>
                </a:solidFill>
                <a:uFillTx/>
                <a:latin typeface="Calibri Light"/>
              </a:rPr>
              <a:t>Диаграмма классов. Интерфейсы и перечисления. </a:t>
            </a:r>
            <a:r>
              <a:rPr b="0" lang="en-US" sz="4000" strike="noStrike" u="none">
                <a:solidFill>
                  <a:schemeClr val="dk1"/>
                </a:solidFill>
                <a:uFillTx/>
                <a:latin typeface="Calibri Light"/>
              </a:rPr>
              <a:t>Mermaid</a:t>
            </a:r>
            <a:endParaRPr b="0" lang="ru-R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4" name="Rectangle 3"/>
          <p:cNvSpPr/>
          <p:nvPr/>
        </p:nvSpPr>
        <p:spPr>
          <a:xfrm>
            <a:off x="6309360" y="3907800"/>
            <a:ext cx="5311800" cy="22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%%</a:t>
            </a:r>
            <a:r>
              <a:rPr b="0" lang="ru-RU" sz="14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 определение перечисления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%% class &lt;Name&gt; {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%%      &lt;&lt;enumeration&gt;&gt;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%% }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%%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%%</a:t>
            </a:r>
            <a:r>
              <a:rPr b="0" lang="ru-RU" sz="14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 определение интерфейса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%% class &lt;Name&gt; {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%%        &lt;&lt;inetrface&gt;&gt;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%% }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%%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5" name="Rectangle 1"/>
          <p:cNvSpPr/>
          <p:nvPr/>
        </p:nvSpPr>
        <p:spPr>
          <a:xfrm>
            <a:off x="276480" y="1294920"/>
            <a:ext cx="5286240" cy="478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---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config: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  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theme: mc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---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400" strike="noStrike" u="none">
                <a:solidFill>
                  <a:srgbClr val="9650c8"/>
                </a:solidFill>
                <a:uFillTx/>
                <a:latin typeface="Consolas"/>
              </a:rPr>
              <a:t>classDiagram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400"/>
            </a:br>
            <a:r>
              <a:rPr b="1" lang="en-US" sz="1400" strike="noStrike" u="none">
                <a:solidFill>
                  <a:srgbClr val="9650c8"/>
                </a:solidFill>
                <a:uFillTx/>
                <a:latin typeface="Consolas"/>
              </a:rPr>
              <a:t>class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400" strike="noStrike" u="none">
                <a:solidFill>
                  <a:srgbClr val="a22889"/>
                </a:solidFill>
                <a:uFillTx/>
                <a:latin typeface="Consolas"/>
              </a:rPr>
              <a:t>EnumName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en-US" sz="1400" strike="noStrike" u="none">
                <a:solidFill>
                  <a:srgbClr val="000000"/>
                </a:solidFill>
                <a:uFillTx/>
                <a:latin typeface="Consolas"/>
              </a:rPr>
              <a:t>{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1" lang="en-US" sz="1400" strike="noStrike" u="none">
                <a:solidFill>
                  <a:srgbClr val="000000"/>
                </a:solidFill>
                <a:uFillTx/>
                <a:latin typeface="Consolas"/>
              </a:rPr>
              <a:t>&lt;&lt;</a:t>
            </a:r>
            <a:r>
              <a:rPr b="0" lang="en-US" sz="1400" strike="noStrike" u="none">
                <a:solidFill>
                  <a:srgbClr val="4b4b96"/>
                </a:solidFill>
                <a:uFillTx/>
                <a:latin typeface="Consolas"/>
              </a:rPr>
              <a:t>enumeration</a:t>
            </a:r>
            <a:r>
              <a:rPr b="1" lang="en-US" sz="1400" strike="noStrike" u="none">
                <a:solidFill>
                  <a:srgbClr val="000000"/>
                </a:solidFill>
                <a:uFillTx/>
                <a:latin typeface="Consolas"/>
              </a:rPr>
              <a:t>&gt;&gt;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en-US" sz="1400" strike="noStrike" u="none">
                <a:solidFill>
                  <a:srgbClr val="a22889"/>
                </a:solidFill>
                <a:uFillTx/>
                <a:latin typeface="Consolas"/>
              </a:rPr>
              <a:t>One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= 1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en-US" sz="1400" strike="noStrike" u="none">
                <a:solidFill>
                  <a:srgbClr val="a22889"/>
                </a:solidFill>
                <a:uFillTx/>
                <a:latin typeface="Consolas"/>
              </a:rPr>
              <a:t>Two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= 2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en-US" sz="1400" strike="noStrike" u="none">
                <a:solidFill>
                  <a:srgbClr val="a22889"/>
                </a:solidFill>
                <a:uFillTx/>
                <a:latin typeface="Consolas"/>
              </a:rPr>
              <a:t>Three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= 3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400" strike="noStrike" u="none">
                <a:solidFill>
                  <a:srgbClr val="000000"/>
                </a:solidFill>
                <a:uFillTx/>
                <a:latin typeface="Consolas"/>
              </a:rPr>
              <a:t>}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400"/>
            </a:br>
            <a:r>
              <a:rPr b="1" lang="en-US" sz="1400" strike="noStrike" u="none">
                <a:solidFill>
                  <a:srgbClr val="9650c8"/>
                </a:solidFill>
                <a:uFillTx/>
                <a:latin typeface="Consolas"/>
              </a:rPr>
              <a:t>class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400" strike="noStrike" u="none">
                <a:solidFill>
                  <a:srgbClr val="a22889"/>
                </a:solidFill>
                <a:uFillTx/>
                <a:latin typeface="Consolas"/>
              </a:rPr>
              <a:t>Interface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en-US" sz="1400" strike="noStrike" u="none">
                <a:solidFill>
                  <a:srgbClr val="000000"/>
                </a:solidFill>
                <a:uFillTx/>
                <a:latin typeface="Consolas"/>
              </a:rPr>
              <a:t>{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1" lang="en-US" sz="1400" strike="noStrike" u="none">
                <a:solidFill>
                  <a:srgbClr val="000000"/>
                </a:solidFill>
                <a:uFillTx/>
                <a:latin typeface="Consolas"/>
              </a:rPr>
              <a:t>&lt;&lt;</a:t>
            </a:r>
            <a:r>
              <a:rPr b="0" lang="en-US" sz="1400" strike="noStrike" u="none">
                <a:solidFill>
                  <a:srgbClr val="4b4b96"/>
                </a:solidFill>
                <a:uFillTx/>
                <a:latin typeface="Consolas"/>
              </a:rPr>
              <a:t>inetrface</a:t>
            </a:r>
            <a:r>
              <a:rPr b="1" lang="en-US" sz="1400" strike="noStrike" u="none">
                <a:solidFill>
                  <a:srgbClr val="000000"/>
                </a:solidFill>
                <a:uFillTx/>
                <a:latin typeface="Consolas"/>
              </a:rPr>
              <a:t>&gt;&gt;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en-US" sz="1400" strike="noStrike" u="none">
                <a:solidFill>
                  <a:srgbClr val="888c89"/>
                </a:solidFill>
                <a:uFillTx/>
                <a:latin typeface="Consolas"/>
              </a:rPr>
              <a:t>%%</a:t>
            </a:r>
            <a:r>
              <a:rPr b="0" lang="ru-RU" sz="1400" strike="noStrike" u="none">
                <a:solidFill>
                  <a:srgbClr val="888c89"/>
                </a:solidFill>
                <a:uFillTx/>
                <a:latin typeface="Consolas"/>
              </a:rPr>
              <a:t>свойство (поле, атрибут)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en-US" sz="1400" strike="noStrike" u="none">
                <a:solidFill>
                  <a:srgbClr val="2bdea8"/>
                </a:solidFill>
                <a:uFillTx/>
                <a:latin typeface="Consolas"/>
              </a:rPr>
              <a:t>int</a:t>
            </a:r>
            <a:r>
              <a:rPr b="0" lang="en-US" sz="1400" strike="noStrike" u="none">
                <a:solidFill>
                  <a:srgbClr val="a22889"/>
                </a:solidFill>
                <a:uFillTx/>
                <a:latin typeface="Consolas"/>
              </a:rPr>
              <a:t> Prop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1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400"/>
            </a:b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en-US" sz="1400" strike="noStrike" u="none">
                <a:solidFill>
                  <a:srgbClr val="888c89"/>
                </a:solidFill>
                <a:uFillTx/>
                <a:latin typeface="Consolas"/>
              </a:rPr>
              <a:t>%%</a:t>
            </a:r>
            <a:r>
              <a:rPr b="0" lang="ru-RU" sz="1400" strike="noStrike" u="none">
                <a:solidFill>
                  <a:srgbClr val="888c89"/>
                </a:solidFill>
                <a:uFillTx/>
                <a:latin typeface="Consolas"/>
              </a:rPr>
              <a:t>публичный абстрактный метод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en-US" sz="1400" strike="noStrike" u="none">
                <a:solidFill>
                  <a:srgbClr val="2bdea8"/>
                </a:solidFill>
                <a:uFillTx/>
                <a:latin typeface="Consolas"/>
              </a:rPr>
              <a:t>string</a:t>
            </a:r>
            <a:r>
              <a:rPr b="0" lang="en-US" sz="1400" strike="noStrike" u="none">
                <a:solidFill>
                  <a:srgbClr val="a22889"/>
                </a:solidFill>
                <a:uFillTx/>
                <a:latin typeface="Consolas"/>
              </a:rPr>
              <a:t> method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1</a:t>
            </a:r>
            <a:r>
              <a:rPr b="1" lang="en-US" sz="1400" strike="noStrike" u="none">
                <a:solidFill>
                  <a:srgbClr val="000000"/>
                </a:solidFill>
                <a:uFillTx/>
                <a:latin typeface="Consolas"/>
              </a:rPr>
              <a:t>(</a:t>
            </a:r>
            <a:r>
              <a:rPr b="0" lang="en-US" sz="1400" strike="noStrike" u="none">
                <a:solidFill>
                  <a:srgbClr val="a22889"/>
                </a:solidFill>
                <a:uFillTx/>
                <a:latin typeface="Consolas"/>
              </a:rPr>
              <a:t>arg1</a:t>
            </a:r>
            <a:r>
              <a:rPr b="1" lang="en-US" sz="1400" strike="noStrike" u="none">
                <a:solidFill>
                  <a:srgbClr val="000000"/>
                </a:solidFill>
                <a:uFillTx/>
                <a:latin typeface="Consolas"/>
              </a:rPr>
              <a:t>: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400" strike="noStrike" u="none">
                <a:solidFill>
                  <a:srgbClr val="a22889"/>
                </a:solidFill>
                <a:uFillTx/>
                <a:latin typeface="Consolas"/>
              </a:rPr>
              <a:t>int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, </a:t>
            </a:r>
            <a:r>
              <a:rPr b="0" lang="en-US" sz="1400" strike="noStrike" u="none">
                <a:solidFill>
                  <a:srgbClr val="a22889"/>
                </a:solidFill>
                <a:uFillTx/>
                <a:latin typeface="Consolas"/>
              </a:rPr>
              <a:t>arg2</a:t>
            </a:r>
            <a:r>
              <a:rPr b="1" lang="en-US" sz="1400" strike="noStrike" u="none">
                <a:solidFill>
                  <a:srgbClr val="000000"/>
                </a:solidFill>
                <a:uFillTx/>
                <a:latin typeface="Consolas"/>
              </a:rPr>
              <a:t>: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400" strike="noStrike" u="none">
                <a:solidFill>
                  <a:srgbClr val="a22889"/>
                </a:solidFill>
                <a:uFillTx/>
                <a:latin typeface="Consolas"/>
              </a:rPr>
              <a:t>string</a:t>
            </a:r>
            <a:r>
              <a:rPr b="1" lang="en-US" sz="1400" strike="noStrike" u="none">
                <a:solidFill>
                  <a:srgbClr val="000000"/>
                </a:solidFill>
                <a:uFillTx/>
                <a:latin typeface="Consolas"/>
              </a:rPr>
              <a:t>)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en-US" sz="1400" strike="noStrike" u="none">
                <a:solidFill>
                  <a:srgbClr val="2bdea8"/>
                </a:solidFill>
                <a:uFillTx/>
                <a:latin typeface="Consolas"/>
              </a:rPr>
              <a:t>void</a:t>
            </a:r>
            <a:r>
              <a:rPr b="0" lang="en-US" sz="1400" strike="noStrike" u="none">
                <a:solidFill>
                  <a:srgbClr val="a22889"/>
                </a:solidFill>
                <a:uFillTx/>
                <a:latin typeface="Consolas"/>
              </a:rPr>
              <a:t> method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2</a:t>
            </a:r>
            <a:r>
              <a:rPr b="1" lang="en-US" sz="1400" strike="noStrike" u="none">
                <a:solidFill>
                  <a:srgbClr val="000000"/>
                </a:solidFill>
                <a:uFillTx/>
                <a:latin typeface="Consolas"/>
              </a:rPr>
              <a:t>()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400" strike="noStrike" u="none">
                <a:solidFill>
                  <a:srgbClr val="000000"/>
                </a:solidFill>
                <a:uFillTx/>
                <a:latin typeface="Consolas"/>
              </a:rPr>
              <a:t>}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86" name="Picture 11" descr=""/>
          <p:cNvPicPr/>
          <p:nvPr/>
        </p:nvPicPr>
        <p:blipFill>
          <a:blip r:embed="rId1"/>
          <a:stretch/>
        </p:blipFill>
        <p:spPr>
          <a:xfrm>
            <a:off x="6505920" y="1294920"/>
            <a:ext cx="3905280" cy="1590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45192C4-AD9D-4EE0-B085-A5F759E1A5D7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AutoShape 1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8" name="AutoShape 2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9" name="AutoShape 3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90" name="AutoShape 4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91" name="AutoShape 5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92" name="AutoShape 6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93" name="AutoShape 7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94" name="Title 1"/>
          <p:cNvSpPr/>
          <p:nvPr/>
        </p:nvSpPr>
        <p:spPr>
          <a:xfrm>
            <a:off x="838080" y="-30600"/>
            <a:ext cx="11070000" cy="13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914400">
              <a:lnSpc>
                <a:spcPct val="90000"/>
              </a:lnSpc>
            </a:pPr>
            <a:r>
              <a:rPr b="0" lang="ru-RU" sz="4000" strike="noStrike" u="none">
                <a:solidFill>
                  <a:schemeClr val="dk1"/>
                </a:solidFill>
                <a:uFillTx/>
                <a:latin typeface="Calibri Light"/>
              </a:rPr>
              <a:t>Диаграмма классов. Наследование и реализация интерфейса. </a:t>
            </a:r>
            <a:r>
              <a:rPr b="0" lang="en-US" sz="4000" strike="noStrike" u="none">
                <a:solidFill>
                  <a:schemeClr val="dk1"/>
                </a:solidFill>
                <a:uFillTx/>
                <a:latin typeface="Calibri Light"/>
              </a:rPr>
              <a:t>PlantUML</a:t>
            </a:r>
            <a:endParaRPr b="0" lang="ru-R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95" name="Picture 1" descr=""/>
          <p:cNvPicPr/>
          <p:nvPr/>
        </p:nvPicPr>
        <p:blipFill>
          <a:blip r:embed="rId1"/>
          <a:stretch/>
        </p:blipFill>
        <p:spPr>
          <a:xfrm>
            <a:off x="6418080" y="1294920"/>
            <a:ext cx="5505480" cy="4028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6" name="Rectangle 15"/>
          <p:cNvSpPr/>
          <p:nvPr/>
        </p:nvSpPr>
        <p:spPr>
          <a:xfrm>
            <a:off x="132840" y="1041120"/>
            <a:ext cx="6500520" cy="64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2" spcCol="0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@startuml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'left to right direction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'определение абстрактного класса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abstract </a:t>
            </a:r>
            <a:r>
              <a:rPr b="0" lang="en-US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class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TypeBase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{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+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{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abstract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}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GetName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()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string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}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'определение интерфейса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interface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IRenderable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{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	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Render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()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}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'определение интерфейса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interface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IPrintable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{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	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Print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(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fast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bool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)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}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class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World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{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}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class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SpecificClass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{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-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_world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World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0" lang="en-US" sz="1200" strike="noStrike" u="none">
                <a:solidFill>
                  <a:srgbClr val="ff0000"/>
                </a:solidFill>
                <a:highlight>
                  <a:srgbClr val="ffffff"/>
                </a:highlight>
                <a:uFillTx/>
                <a:latin typeface="Consolas"/>
              </a:rPr>
              <a:t># options: string[]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+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SpecificClass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(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world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World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)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&lt;&lt;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constructor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&gt;&gt;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+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GetName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()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string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+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SetWorld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(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world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World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)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+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Render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()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}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class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SuperSpecificClass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{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-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details 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map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&lt;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int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,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string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&gt;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+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Print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(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fast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bool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)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}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TypeBase 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&lt;|--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SpecificClass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IRenderable 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&lt;|..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SpecificClass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World 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&lt;--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SpecificClass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SpecificClass 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&lt;|--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SuperSpecificClass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IPrintable 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&lt;|..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SuperSpecificClass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@enduml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E947CFC-813D-4078-8268-43CD86D71B91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AutoShape 1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98" name="AutoShape 2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99" name="AutoShape 3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00" name="AutoShape 4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01" name="AutoShape 5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02" name="AutoShape 6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03" name="AutoShape 7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04" name="Title 1"/>
          <p:cNvSpPr/>
          <p:nvPr/>
        </p:nvSpPr>
        <p:spPr>
          <a:xfrm>
            <a:off x="838080" y="-30600"/>
            <a:ext cx="11070000" cy="13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914400">
              <a:lnSpc>
                <a:spcPct val="90000"/>
              </a:lnSpc>
            </a:pPr>
            <a:r>
              <a:rPr b="0" lang="ru-RU" sz="4000" strike="noStrike" u="none">
                <a:solidFill>
                  <a:schemeClr val="dk1"/>
                </a:solidFill>
                <a:uFillTx/>
                <a:latin typeface="Calibri Light"/>
              </a:rPr>
              <a:t>Диаграмма классов. Наследование и реализация интерфейса. </a:t>
            </a:r>
            <a:r>
              <a:rPr b="0" lang="en-US" sz="4000" strike="noStrike" u="none">
                <a:solidFill>
                  <a:schemeClr val="dk1"/>
                </a:solidFill>
                <a:uFillTx/>
                <a:latin typeface="Calibri Light"/>
              </a:rPr>
              <a:t>Mermaid</a:t>
            </a:r>
            <a:endParaRPr b="0" lang="ru-R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5" name="Rectangle 2"/>
          <p:cNvSpPr/>
          <p:nvPr/>
        </p:nvSpPr>
        <p:spPr>
          <a:xfrm>
            <a:off x="319320" y="1166760"/>
            <a:ext cx="6386760" cy="634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2" spcCol="0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---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config: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 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theme: mc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---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200" strike="noStrike" u="none">
                <a:solidFill>
                  <a:srgbClr val="9650c8"/>
                </a:solidFill>
                <a:uFillTx/>
                <a:latin typeface="Consolas"/>
              </a:rPr>
              <a:t>classDiagram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200" strike="noStrike" u="none">
                <a:solidFill>
                  <a:srgbClr val="9650c8"/>
                </a:solidFill>
                <a:uFillTx/>
                <a:latin typeface="Consolas"/>
              </a:rPr>
              <a:t>class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TypeBase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{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&lt;&lt;</a:t>
            </a:r>
            <a:r>
              <a:rPr b="0" lang="en-US" sz="1200" strike="noStrike" u="none">
                <a:solidFill>
                  <a:srgbClr val="4b4b96"/>
                </a:solidFill>
                <a:uFillTx/>
                <a:latin typeface="Consolas"/>
              </a:rPr>
              <a:t>Abstract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&gt;&gt;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+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2bdea8"/>
                </a:solidFill>
                <a:uFillTx/>
                <a:latin typeface="Consolas"/>
              </a:rPr>
              <a:t>string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 GetName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()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}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200" strike="noStrike" u="none">
                <a:solidFill>
                  <a:srgbClr val="9650c8"/>
                </a:solidFill>
                <a:uFillTx/>
                <a:latin typeface="Consolas"/>
              </a:rPr>
              <a:t>class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IRenderable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{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&lt;&lt;</a:t>
            </a:r>
            <a:r>
              <a:rPr b="0" lang="en-US" sz="1200" strike="noStrike" u="none">
                <a:solidFill>
                  <a:srgbClr val="4b4b96"/>
                </a:solidFill>
                <a:uFillTx/>
                <a:latin typeface="Consolas"/>
              </a:rPr>
              <a:t>Interface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&gt;&gt;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Render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()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}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200" strike="noStrike" u="none">
                <a:solidFill>
                  <a:srgbClr val="9650c8"/>
                </a:solidFill>
                <a:uFillTx/>
                <a:latin typeface="Consolas"/>
              </a:rPr>
              <a:t>class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IPrintable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{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&lt;&lt;</a:t>
            </a:r>
            <a:r>
              <a:rPr b="0" lang="en-US" sz="1200" strike="noStrike" u="none">
                <a:solidFill>
                  <a:srgbClr val="4b4b96"/>
                </a:solidFill>
                <a:uFillTx/>
                <a:latin typeface="Consolas"/>
              </a:rPr>
              <a:t>Interface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&gt;&gt;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Print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(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boolfast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)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}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649696"/>
                </a:solidFill>
                <a:uFillTx/>
                <a:latin typeface="Consolas"/>
              </a:rPr>
              <a:t>class 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World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200" strike="noStrike" u="none">
                <a:solidFill>
                  <a:srgbClr val="9650c8"/>
                </a:solidFill>
                <a:uFillTx/>
                <a:latin typeface="Consolas"/>
              </a:rPr>
              <a:t>class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SpecificClass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{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-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_</a:t>
            </a:r>
            <a:r>
              <a:rPr b="0" lang="en-US" sz="1200" strike="noStrike" u="none">
                <a:solidFill>
                  <a:srgbClr val="2bdea8"/>
                </a:solidFill>
                <a:uFillTx/>
                <a:latin typeface="Consolas"/>
              </a:rPr>
              <a:t>world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 World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#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string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[] 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options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+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SpecificClass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(</a:t>
            </a:r>
            <a:r>
              <a:rPr b="0" lang="en-US" sz="1200" strike="noStrike" u="none">
                <a:solidFill>
                  <a:srgbClr val="2bdea8"/>
                </a:solidFill>
                <a:uFillTx/>
                <a:latin typeface="Consolas"/>
              </a:rPr>
              <a:t>World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 world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)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+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2bdea8"/>
                </a:solidFill>
                <a:uFillTx/>
                <a:latin typeface="Consolas"/>
              </a:rPr>
              <a:t>string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 GetName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()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 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+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SetWorld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(</a:t>
            </a:r>
            <a:r>
              <a:rPr b="0" lang="en-US" sz="1200" strike="noStrike" u="none">
                <a:solidFill>
                  <a:srgbClr val="2bdea8"/>
                </a:solidFill>
                <a:uFillTx/>
                <a:latin typeface="Consolas"/>
              </a:rPr>
              <a:t>World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 world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)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+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Render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()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}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200" strike="noStrike" u="none">
                <a:solidFill>
                  <a:srgbClr val="9650c8"/>
                </a:solidFill>
                <a:uFillTx/>
                <a:latin typeface="Consolas"/>
              </a:rPr>
              <a:t>class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SuperSpecificClass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{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-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map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&lt;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int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, 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string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&gt; 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details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+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Print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(</a:t>
            </a:r>
            <a:r>
              <a:rPr b="0" lang="en-US" sz="1200" strike="noStrike" u="none">
                <a:solidFill>
                  <a:srgbClr val="2bdea8"/>
                </a:solidFill>
                <a:uFillTx/>
                <a:latin typeface="Consolas"/>
              </a:rPr>
              <a:t>bool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 fast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)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}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TypeBase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en-US" sz="1200" strike="noStrike" u="none">
                <a:solidFill>
                  <a:srgbClr val="008800"/>
                </a:solidFill>
                <a:uFillTx/>
                <a:latin typeface="Consolas"/>
              </a:rPr>
              <a:t>&lt;|--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SpecificClass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IRenderable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en-US" sz="1200" strike="noStrike" u="none">
                <a:solidFill>
                  <a:srgbClr val="008800"/>
                </a:solidFill>
                <a:uFillTx/>
                <a:latin typeface="Consolas"/>
              </a:rPr>
              <a:t>&lt;|..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SpecificClass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World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en-US" sz="1200" strike="noStrike" u="none">
                <a:solidFill>
                  <a:srgbClr val="008800"/>
                </a:solidFill>
                <a:uFillTx/>
                <a:latin typeface="Consolas"/>
              </a:rPr>
              <a:t>&lt;--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SpecificClass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SpecificClass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en-US" sz="1200" strike="noStrike" u="none">
                <a:solidFill>
                  <a:srgbClr val="008800"/>
                </a:solidFill>
                <a:uFillTx/>
                <a:latin typeface="Consolas"/>
              </a:rPr>
              <a:t>&lt;|--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SuperSpecificClass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IPrintable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en-US" sz="1200" strike="noStrike" u="none">
                <a:solidFill>
                  <a:srgbClr val="008800"/>
                </a:solidFill>
                <a:uFillTx/>
                <a:latin typeface="Consolas"/>
              </a:rPr>
              <a:t>&lt;|..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SuperSpecificClass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200"/>
            </a:b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06" name="Picture 3" descr=""/>
          <p:cNvPicPr/>
          <p:nvPr/>
        </p:nvPicPr>
        <p:blipFill>
          <a:blip r:embed="rId1"/>
          <a:stretch/>
        </p:blipFill>
        <p:spPr>
          <a:xfrm>
            <a:off x="6571800" y="1213560"/>
            <a:ext cx="5113440" cy="5337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B270545-CF5A-4C9E-983C-74B0B9ADF691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AutoShape 1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08" name="AutoShape 2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09" name="AutoShape 3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10" name="AutoShape 4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11" name="AutoShape 5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12" name="AutoShape 6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13" name="AutoShape 7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14" name="Title 1"/>
          <p:cNvSpPr/>
          <p:nvPr/>
        </p:nvSpPr>
        <p:spPr>
          <a:xfrm>
            <a:off x="838080" y="-30600"/>
            <a:ext cx="11070000" cy="13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914400">
              <a:lnSpc>
                <a:spcPct val="90000"/>
              </a:lnSpc>
            </a:pPr>
            <a:r>
              <a:rPr b="0" lang="ru-RU" sz="4000" strike="noStrike" u="none">
                <a:solidFill>
                  <a:schemeClr val="dk1"/>
                </a:solidFill>
                <a:uFillTx/>
                <a:latin typeface="Calibri Light"/>
              </a:rPr>
              <a:t>Диаграмма классов. Связи. </a:t>
            </a:r>
            <a:r>
              <a:rPr b="0" lang="en-US" sz="4000" strike="noStrike" u="none">
                <a:solidFill>
                  <a:schemeClr val="dk1"/>
                </a:solidFill>
                <a:uFillTx/>
                <a:latin typeface="Calibri Light"/>
              </a:rPr>
              <a:t>PlantUML</a:t>
            </a:r>
            <a:endParaRPr b="0" lang="ru-R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15" name="Рисунок 2" descr=""/>
          <p:cNvPicPr/>
          <p:nvPr/>
        </p:nvPicPr>
        <p:blipFill>
          <a:blip r:embed="rId1"/>
          <a:stretch/>
        </p:blipFill>
        <p:spPr>
          <a:xfrm>
            <a:off x="6633360" y="1206720"/>
            <a:ext cx="5095800" cy="3933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6" name="Прямоугольник 11"/>
          <p:cNvSpPr/>
          <p:nvPr/>
        </p:nvSpPr>
        <p:spPr>
          <a:xfrm>
            <a:off x="218160" y="1136520"/>
            <a:ext cx="6001560" cy="599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2" spcCol="0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@startuml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0" lang="fr-FR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class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A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0" lang="fr-FR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class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B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0" lang="fr-FR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class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AX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0" lang="fr-FR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class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BX </a:t>
            </a:r>
            <a:r>
              <a:rPr b="1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{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    </a:t>
            </a:r>
            <a:r>
              <a:rPr b="0" lang="fr-FR" sz="1200" strike="noStrike" u="none">
                <a:solidFill>
                  <a:srgbClr val="ff0000"/>
                </a:solidFill>
                <a:highlight>
                  <a:srgbClr val="ffffff"/>
                </a:highlight>
                <a:uFillTx/>
                <a:latin typeface="Consolas"/>
              </a:rPr>
              <a:t># b: string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    </a:t>
            </a:r>
            <a:r>
              <a:rPr b="1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+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a</a:t>
            </a:r>
            <a:r>
              <a:rPr b="1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int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1" lang="ru-RU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}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0" lang="fr-FR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class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A1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0" lang="fr-FR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class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B1 </a:t>
            </a:r>
            <a:r>
              <a:rPr b="1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{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    </a:t>
            </a:r>
            <a:r>
              <a:rPr b="1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+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a1</a:t>
            </a:r>
            <a:r>
              <a:rPr b="1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int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    </a:t>
            </a:r>
            <a:r>
              <a:rPr b="0" lang="fr-FR" sz="1200" strike="noStrike" u="none">
                <a:solidFill>
                  <a:srgbClr val="ff0000"/>
                </a:solidFill>
                <a:highlight>
                  <a:srgbClr val="ffffff"/>
                </a:highlight>
                <a:uFillTx/>
                <a:latin typeface="Consolas"/>
              </a:rPr>
              <a:t># b1: string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1" lang="ru-RU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}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0" lang="fr-FR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class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A2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0" lang="fr-FR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class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B2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0" lang="fr-FR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class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A3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0" lang="fr-FR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class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B3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0" lang="fr-FR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class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D </a:t>
            </a:r>
            <a:r>
              <a:rPr b="1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{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    </a:t>
            </a:r>
            <a:r>
              <a:rPr b="1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-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c</a:t>
            </a:r>
            <a:r>
              <a:rPr b="1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bool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    </a:t>
            </a:r>
            <a:r>
              <a:rPr b="1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+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q</a:t>
            </a:r>
            <a:r>
              <a:rPr b="1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int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    </a:t>
            </a:r>
            <a:r>
              <a:rPr b="0" lang="fr-FR" sz="1200" strike="noStrike" u="none">
                <a:solidFill>
                  <a:srgbClr val="ff0000"/>
                </a:solidFill>
                <a:highlight>
                  <a:srgbClr val="ffffff"/>
                </a:highlight>
                <a:uFillTx/>
                <a:latin typeface="Consolas"/>
              </a:rPr>
              <a:t># b: string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1" lang="ru-RU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}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0" lang="ru-RU" sz="12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 ассоциация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A </a:t>
            </a:r>
            <a:r>
              <a:rPr b="1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--&gt;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B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0" lang="ru-RU" sz="12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 ассоциация </a:t>
            </a:r>
            <a:r>
              <a:rPr b="0" lang="fr-FR" sz="12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c </a:t>
            </a:r>
            <a:r>
              <a:rPr b="0" lang="ru-RU" sz="12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деталями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AX </a:t>
            </a:r>
            <a:r>
              <a:rPr b="1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--&gt;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BX </a:t>
            </a:r>
            <a:r>
              <a:rPr b="1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details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0" lang="ru-RU" sz="12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 композиция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A1 </a:t>
            </a:r>
            <a:r>
              <a:rPr b="1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--*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B1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0" lang="ru-RU" sz="12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 агрегация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A2 </a:t>
            </a:r>
            <a:r>
              <a:rPr b="1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--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o B2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0" lang="ru-RU" sz="12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 связь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A3 </a:t>
            </a:r>
            <a:r>
              <a:rPr b="1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--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B3 </a:t>
            </a:r>
            <a:r>
              <a:rPr b="1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details2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0" lang="ru-RU" sz="12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 связь </a:t>
            </a:r>
            <a:r>
              <a:rPr b="0" lang="fr-FR" sz="12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c</a:t>
            </a:r>
            <a:r>
              <a:rPr b="0" lang="ru-RU" sz="12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о стрелками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A3 </a:t>
            </a:r>
            <a:r>
              <a:rPr b="1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&lt;..&gt;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B3 </a:t>
            </a:r>
            <a:r>
              <a:rPr b="1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details3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0" lang="ru-RU" sz="12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 связь </a:t>
            </a:r>
            <a:r>
              <a:rPr b="0" lang="fr-FR" sz="12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c </a:t>
            </a:r>
            <a:r>
              <a:rPr b="0" lang="ru-RU" sz="12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размерностями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B2 </a:t>
            </a:r>
            <a:r>
              <a:rPr b="0" lang="fr-FR" sz="1200" strike="noStrike" u="none">
                <a:solidFill>
                  <a:srgbClr val="808080"/>
                </a:solidFill>
                <a:highlight>
                  <a:srgbClr val="ffffff"/>
                </a:highlight>
                <a:uFillTx/>
                <a:latin typeface="Consolas"/>
              </a:rPr>
              <a:t>"1"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--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808080"/>
                </a:solidFill>
                <a:highlight>
                  <a:srgbClr val="ffffff"/>
                </a:highlight>
                <a:uFillTx/>
                <a:latin typeface="Consolas"/>
              </a:rPr>
              <a:t>"1..*"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B3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0" lang="ru-RU" sz="12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 связь </a:t>
            </a:r>
            <a:r>
              <a:rPr b="0" lang="fr-FR" sz="12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c </a:t>
            </a:r>
            <a:r>
              <a:rPr b="0" lang="ru-RU" sz="12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полями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BX</a:t>
            </a:r>
            <a:r>
              <a:rPr b="1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::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a </a:t>
            </a:r>
            <a:r>
              <a:rPr b="1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--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D</a:t>
            </a:r>
            <a:r>
              <a:rPr b="1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::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q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B1</a:t>
            </a:r>
            <a:r>
              <a:rPr b="1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::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a1 </a:t>
            </a:r>
            <a:r>
              <a:rPr b="1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--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D</a:t>
            </a:r>
            <a:r>
              <a:rPr b="1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::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q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@enduml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56ED3E7-E609-41E2-9A5A-5D7312B2E190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AutoShape 1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18" name="AutoShape 2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19" name="AutoShape 3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20" name="AutoShape 4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21" name="AutoShape 5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22" name="AutoShape 6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23" name="AutoShape 7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24" name="Title 1"/>
          <p:cNvSpPr/>
          <p:nvPr/>
        </p:nvSpPr>
        <p:spPr>
          <a:xfrm>
            <a:off x="838080" y="-30600"/>
            <a:ext cx="11070000" cy="13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914400">
              <a:lnSpc>
                <a:spcPct val="90000"/>
              </a:lnSpc>
            </a:pPr>
            <a:r>
              <a:rPr b="0" lang="ru-RU" sz="4000" strike="noStrike" u="none">
                <a:solidFill>
                  <a:schemeClr val="dk1"/>
                </a:solidFill>
                <a:uFillTx/>
                <a:latin typeface="Calibri Light"/>
              </a:rPr>
              <a:t>Диаграмма классов. Связи. </a:t>
            </a:r>
            <a:r>
              <a:rPr b="0" lang="en-US" sz="4000" strike="noStrike" u="none">
                <a:solidFill>
                  <a:schemeClr val="dk1"/>
                </a:solidFill>
                <a:uFillTx/>
                <a:latin typeface="Calibri Light"/>
              </a:rPr>
              <a:t>Mermaid</a:t>
            </a:r>
            <a:endParaRPr b="0" lang="ru-R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25" name="Рисунок 1" descr=""/>
          <p:cNvPicPr/>
          <p:nvPr/>
        </p:nvPicPr>
        <p:blipFill>
          <a:blip r:embed="rId1"/>
          <a:stretch/>
        </p:blipFill>
        <p:spPr>
          <a:xfrm>
            <a:off x="5850360" y="1064520"/>
            <a:ext cx="6057720" cy="4586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6" name="Прямоугольник 3"/>
          <p:cNvSpPr/>
          <p:nvPr/>
        </p:nvSpPr>
        <p:spPr>
          <a:xfrm>
            <a:off x="181080" y="1148040"/>
            <a:ext cx="5774760" cy="58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2" spcCol="0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fr-FR" sz="1200" strike="noStrike" u="none">
                <a:solidFill>
                  <a:srgbClr val="9650c8"/>
                </a:solidFill>
                <a:uFillTx/>
                <a:latin typeface="Consolas"/>
              </a:rPr>
              <a:t>classDiagram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649696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649696"/>
                </a:solidFill>
                <a:uFillTx/>
                <a:latin typeface="Consolas"/>
              </a:rPr>
              <a:t>class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A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649696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649696"/>
                </a:solidFill>
                <a:uFillTx/>
                <a:latin typeface="Consolas"/>
              </a:rPr>
              <a:t>class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B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200"/>
            </a:br>
            <a:r>
              <a:rPr b="0" lang="fr-FR" sz="1200" strike="noStrike" u="none">
                <a:solidFill>
                  <a:srgbClr val="649696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649696"/>
                </a:solidFill>
                <a:uFillTx/>
                <a:latin typeface="Consolas"/>
              </a:rPr>
              <a:t>class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AX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1" lang="fr-FR" sz="1200" strike="noStrike" u="none">
                <a:solidFill>
                  <a:srgbClr val="9650c8"/>
                </a:solidFill>
                <a:uFillTx/>
                <a:latin typeface="Consolas"/>
              </a:rPr>
              <a:t>class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BX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0000"/>
                </a:solidFill>
                <a:uFillTx/>
                <a:latin typeface="Consolas"/>
              </a:rPr>
              <a:t>{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    </a:t>
            </a:r>
            <a:r>
              <a:rPr b="1" lang="fr-FR" sz="1200" strike="noStrike" u="none">
                <a:solidFill>
                  <a:srgbClr val="000000"/>
                </a:solidFill>
                <a:uFillTx/>
                <a:latin typeface="Consolas"/>
              </a:rPr>
              <a:t>#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b</a:t>
            </a:r>
            <a:r>
              <a:rPr b="1" lang="fr-FR" sz="1200" strike="noStrike" u="none">
                <a:solidFill>
                  <a:srgbClr val="000000"/>
                </a:solidFill>
                <a:uFillTx/>
                <a:latin typeface="Consolas"/>
              </a:rPr>
              <a:t>: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string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    </a:t>
            </a:r>
            <a:r>
              <a:rPr b="1" lang="fr-FR" sz="1200" strike="noStrike" u="none">
                <a:solidFill>
                  <a:srgbClr val="000000"/>
                </a:solidFill>
                <a:uFillTx/>
                <a:latin typeface="Consolas"/>
              </a:rPr>
              <a:t>+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a</a:t>
            </a:r>
            <a:r>
              <a:rPr b="1" lang="fr-FR" sz="1200" strike="noStrike" u="none">
                <a:solidFill>
                  <a:srgbClr val="000000"/>
                </a:solidFill>
                <a:uFillTx/>
                <a:latin typeface="Consolas"/>
              </a:rPr>
              <a:t>: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int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1" lang="fr-FR" sz="1200" strike="noStrike" u="none">
                <a:solidFill>
                  <a:srgbClr val="000000"/>
                </a:solidFill>
                <a:uFillTx/>
                <a:latin typeface="Consolas"/>
              </a:rPr>
              <a:t>}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200"/>
            </a:br>
            <a:r>
              <a:rPr b="0" lang="fr-FR" sz="1200" strike="noStrike" u="none">
                <a:solidFill>
                  <a:srgbClr val="649696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649696"/>
                </a:solidFill>
                <a:uFillTx/>
                <a:latin typeface="Consolas"/>
              </a:rPr>
              <a:t>class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A1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1" lang="fr-FR" sz="1200" strike="noStrike" u="none">
                <a:solidFill>
                  <a:srgbClr val="9650c8"/>
                </a:solidFill>
                <a:uFillTx/>
                <a:latin typeface="Consolas"/>
              </a:rPr>
              <a:t>class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B1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0000"/>
                </a:solidFill>
                <a:uFillTx/>
                <a:latin typeface="Consolas"/>
              </a:rPr>
              <a:t>{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    </a:t>
            </a:r>
            <a:r>
              <a:rPr b="1" lang="fr-FR" sz="1200" strike="noStrike" u="none">
                <a:solidFill>
                  <a:srgbClr val="000000"/>
                </a:solidFill>
                <a:uFillTx/>
                <a:latin typeface="Consolas"/>
              </a:rPr>
              <a:t>+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a1</a:t>
            </a:r>
            <a:r>
              <a:rPr b="1" lang="fr-FR" sz="1200" strike="noStrike" u="none">
                <a:solidFill>
                  <a:srgbClr val="000000"/>
                </a:solidFill>
                <a:uFillTx/>
                <a:latin typeface="Consolas"/>
              </a:rPr>
              <a:t>: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int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    </a:t>
            </a:r>
            <a:r>
              <a:rPr b="1" lang="fr-FR" sz="1200" strike="noStrike" u="none">
                <a:solidFill>
                  <a:srgbClr val="000000"/>
                </a:solidFill>
                <a:uFillTx/>
                <a:latin typeface="Consolas"/>
              </a:rPr>
              <a:t>#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b1</a:t>
            </a:r>
            <a:r>
              <a:rPr b="1" lang="fr-FR" sz="1200" strike="noStrike" u="none">
                <a:solidFill>
                  <a:srgbClr val="000000"/>
                </a:solidFill>
                <a:uFillTx/>
                <a:latin typeface="Consolas"/>
              </a:rPr>
              <a:t>: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string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1" lang="fr-FR" sz="1200" strike="noStrike" u="none">
                <a:solidFill>
                  <a:srgbClr val="000000"/>
                </a:solidFill>
                <a:uFillTx/>
                <a:latin typeface="Consolas"/>
              </a:rPr>
              <a:t>}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200"/>
            </a:br>
            <a:r>
              <a:rPr b="0" lang="fr-FR" sz="1200" strike="noStrike" u="none">
                <a:solidFill>
                  <a:srgbClr val="649696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649696"/>
                </a:solidFill>
                <a:uFillTx/>
                <a:latin typeface="Consolas"/>
              </a:rPr>
              <a:t>class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A2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649696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649696"/>
                </a:solidFill>
                <a:uFillTx/>
                <a:latin typeface="Consolas"/>
              </a:rPr>
              <a:t>class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B2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200"/>
            </a:br>
            <a:r>
              <a:rPr b="0" lang="fr-FR" sz="1200" strike="noStrike" u="none">
                <a:solidFill>
                  <a:srgbClr val="649696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649696"/>
                </a:solidFill>
                <a:uFillTx/>
                <a:latin typeface="Consolas"/>
              </a:rPr>
              <a:t>class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A3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649696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649696"/>
                </a:solidFill>
                <a:uFillTx/>
                <a:latin typeface="Consolas"/>
              </a:rPr>
              <a:t>class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B3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200"/>
            </a:b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1" lang="fr-FR" sz="1200" strike="noStrike" u="none">
                <a:solidFill>
                  <a:srgbClr val="9650c8"/>
                </a:solidFill>
                <a:uFillTx/>
                <a:latin typeface="Consolas"/>
              </a:rPr>
              <a:t>class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D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0000"/>
                </a:solidFill>
                <a:uFillTx/>
                <a:latin typeface="Consolas"/>
              </a:rPr>
              <a:t>{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    </a:t>
            </a:r>
            <a:r>
              <a:rPr b="1" lang="fr-FR" sz="1200" strike="noStrike" u="none">
                <a:solidFill>
                  <a:srgbClr val="000000"/>
                </a:solidFill>
                <a:uFillTx/>
                <a:latin typeface="Consolas"/>
              </a:rPr>
              <a:t>-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c</a:t>
            </a:r>
            <a:r>
              <a:rPr b="1" lang="fr-FR" sz="1200" strike="noStrike" u="none">
                <a:solidFill>
                  <a:srgbClr val="000000"/>
                </a:solidFill>
                <a:uFillTx/>
                <a:latin typeface="Consolas"/>
              </a:rPr>
              <a:t>: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bool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    </a:t>
            </a:r>
            <a:r>
              <a:rPr b="1" lang="fr-FR" sz="1200" strike="noStrike" u="none">
                <a:solidFill>
                  <a:srgbClr val="000000"/>
                </a:solidFill>
                <a:uFillTx/>
                <a:latin typeface="Consolas"/>
              </a:rPr>
              <a:t>+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q</a:t>
            </a:r>
            <a:r>
              <a:rPr b="1" lang="fr-FR" sz="1200" strike="noStrike" u="none">
                <a:solidFill>
                  <a:srgbClr val="000000"/>
                </a:solidFill>
                <a:uFillTx/>
                <a:latin typeface="Consolas"/>
              </a:rPr>
              <a:t>: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int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    </a:t>
            </a:r>
            <a:r>
              <a:rPr b="1" lang="fr-FR" sz="1200" strike="noStrike" u="none">
                <a:solidFill>
                  <a:srgbClr val="000000"/>
                </a:solidFill>
                <a:uFillTx/>
                <a:latin typeface="Consolas"/>
              </a:rPr>
              <a:t>#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b</a:t>
            </a:r>
            <a:r>
              <a:rPr b="1" lang="fr-FR" sz="1200" strike="noStrike" u="none">
                <a:solidFill>
                  <a:srgbClr val="000000"/>
                </a:solidFill>
                <a:uFillTx/>
                <a:latin typeface="Consolas"/>
              </a:rPr>
              <a:t>: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string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1" lang="fr-FR" sz="1200" strike="noStrike" u="none">
                <a:solidFill>
                  <a:srgbClr val="000000"/>
                </a:solidFill>
                <a:uFillTx/>
                <a:latin typeface="Consolas"/>
              </a:rPr>
              <a:t>}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200"/>
            </a:b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888c89"/>
                </a:solidFill>
                <a:uFillTx/>
                <a:latin typeface="Consolas"/>
              </a:rPr>
              <a:t>%% </a:t>
            </a:r>
            <a:r>
              <a:rPr b="0" lang="ru-RU" sz="1200" strike="noStrike" u="none">
                <a:solidFill>
                  <a:srgbClr val="888c89"/>
                </a:solidFill>
                <a:uFillTx/>
                <a:latin typeface="Consolas"/>
              </a:rPr>
              <a:t>ассоциация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A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B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888c89"/>
                </a:solidFill>
                <a:uFillTx/>
                <a:latin typeface="Consolas"/>
              </a:rPr>
              <a:t>%% </a:t>
            </a:r>
            <a:r>
              <a:rPr b="0" lang="ru-RU" sz="1200" strike="noStrike" u="none">
                <a:solidFill>
                  <a:srgbClr val="888c89"/>
                </a:solidFill>
                <a:uFillTx/>
                <a:latin typeface="Consolas"/>
              </a:rPr>
              <a:t>ассоциация </a:t>
            </a:r>
            <a:r>
              <a:rPr b="0" lang="fr-FR" sz="1200" strike="noStrike" u="none">
                <a:solidFill>
                  <a:srgbClr val="888c89"/>
                </a:solidFill>
                <a:uFillTx/>
                <a:latin typeface="Consolas"/>
              </a:rPr>
              <a:t>c </a:t>
            </a:r>
            <a:r>
              <a:rPr b="0" lang="ru-RU" sz="1200" strike="noStrike" u="none">
                <a:solidFill>
                  <a:srgbClr val="888c89"/>
                </a:solidFill>
                <a:uFillTx/>
                <a:latin typeface="Consolas"/>
              </a:rPr>
              <a:t>деталями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AX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 BX </a:t>
            </a:r>
            <a:r>
              <a:rPr b="1" lang="fr-FR" sz="1200" strike="noStrike" u="none">
                <a:solidFill>
                  <a:srgbClr val="000000"/>
                </a:solidFill>
                <a:uFillTx/>
                <a:latin typeface="Consolas"/>
              </a:rPr>
              <a:t>: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 details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888c89"/>
                </a:solidFill>
                <a:uFillTx/>
                <a:latin typeface="Consolas"/>
              </a:rPr>
              <a:t>%% </a:t>
            </a:r>
            <a:r>
              <a:rPr b="0" lang="ru-RU" sz="1200" strike="noStrike" u="none">
                <a:solidFill>
                  <a:srgbClr val="888c89"/>
                </a:solidFill>
                <a:uFillTx/>
                <a:latin typeface="Consolas"/>
              </a:rPr>
              <a:t>композиция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A1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--*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B1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888c89"/>
                </a:solidFill>
                <a:uFillTx/>
                <a:latin typeface="Consolas"/>
              </a:rPr>
              <a:t>%% </a:t>
            </a:r>
            <a:r>
              <a:rPr b="0" lang="ru-RU" sz="1200" strike="noStrike" u="none">
                <a:solidFill>
                  <a:srgbClr val="888c89"/>
                </a:solidFill>
                <a:uFillTx/>
                <a:latin typeface="Consolas"/>
              </a:rPr>
              <a:t>агрегация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A2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--o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B2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888c89"/>
                </a:solidFill>
                <a:uFillTx/>
                <a:latin typeface="Consolas"/>
              </a:rPr>
              <a:t>%% </a:t>
            </a:r>
            <a:r>
              <a:rPr b="0" lang="ru-RU" sz="1200" strike="noStrike" u="none">
                <a:solidFill>
                  <a:srgbClr val="888c89"/>
                </a:solidFill>
                <a:uFillTx/>
                <a:latin typeface="Consolas"/>
              </a:rPr>
              <a:t>связь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A3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B3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0000"/>
                </a:solidFill>
                <a:uFillTx/>
                <a:latin typeface="Consolas"/>
              </a:rPr>
              <a:t>: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details2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888c89"/>
                </a:solidFill>
                <a:uFillTx/>
                <a:latin typeface="Consolas"/>
              </a:rPr>
              <a:t>%% </a:t>
            </a:r>
            <a:r>
              <a:rPr b="0" lang="ru-RU" sz="1200" strike="noStrike" u="none">
                <a:solidFill>
                  <a:srgbClr val="888c89"/>
                </a:solidFill>
                <a:uFillTx/>
                <a:latin typeface="Consolas"/>
              </a:rPr>
              <a:t>связь </a:t>
            </a:r>
            <a:r>
              <a:rPr b="0" lang="fr-FR" sz="1200" strike="noStrike" u="none">
                <a:solidFill>
                  <a:srgbClr val="888c89"/>
                </a:solidFill>
                <a:uFillTx/>
                <a:latin typeface="Consolas"/>
              </a:rPr>
              <a:t>c</a:t>
            </a:r>
            <a:r>
              <a:rPr b="0" lang="ru-RU" sz="1200" strike="noStrike" u="none">
                <a:solidFill>
                  <a:srgbClr val="888c89"/>
                </a:solidFill>
                <a:uFillTx/>
                <a:latin typeface="Consolas"/>
              </a:rPr>
              <a:t>о стрелками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A3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&lt;..&gt;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B3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0000"/>
                </a:solidFill>
                <a:uFillTx/>
                <a:latin typeface="Consolas"/>
              </a:rPr>
              <a:t>: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details3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888c89"/>
                </a:solidFill>
                <a:uFillTx/>
                <a:latin typeface="Consolas"/>
              </a:rPr>
              <a:t>%% </a:t>
            </a:r>
            <a:r>
              <a:rPr b="0" lang="ru-RU" sz="1200" strike="noStrike" u="none">
                <a:solidFill>
                  <a:srgbClr val="888c89"/>
                </a:solidFill>
                <a:uFillTx/>
                <a:latin typeface="Consolas"/>
              </a:rPr>
              <a:t>связь </a:t>
            </a:r>
            <a:r>
              <a:rPr b="0" lang="fr-FR" sz="1200" strike="noStrike" u="none">
                <a:solidFill>
                  <a:srgbClr val="888c89"/>
                </a:solidFill>
                <a:uFillTx/>
                <a:latin typeface="Consolas"/>
              </a:rPr>
              <a:t>c </a:t>
            </a:r>
            <a:r>
              <a:rPr b="0" lang="ru-RU" sz="1200" strike="noStrike" u="none">
                <a:solidFill>
                  <a:srgbClr val="888c89"/>
                </a:solidFill>
                <a:uFillTx/>
                <a:latin typeface="Consolas"/>
              </a:rPr>
              <a:t>размерностями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B2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"1"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"1..*"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B3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DF79A68-E2DD-47F5-A34F-3483C6077BF8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838080" y="-360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Диаграмма классов. Типы связей</a:t>
            </a:r>
            <a:endParaRPr b="0" lang="ru-RU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28" name="AutoShape 1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29" name="AutoShape 2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30" name="AutoShape 3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31" name="AutoShape 4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32" name="AutoShape 5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33" name="AutoShape 6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34" name="AutoShape 7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35" name="TextBox 28"/>
          <p:cNvSpPr/>
          <p:nvPr/>
        </p:nvSpPr>
        <p:spPr>
          <a:xfrm>
            <a:off x="336960" y="1053720"/>
            <a:ext cx="1168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Calibri"/>
              </a:rPr>
              <a:t>Plant UML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6" name="TextBox 29"/>
          <p:cNvSpPr/>
          <p:nvPr/>
        </p:nvSpPr>
        <p:spPr>
          <a:xfrm>
            <a:off x="6164640" y="1053720"/>
            <a:ext cx="1054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Calibri"/>
              </a:rPr>
              <a:t>Mermaid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237" name="Таблица 12"/>
          <p:cNvGraphicFramePr/>
          <p:nvPr/>
        </p:nvGraphicFramePr>
        <p:xfrm>
          <a:off x="6159960" y="1443600"/>
          <a:ext cx="2580840" cy="2172240"/>
        </p:xfrm>
        <a:graphic>
          <a:graphicData uri="http://schemas.openxmlformats.org/drawingml/2006/table">
            <a:tbl>
              <a:tblPr/>
              <a:tblGrid>
                <a:gridCol w="1290240"/>
                <a:gridCol w="1290600"/>
              </a:tblGrid>
              <a:tr h="310320">
                <a:tc>
                  <a:txBody>
                    <a:bodyPr lIns="95040" rIns="95040" tIns="56880" bIns="5688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fr-FR" sz="1200" strike="noStrike" u="none">
                          <a:solidFill>
                            <a:srgbClr val="67676c"/>
                          </a:solidFill>
                          <a:uFillTx/>
                          <a:latin typeface="Calibri"/>
                        </a:rPr>
                        <a:t>Type</a:t>
                      </a: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95040" marR="950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9360">
                      <a:solidFill>
                        <a:srgbClr val="e2e2e3"/>
                      </a:solidFill>
                      <a:prstDash val="solid"/>
                    </a:lnT>
                    <a:lnB w="9360">
                      <a:solidFill>
                        <a:srgbClr val="e2e2e3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>
                  <a:txBody>
                    <a:bodyPr lIns="95040" rIns="95040" tIns="56880" bIns="5688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fr-FR" sz="1200" strike="noStrike" u="none">
                          <a:solidFill>
                            <a:srgbClr val="67676c"/>
                          </a:solidFill>
                          <a:uFillTx/>
                          <a:latin typeface="Calibri"/>
                        </a:rPr>
                        <a:t>Description</a:t>
                      </a: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95040" marR="950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9360">
                      <a:solidFill>
                        <a:srgbClr val="e2e2e3"/>
                      </a:solidFill>
                      <a:prstDash val="solid"/>
                    </a:lnT>
                    <a:lnB w="9360">
                      <a:solidFill>
                        <a:srgbClr val="e2e2e3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</a:tr>
              <a:tr h="310320">
                <a:tc>
                  <a:txBody>
                    <a:bodyPr lIns="95040" rIns="95040" tIns="56880" bIns="5688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&lt;|</a:t>
                      </a: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95040" marR="950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9360">
                      <a:solidFill>
                        <a:srgbClr val="e2e2e3"/>
                      </a:solidFill>
                      <a:prstDash val="solid"/>
                    </a:lnT>
                    <a:lnB w="9360">
                      <a:solidFill>
                        <a:srgbClr val="e2e2e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5040" rIns="95040" tIns="56880" bIns="5688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Наследование</a:t>
                      </a: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95040" marR="950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9360">
                      <a:solidFill>
                        <a:srgbClr val="e2e2e3"/>
                      </a:solidFill>
                      <a:prstDash val="solid"/>
                    </a:lnT>
                    <a:lnB w="9360">
                      <a:solidFill>
                        <a:srgbClr val="e2e2e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0320">
                <a:tc>
                  <a:txBody>
                    <a:bodyPr lIns="95040" rIns="95040" tIns="56880" bIns="5688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\*</a:t>
                      </a: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95040" marR="950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9360">
                      <a:solidFill>
                        <a:srgbClr val="e2e2e3"/>
                      </a:solidFill>
                      <a:prstDash val="solid"/>
                    </a:lnT>
                    <a:lnB w="9360">
                      <a:solidFill>
                        <a:srgbClr val="e2e2e3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>
                  <a:txBody>
                    <a:bodyPr lIns="95040" rIns="95040" tIns="56880" bIns="5688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Композиция</a:t>
                      </a: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95040" marR="950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9360">
                      <a:solidFill>
                        <a:srgbClr val="e2e2e3"/>
                      </a:solidFill>
                      <a:prstDash val="solid"/>
                    </a:lnT>
                    <a:lnB w="9360">
                      <a:solidFill>
                        <a:srgbClr val="e2e2e3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</a:tr>
              <a:tr h="310320">
                <a:tc>
                  <a:txBody>
                    <a:bodyPr lIns="95040" rIns="95040" tIns="56880" bIns="5688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fr-FR" sz="1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o</a:t>
                      </a: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95040" marR="950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9360">
                      <a:solidFill>
                        <a:srgbClr val="e2e2e3"/>
                      </a:solidFill>
                      <a:prstDash val="solid"/>
                    </a:lnT>
                    <a:lnB w="9360">
                      <a:solidFill>
                        <a:srgbClr val="e2e2e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5040" rIns="95040" tIns="56880" bIns="5688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Агрегация</a:t>
                      </a: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95040" marR="950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9360">
                      <a:solidFill>
                        <a:srgbClr val="e2e2e3"/>
                      </a:solidFill>
                      <a:prstDash val="solid"/>
                    </a:lnT>
                    <a:lnB w="9360">
                      <a:solidFill>
                        <a:srgbClr val="e2e2e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0320">
                <a:tc>
                  <a:txBody>
                    <a:bodyPr lIns="95040" rIns="95040" tIns="56880" bIns="5688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&gt;</a:t>
                      </a: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95040" marR="950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9360">
                      <a:solidFill>
                        <a:srgbClr val="e2e2e3"/>
                      </a:solidFill>
                      <a:prstDash val="solid"/>
                    </a:lnT>
                    <a:lnB w="9360">
                      <a:solidFill>
                        <a:srgbClr val="e2e2e3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>
                  <a:txBody>
                    <a:bodyPr lIns="95040" rIns="95040" tIns="56880" bIns="5688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Ассоциация</a:t>
                      </a: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95040" marR="950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9360">
                      <a:solidFill>
                        <a:srgbClr val="e2e2e3"/>
                      </a:solidFill>
                      <a:prstDash val="solid"/>
                    </a:lnT>
                    <a:lnB w="9360">
                      <a:solidFill>
                        <a:srgbClr val="e2e2e3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</a:tr>
              <a:tr h="310320">
                <a:tc>
                  <a:txBody>
                    <a:bodyPr lIns="95040" rIns="95040" tIns="56880" bIns="5688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&lt;</a:t>
                      </a: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95040" marR="950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9360">
                      <a:solidFill>
                        <a:srgbClr val="e2e2e3"/>
                      </a:solidFill>
                      <a:prstDash val="solid"/>
                    </a:lnT>
                    <a:lnB w="9360">
                      <a:solidFill>
                        <a:srgbClr val="e2e2e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5040" rIns="95040" tIns="56880" bIns="5688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Ассоциация</a:t>
                      </a: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95040" marR="950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9360">
                      <a:solidFill>
                        <a:srgbClr val="e2e2e3"/>
                      </a:solidFill>
                      <a:prstDash val="solid"/>
                    </a:lnT>
                    <a:lnB w="9360">
                      <a:solidFill>
                        <a:srgbClr val="e2e2e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0320">
                <a:tc>
                  <a:txBody>
                    <a:bodyPr lIns="95040" rIns="95040" tIns="56880" bIns="5688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|&gt;</a:t>
                      </a: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95040" marR="950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9360">
                      <a:solidFill>
                        <a:srgbClr val="e2e2e3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f6f6f7"/>
                    </a:solidFill>
                  </a:tcPr>
                </a:tc>
                <a:tc>
                  <a:txBody>
                    <a:bodyPr lIns="95040" rIns="95040" tIns="56880" bIns="5688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Реализация</a:t>
                      </a: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95040" marR="950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9360">
                      <a:solidFill>
                        <a:srgbClr val="e2e2e3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f6f6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8" name="Таблица 13"/>
          <p:cNvGraphicFramePr/>
          <p:nvPr/>
        </p:nvGraphicFramePr>
        <p:xfrm>
          <a:off x="9134280" y="1462320"/>
          <a:ext cx="2653200" cy="891000"/>
        </p:xfrm>
        <a:graphic>
          <a:graphicData uri="http://schemas.openxmlformats.org/drawingml/2006/table">
            <a:tbl>
              <a:tblPr/>
              <a:tblGrid>
                <a:gridCol w="1326600"/>
                <a:gridCol w="1326600"/>
              </a:tblGrid>
              <a:tr h="0">
                <a:tc>
                  <a:txBody>
                    <a:bodyPr lIns="95040" rIns="95040" tIns="56880" bIns="5688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ru-RU" sz="1200" strike="noStrike" u="none">
                          <a:solidFill>
                            <a:srgbClr val="67676c"/>
                          </a:solidFill>
                          <a:uFillTx/>
                          <a:latin typeface="Calibri"/>
                        </a:rPr>
                        <a:t>Тип линии</a:t>
                      </a: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95040" marR="950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9360">
                      <a:solidFill>
                        <a:srgbClr val="e2e2e3"/>
                      </a:solidFill>
                      <a:prstDash val="solid"/>
                    </a:lnT>
                    <a:lnB w="9360">
                      <a:solidFill>
                        <a:srgbClr val="e2e2e3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>
                  <a:txBody>
                    <a:bodyPr lIns="95040" rIns="95040" tIns="56880" bIns="5688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ru-RU" sz="1200" strike="noStrike" u="none">
                          <a:solidFill>
                            <a:srgbClr val="67676c"/>
                          </a:solidFill>
                          <a:uFillTx/>
                          <a:latin typeface="Calibri"/>
                        </a:rPr>
                        <a:t>Описание</a:t>
                      </a: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95040" marR="950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9360">
                      <a:solidFill>
                        <a:srgbClr val="e2e2e3"/>
                      </a:solidFill>
                      <a:prstDash val="solid"/>
                    </a:lnT>
                    <a:lnB w="9360">
                      <a:solidFill>
                        <a:srgbClr val="e2e2e3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</a:tr>
              <a:tr h="0">
                <a:tc>
                  <a:txBody>
                    <a:bodyPr lIns="95040" rIns="95040" tIns="56880" bIns="5688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--</a:t>
                      </a: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95040" marR="950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9360">
                      <a:solidFill>
                        <a:srgbClr val="e2e2e3"/>
                      </a:solidFill>
                      <a:prstDash val="solid"/>
                    </a:lnT>
                    <a:lnB w="9360">
                      <a:solidFill>
                        <a:srgbClr val="e2e2e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5040" rIns="95040" tIns="56880" bIns="5688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Сплошная</a:t>
                      </a: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95040" marR="950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9360">
                      <a:solidFill>
                        <a:srgbClr val="e2e2e3"/>
                      </a:solidFill>
                      <a:prstDash val="solid"/>
                    </a:lnT>
                    <a:lnB w="9360">
                      <a:solidFill>
                        <a:srgbClr val="e2e2e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95040" rIns="95040" tIns="56880" bIns="5688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..</a:t>
                      </a: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95040" marR="950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9360">
                      <a:solidFill>
                        <a:srgbClr val="e2e2e3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f6f6f7"/>
                    </a:solidFill>
                  </a:tcPr>
                </a:tc>
                <a:tc>
                  <a:txBody>
                    <a:bodyPr lIns="95040" rIns="95040" tIns="56880" bIns="5688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Точки</a:t>
                      </a: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95040" marR="950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9360">
                      <a:solidFill>
                        <a:srgbClr val="e2e2e3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f6f6f7"/>
                    </a:solidFill>
                  </a:tcPr>
                </a:tc>
              </a:tr>
            </a:tbl>
          </a:graphicData>
        </a:graphic>
      </p:graphicFrame>
      <p:pic>
        <p:nvPicPr>
          <p:cNvPr id="239" name="Рисунок 14" descr=""/>
          <p:cNvPicPr/>
          <p:nvPr/>
        </p:nvPicPr>
        <p:blipFill>
          <a:blip r:embed="rId1"/>
          <a:stretch/>
        </p:blipFill>
        <p:spPr>
          <a:xfrm>
            <a:off x="6374880" y="4816800"/>
            <a:ext cx="5518440" cy="1639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0" name="Прямоугольник 23"/>
          <p:cNvSpPr/>
          <p:nvPr/>
        </p:nvSpPr>
        <p:spPr>
          <a:xfrm>
            <a:off x="9031680" y="2669040"/>
            <a:ext cx="2940840" cy="21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fr-FR" sz="1100" strike="noStrike" u="none">
                <a:solidFill>
                  <a:srgbClr val="9650c8"/>
                </a:solidFill>
                <a:uFillTx/>
                <a:latin typeface="Consolas"/>
              </a:rPr>
              <a:t>classDiagram</a:t>
            </a:r>
            <a:endParaRPr b="0" lang="ru-RU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100" strike="noStrike" u="none">
                <a:solidFill>
                  <a:srgbClr val="a22889"/>
                </a:solidFill>
                <a:uFillTx/>
                <a:latin typeface="Consolas"/>
              </a:rPr>
              <a:t>classA</a:t>
            </a:r>
            <a:r>
              <a:rPr b="0" lang="fr-FR" sz="11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100" strike="noStrike" u="none">
                <a:solidFill>
                  <a:srgbClr val="008800"/>
                </a:solidFill>
                <a:uFillTx/>
                <a:latin typeface="Consolas"/>
              </a:rPr>
              <a:t>--|&gt;</a:t>
            </a:r>
            <a:r>
              <a:rPr b="0" lang="fr-FR" sz="1100" strike="noStrike" u="none">
                <a:solidFill>
                  <a:srgbClr val="a22889"/>
                </a:solidFill>
                <a:uFillTx/>
                <a:latin typeface="Consolas"/>
              </a:rPr>
              <a:t> classB </a:t>
            </a:r>
            <a:r>
              <a:rPr b="1" lang="fr-FR" sz="1100" strike="noStrike" u="none">
                <a:solidFill>
                  <a:srgbClr val="000000"/>
                </a:solidFill>
                <a:uFillTx/>
                <a:latin typeface="Consolas"/>
              </a:rPr>
              <a:t>:</a:t>
            </a:r>
            <a:r>
              <a:rPr b="0" lang="fr-FR" sz="1100" strike="noStrike" u="none">
                <a:solidFill>
                  <a:srgbClr val="aa8500"/>
                </a:solidFill>
                <a:uFillTx/>
                <a:latin typeface="Consolas"/>
              </a:rPr>
              <a:t> Inheritance</a:t>
            </a:r>
            <a:endParaRPr b="0" lang="ru-RU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100" strike="noStrike" u="none">
                <a:solidFill>
                  <a:srgbClr val="a22889"/>
                </a:solidFill>
                <a:uFillTx/>
                <a:latin typeface="Consolas"/>
              </a:rPr>
              <a:t>classC</a:t>
            </a:r>
            <a:r>
              <a:rPr b="0" lang="fr-FR" sz="11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100" strike="noStrike" u="none">
                <a:solidFill>
                  <a:srgbClr val="008800"/>
                </a:solidFill>
                <a:uFillTx/>
                <a:latin typeface="Consolas"/>
              </a:rPr>
              <a:t>--*</a:t>
            </a:r>
            <a:r>
              <a:rPr b="0" lang="fr-FR" sz="1100" strike="noStrike" u="none">
                <a:solidFill>
                  <a:srgbClr val="a22889"/>
                </a:solidFill>
                <a:uFillTx/>
                <a:latin typeface="Consolas"/>
              </a:rPr>
              <a:t> classD </a:t>
            </a:r>
            <a:r>
              <a:rPr b="1" lang="fr-FR" sz="1100" strike="noStrike" u="none">
                <a:solidFill>
                  <a:srgbClr val="000000"/>
                </a:solidFill>
                <a:uFillTx/>
                <a:latin typeface="Consolas"/>
              </a:rPr>
              <a:t>:</a:t>
            </a:r>
            <a:r>
              <a:rPr b="0" lang="fr-FR" sz="1100" strike="noStrike" u="none">
                <a:solidFill>
                  <a:srgbClr val="aa8500"/>
                </a:solidFill>
                <a:uFillTx/>
                <a:latin typeface="Consolas"/>
              </a:rPr>
              <a:t> Composition</a:t>
            </a:r>
            <a:endParaRPr b="0" lang="ru-RU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100" strike="noStrike" u="none">
                <a:solidFill>
                  <a:srgbClr val="a22889"/>
                </a:solidFill>
                <a:uFillTx/>
                <a:latin typeface="Consolas"/>
              </a:rPr>
              <a:t>classE</a:t>
            </a:r>
            <a:r>
              <a:rPr b="0" lang="fr-FR" sz="11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100" strike="noStrike" u="none">
                <a:solidFill>
                  <a:srgbClr val="008800"/>
                </a:solidFill>
                <a:uFillTx/>
                <a:latin typeface="Consolas"/>
              </a:rPr>
              <a:t>--o</a:t>
            </a:r>
            <a:r>
              <a:rPr b="0" lang="fr-FR" sz="1100" strike="noStrike" u="none">
                <a:solidFill>
                  <a:srgbClr val="a22889"/>
                </a:solidFill>
                <a:uFillTx/>
                <a:latin typeface="Consolas"/>
              </a:rPr>
              <a:t> classF </a:t>
            </a:r>
            <a:r>
              <a:rPr b="1" lang="fr-FR" sz="1100" strike="noStrike" u="none">
                <a:solidFill>
                  <a:srgbClr val="000000"/>
                </a:solidFill>
                <a:uFillTx/>
                <a:latin typeface="Consolas"/>
              </a:rPr>
              <a:t>:</a:t>
            </a:r>
            <a:r>
              <a:rPr b="0" lang="fr-FR" sz="1100" strike="noStrike" u="none">
                <a:solidFill>
                  <a:srgbClr val="aa8500"/>
                </a:solidFill>
                <a:uFillTx/>
                <a:latin typeface="Consolas"/>
              </a:rPr>
              <a:t> Aggregation</a:t>
            </a:r>
            <a:endParaRPr b="0" lang="ru-RU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100" strike="noStrike" u="none">
                <a:solidFill>
                  <a:srgbClr val="a22889"/>
                </a:solidFill>
                <a:uFillTx/>
                <a:latin typeface="Consolas"/>
              </a:rPr>
              <a:t>classG</a:t>
            </a:r>
            <a:r>
              <a:rPr b="0" lang="fr-FR" sz="11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1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100" strike="noStrike" u="none">
                <a:solidFill>
                  <a:srgbClr val="a22889"/>
                </a:solidFill>
                <a:uFillTx/>
                <a:latin typeface="Consolas"/>
              </a:rPr>
              <a:t> classH </a:t>
            </a:r>
            <a:r>
              <a:rPr b="1" lang="fr-FR" sz="1100" strike="noStrike" u="none">
                <a:solidFill>
                  <a:srgbClr val="000000"/>
                </a:solidFill>
                <a:uFillTx/>
                <a:latin typeface="Consolas"/>
              </a:rPr>
              <a:t>:</a:t>
            </a:r>
            <a:r>
              <a:rPr b="0" lang="fr-FR" sz="1100" strike="noStrike" u="none">
                <a:solidFill>
                  <a:srgbClr val="aa8500"/>
                </a:solidFill>
                <a:uFillTx/>
                <a:latin typeface="Consolas"/>
              </a:rPr>
              <a:t> Association</a:t>
            </a:r>
            <a:endParaRPr b="0" lang="ru-RU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100" strike="noStrike" u="none">
                <a:solidFill>
                  <a:srgbClr val="a22889"/>
                </a:solidFill>
                <a:uFillTx/>
                <a:latin typeface="Consolas"/>
              </a:rPr>
              <a:t>classI</a:t>
            </a:r>
            <a:r>
              <a:rPr b="0" lang="fr-FR" sz="11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100" strike="noStrike" u="none">
                <a:solidFill>
                  <a:srgbClr val="008800"/>
                </a:solidFill>
                <a:uFillTx/>
                <a:latin typeface="Consolas"/>
              </a:rPr>
              <a:t>--</a:t>
            </a:r>
            <a:r>
              <a:rPr b="0" lang="fr-FR" sz="1100" strike="noStrike" u="none">
                <a:solidFill>
                  <a:srgbClr val="a22889"/>
                </a:solidFill>
                <a:uFillTx/>
                <a:latin typeface="Consolas"/>
              </a:rPr>
              <a:t> classJ </a:t>
            </a:r>
            <a:r>
              <a:rPr b="1" lang="fr-FR" sz="1100" strike="noStrike" u="none">
                <a:solidFill>
                  <a:srgbClr val="000000"/>
                </a:solidFill>
                <a:uFillTx/>
                <a:latin typeface="Consolas"/>
              </a:rPr>
              <a:t>:</a:t>
            </a:r>
            <a:r>
              <a:rPr b="0" lang="fr-FR" sz="1100" strike="noStrike" u="none">
                <a:solidFill>
                  <a:srgbClr val="aa8500"/>
                </a:solidFill>
                <a:uFillTx/>
                <a:latin typeface="Consolas"/>
              </a:rPr>
              <a:t> Link(Solid)</a:t>
            </a:r>
            <a:endParaRPr b="0" lang="ru-RU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100" strike="noStrike" u="none">
                <a:solidFill>
                  <a:srgbClr val="a22889"/>
                </a:solidFill>
                <a:uFillTx/>
                <a:latin typeface="Consolas"/>
              </a:rPr>
              <a:t>classK</a:t>
            </a:r>
            <a:r>
              <a:rPr b="0" lang="fr-FR" sz="11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100" strike="noStrike" u="none">
                <a:solidFill>
                  <a:srgbClr val="008800"/>
                </a:solidFill>
                <a:uFillTx/>
                <a:latin typeface="Consolas"/>
              </a:rPr>
              <a:t>..&gt;</a:t>
            </a:r>
            <a:r>
              <a:rPr b="0" lang="fr-FR" sz="1100" strike="noStrike" u="none">
                <a:solidFill>
                  <a:srgbClr val="a22889"/>
                </a:solidFill>
                <a:uFillTx/>
                <a:latin typeface="Consolas"/>
              </a:rPr>
              <a:t> classL </a:t>
            </a:r>
            <a:r>
              <a:rPr b="1" lang="fr-FR" sz="1100" strike="noStrike" u="none">
                <a:solidFill>
                  <a:srgbClr val="000000"/>
                </a:solidFill>
                <a:uFillTx/>
                <a:latin typeface="Consolas"/>
              </a:rPr>
              <a:t>:</a:t>
            </a:r>
            <a:r>
              <a:rPr b="0" lang="fr-FR" sz="1100" strike="noStrike" u="none">
                <a:solidFill>
                  <a:srgbClr val="aa8500"/>
                </a:solidFill>
                <a:uFillTx/>
                <a:latin typeface="Consolas"/>
              </a:rPr>
              <a:t> Dependency</a:t>
            </a:r>
            <a:endParaRPr b="0" lang="ru-RU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100" strike="noStrike" u="none">
                <a:solidFill>
                  <a:srgbClr val="a22889"/>
                </a:solidFill>
                <a:uFillTx/>
                <a:latin typeface="Consolas"/>
              </a:rPr>
              <a:t>classM</a:t>
            </a:r>
            <a:r>
              <a:rPr b="0" lang="fr-FR" sz="11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100" strike="noStrike" u="none">
                <a:solidFill>
                  <a:srgbClr val="008800"/>
                </a:solidFill>
                <a:uFillTx/>
                <a:latin typeface="Consolas"/>
              </a:rPr>
              <a:t>..|&gt;</a:t>
            </a:r>
            <a:r>
              <a:rPr b="0" lang="fr-FR" sz="1100" strike="noStrike" u="none">
                <a:solidFill>
                  <a:srgbClr val="a22889"/>
                </a:solidFill>
                <a:uFillTx/>
                <a:latin typeface="Consolas"/>
              </a:rPr>
              <a:t> classN </a:t>
            </a:r>
            <a:r>
              <a:rPr b="1" lang="fr-FR" sz="1100" strike="noStrike" u="none">
                <a:solidFill>
                  <a:srgbClr val="000000"/>
                </a:solidFill>
                <a:uFillTx/>
                <a:latin typeface="Consolas"/>
              </a:rPr>
              <a:t>:</a:t>
            </a:r>
            <a:r>
              <a:rPr b="0" lang="fr-FR" sz="1100" strike="noStrike" u="none">
                <a:solidFill>
                  <a:srgbClr val="aa8500"/>
                </a:solidFill>
                <a:uFillTx/>
                <a:latin typeface="Consolas"/>
              </a:rPr>
              <a:t> Realization</a:t>
            </a:r>
            <a:endParaRPr b="0" lang="ru-RU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100" strike="noStrike" u="none">
                <a:solidFill>
                  <a:srgbClr val="a22889"/>
                </a:solidFill>
                <a:uFillTx/>
                <a:latin typeface="Consolas"/>
              </a:rPr>
              <a:t>classO</a:t>
            </a:r>
            <a:r>
              <a:rPr b="0" lang="fr-FR" sz="11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100" strike="noStrike" u="none">
                <a:solidFill>
                  <a:srgbClr val="008800"/>
                </a:solidFill>
                <a:uFillTx/>
                <a:latin typeface="Consolas"/>
              </a:rPr>
              <a:t>..</a:t>
            </a:r>
            <a:r>
              <a:rPr b="0" lang="fr-FR" sz="1100" strike="noStrike" u="none">
                <a:solidFill>
                  <a:srgbClr val="a22889"/>
                </a:solidFill>
                <a:uFillTx/>
                <a:latin typeface="Consolas"/>
              </a:rPr>
              <a:t> classP </a:t>
            </a:r>
            <a:r>
              <a:rPr b="1" lang="fr-FR" sz="1100" strike="noStrike" u="none">
                <a:solidFill>
                  <a:srgbClr val="000000"/>
                </a:solidFill>
                <a:uFillTx/>
                <a:latin typeface="Consolas"/>
              </a:rPr>
              <a:t>:</a:t>
            </a:r>
            <a:r>
              <a:rPr b="0" lang="fr-FR" sz="1100" strike="noStrike" u="none">
                <a:solidFill>
                  <a:srgbClr val="aa8500"/>
                </a:solidFill>
                <a:uFillTx/>
                <a:latin typeface="Consolas"/>
              </a:rPr>
              <a:t> Link(Dashed)</a:t>
            </a:r>
            <a:endParaRPr b="0" lang="ru-RU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100"/>
            </a:br>
            <a:br>
              <a:rPr sz="1100"/>
            </a:br>
            <a:endParaRPr b="0" lang="ru-RU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41" name="Рисунок 30" descr=""/>
          <p:cNvPicPr/>
          <p:nvPr/>
        </p:nvPicPr>
        <p:blipFill>
          <a:blip r:embed="rId2"/>
          <a:stretch/>
        </p:blipFill>
        <p:spPr>
          <a:xfrm>
            <a:off x="97920" y="5177880"/>
            <a:ext cx="6276960" cy="917280"/>
          </a:xfrm>
          <a:prstGeom prst="rect">
            <a:avLst/>
          </a:prstGeom>
          <a:noFill/>
          <a:ln w="0">
            <a:noFill/>
          </a:ln>
        </p:spPr>
      </p:pic>
      <p:graphicFrame>
        <p:nvGraphicFramePr>
          <p:cNvPr id="242" name="Таблица 31"/>
          <p:cNvGraphicFramePr/>
          <p:nvPr/>
        </p:nvGraphicFramePr>
        <p:xfrm>
          <a:off x="387720" y="1388160"/>
          <a:ext cx="2121840" cy="2191320"/>
        </p:xfrm>
        <a:graphic>
          <a:graphicData uri="http://schemas.openxmlformats.org/drawingml/2006/table">
            <a:tbl>
              <a:tblPr/>
              <a:tblGrid>
                <a:gridCol w="1286280"/>
                <a:gridCol w="835560"/>
              </a:tblGrid>
              <a:tr h="229680">
                <a:tc>
                  <a:txBody>
                    <a:bodyPr lIns="47520" rIns="47520" tIns="47520" bIns="4752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ru-RU" sz="1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Тип</a:t>
                      </a: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47520" marR="4752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 lIns="47520" rIns="47520" tIns="47520" bIns="4752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ru-RU" sz="1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Символ</a:t>
                      </a: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47520" marR="4752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fefefe"/>
                    </a:solidFill>
                  </a:tcPr>
                </a:tc>
              </a:tr>
              <a:tr h="229680">
                <a:tc>
                  <a:txBody>
                    <a:bodyPr lIns="47520" rIns="47520" tIns="47520" bIns="4752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Расширение</a:t>
                      </a: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47520" marR="4752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 lIns="47520" rIns="47520" tIns="47520" bIns="4752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&lt;|--</a:t>
                      </a: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47520" marR="4752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fefefe"/>
                    </a:solidFill>
                  </a:tcPr>
                </a:tc>
              </a:tr>
              <a:tr h="229680">
                <a:tc>
                  <a:txBody>
                    <a:bodyPr lIns="47520" rIns="47520" tIns="47520" bIns="4752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Реализация</a:t>
                      </a: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47520" marR="4752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 lIns="47520" rIns="47520" tIns="47520" bIns="4752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&lt;|..</a:t>
                      </a: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47520" marR="4752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fefefe"/>
                    </a:solidFill>
                  </a:tcPr>
                </a:tc>
              </a:tr>
              <a:tr h="399960">
                <a:tc>
                  <a:txBody>
                    <a:bodyPr lIns="47520" rIns="47520" tIns="47520" bIns="4752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Композиция</a:t>
                      </a: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47520" marR="4752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 lIns="47520" rIns="47520" tIns="47520" bIns="4752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*--</a:t>
                      </a: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47520" marR="4752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fefefe"/>
                    </a:solidFill>
                  </a:tcPr>
                </a:tc>
              </a:tr>
              <a:tr h="399960">
                <a:tc>
                  <a:txBody>
                    <a:bodyPr lIns="47520" rIns="47520" tIns="47520" bIns="4752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Агрегация</a:t>
                      </a: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47520" marR="4752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 lIns="47520" rIns="47520" tIns="47520" bIns="4752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fr-FR" sz="1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o--</a:t>
                      </a: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47520" marR="4752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fefefe"/>
                    </a:solidFill>
                  </a:tcPr>
                </a:tc>
              </a:tr>
              <a:tr h="229680">
                <a:tc>
                  <a:txBody>
                    <a:bodyPr lIns="47520" rIns="47520" tIns="47520" bIns="4752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Зависимость</a:t>
                      </a: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47520" marR="4752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 lIns="47520" rIns="47520" tIns="47520" bIns="4752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--&gt;</a:t>
                      </a: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47520" marR="4752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fefefe"/>
                    </a:solidFill>
                  </a:tcPr>
                </a:tc>
              </a:tr>
              <a:tr h="229680">
                <a:tc>
                  <a:txBody>
                    <a:bodyPr lIns="47520" rIns="47520" tIns="47520" bIns="4752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Зависимость</a:t>
                      </a: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47520" marR="4752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 lIns="47520" rIns="47520" tIns="47520" bIns="4752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..&gt;</a:t>
                      </a: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47520" marR="4752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fefefe"/>
                    </a:solidFill>
                  </a:tcPr>
                </a:tc>
              </a:tr>
            </a:tbl>
          </a:graphicData>
        </a:graphic>
      </p:graphicFrame>
      <p:sp>
        <p:nvSpPr>
          <p:cNvPr id="243" name="Прямоугольник 33"/>
          <p:cNvSpPr/>
          <p:nvPr/>
        </p:nvSpPr>
        <p:spPr>
          <a:xfrm>
            <a:off x="2242080" y="1656360"/>
            <a:ext cx="3640320" cy="22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0000"/>
                </a:solidFill>
                <a:uFillTx/>
                <a:latin typeface="Calibri"/>
              </a:rPr>
              <a:t>К любой стороне (или сразу к обоим сторонам) линии, соединяющей два элемента, можно добавить разные наконечники: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1360" indent="-171360" algn="just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000" strike="noStrike" u="none">
                <a:solidFill>
                  <a:srgbClr val="000000"/>
                </a:solidFill>
                <a:uFillTx/>
                <a:latin typeface="Calibri"/>
              </a:rPr>
              <a:t>&lt; - рисует заостренный наконечник стрелочки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1360" indent="-171360" algn="just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000" strike="noStrike" u="none">
                <a:solidFill>
                  <a:srgbClr val="000000"/>
                </a:solidFill>
                <a:uFillTx/>
                <a:latin typeface="Calibri"/>
              </a:rPr>
              <a:t>&lt;| или ^ - рисует наконечник стрелочки в виде треугольника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1360" indent="-171360" algn="just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000" strike="noStrike" u="none">
                <a:solidFill>
                  <a:srgbClr val="000000"/>
                </a:solidFill>
                <a:uFillTx/>
                <a:latin typeface="Calibri"/>
              </a:rPr>
              <a:t>* - рисует наконечник стрелочки в виде сплошного ромба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1360" indent="-171360" algn="just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000" strike="noStrike" u="none">
                <a:solidFill>
                  <a:srgbClr val="000000"/>
                </a:solidFill>
                <a:uFillTx/>
                <a:latin typeface="Calibri"/>
              </a:rPr>
              <a:t>o - рисует наконечник стрелочки в виде полого ромба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1360" indent="-171360" algn="just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000" strike="noStrike" u="none">
                <a:solidFill>
                  <a:srgbClr val="000000"/>
                </a:solidFill>
                <a:uFillTx/>
                <a:latin typeface="Calibri"/>
              </a:rPr>
              <a:t># - рисует наконечник стрелочки в виде полого квадратика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1360" indent="-171360" algn="just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000" strike="noStrike" u="none">
                <a:solidFill>
                  <a:srgbClr val="000000"/>
                </a:solidFill>
                <a:uFillTx/>
                <a:latin typeface="Calibri"/>
              </a:rPr>
              <a:t>x - рисует наконечник стрелочки в виде крестика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1360" indent="-171360" algn="just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000" strike="noStrike" u="none">
                <a:solidFill>
                  <a:srgbClr val="000000"/>
                </a:solidFill>
                <a:uFillTx/>
                <a:latin typeface="Calibri"/>
              </a:rPr>
              <a:t>} - рисует наконечник стрелочки в виде обратного треугольника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1360" indent="-171360" algn="just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000" strike="noStrike" u="none">
                <a:solidFill>
                  <a:srgbClr val="000000"/>
                </a:solidFill>
                <a:uFillTx/>
                <a:latin typeface="Calibri"/>
              </a:rPr>
              <a:t>+ - рисует наконечник стрелочки в виде кружочка с крестиком внутри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4" name="Прямоугольник 34"/>
          <p:cNvSpPr/>
          <p:nvPr/>
        </p:nvSpPr>
        <p:spPr>
          <a:xfrm>
            <a:off x="330120" y="3804120"/>
            <a:ext cx="211176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0000"/>
                </a:solidFill>
                <a:uFillTx/>
                <a:latin typeface="Calibri"/>
              </a:rPr>
              <a:t>есть два типа линий: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1360" indent="-171360" algn="just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000" strike="noStrike" u="none">
                <a:solidFill>
                  <a:srgbClr val="000000"/>
                </a:solidFill>
                <a:uFillTx/>
                <a:latin typeface="Calibri"/>
              </a:rPr>
              <a:t>-- - рисует сплошную линию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1360" indent="-171360" algn="just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000" strike="noStrike" u="none">
                <a:solidFill>
                  <a:srgbClr val="000000"/>
                </a:solidFill>
                <a:uFillTx/>
                <a:latin typeface="Calibri"/>
              </a:rPr>
              <a:t>.. - рисует штриховую линию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5" name="Прямоугольник 36"/>
          <p:cNvSpPr/>
          <p:nvPr/>
        </p:nvSpPr>
        <p:spPr>
          <a:xfrm>
            <a:off x="2975400" y="4037400"/>
            <a:ext cx="111636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@startuml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class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foo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bar </a:t>
            </a:r>
            <a:r>
              <a:rPr b="1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()-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foo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@enduml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46" name="Рисунок 39" descr=""/>
          <p:cNvPicPr/>
          <p:nvPr/>
        </p:nvPicPr>
        <p:blipFill>
          <a:blip r:embed="rId3"/>
          <a:stretch/>
        </p:blipFill>
        <p:spPr>
          <a:xfrm>
            <a:off x="4092480" y="4148280"/>
            <a:ext cx="1085400" cy="580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7" name="Прямоугольник 40"/>
          <p:cNvSpPr/>
          <p:nvPr/>
        </p:nvSpPr>
        <p:spPr>
          <a:xfrm>
            <a:off x="6462720" y="4023000"/>
            <a:ext cx="143316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fr-FR" sz="1200" strike="noStrike" u="none">
                <a:solidFill>
                  <a:srgbClr val="9650c8"/>
                </a:solidFill>
                <a:uFillTx/>
                <a:latin typeface="Consolas"/>
              </a:rPr>
              <a:t>classDiagram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bar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0000"/>
                </a:solidFill>
                <a:uFillTx/>
                <a:latin typeface="Consolas"/>
              </a:rPr>
              <a:t>()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foo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200"/>
            </a:b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48" name="Рисунок 41" descr=""/>
          <p:cNvPicPr/>
          <p:nvPr/>
        </p:nvPicPr>
        <p:blipFill>
          <a:blip r:embed="rId4"/>
          <a:stretch/>
        </p:blipFill>
        <p:spPr>
          <a:xfrm>
            <a:off x="7834680" y="3637080"/>
            <a:ext cx="587520" cy="1257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4233E8F-8966-4439-9CFD-FD4D3A7C04AD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AutoShape 1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0" name="AutoShape 2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1" name="AutoShape 3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2" name="AutoShape 4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3" name="AutoShape 5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4" name="AutoShape 6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5" name="AutoShape 7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6" name="Title 1"/>
          <p:cNvSpPr/>
          <p:nvPr/>
        </p:nvSpPr>
        <p:spPr>
          <a:xfrm>
            <a:off x="838080" y="-30600"/>
            <a:ext cx="11070000" cy="13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914400">
              <a:lnSpc>
                <a:spcPct val="90000"/>
              </a:lnSpc>
            </a:pPr>
            <a:r>
              <a:rPr b="0" lang="ru-RU" sz="4000" strike="noStrike" u="none">
                <a:solidFill>
                  <a:schemeClr val="dk1"/>
                </a:solidFill>
                <a:uFillTx/>
                <a:latin typeface="Calibri Light"/>
              </a:rPr>
              <a:t>Диаграмма классов. Дженерики. </a:t>
            </a:r>
            <a:r>
              <a:rPr b="0" lang="en-US" sz="4000" strike="noStrike" u="none">
                <a:solidFill>
                  <a:schemeClr val="dk1"/>
                </a:solidFill>
                <a:uFillTx/>
                <a:latin typeface="Calibri Light"/>
              </a:rPr>
              <a:t>PlantUML</a:t>
            </a:r>
            <a:endParaRPr b="0" lang="ru-R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7" name="Прямоугольник 1"/>
          <p:cNvSpPr/>
          <p:nvPr/>
        </p:nvSpPr>
        <p:spPr>
          <a:xfrm>
            <a:off x="766080" y="1486080"/>
            <a:ext cx="4258800" cy="435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@startuml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4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interface</a:t>
            </a:r>
            <a:r>
              <a:rPr b="0" lang="fr-FR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IList</a:t>
            </a:r>
            <a:r>
              <a:rPr b="1" lang="fr-FR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&lt;</a:t>
            </a:r>
            <a:r>
              <a:rPr b="0" lang="fr-FR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T extends class</a:t>
            </a:r>
            <a:r>
              <a:rPr b="1" lang="fr-FR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&gt;</a:t>
            </a:r>
            <a:r>
              <a:rPr b="0" lang="fr-FR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1" lang="fr-FR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{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</a:t>
            </a:r>
            <a:r>
              <a:rPr b="1" lang="fr-FR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+</a:t>
            </a:r>
            <a:r>
              <a:rPr b="0" lang="fr-FR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Count</a:t>
            </a:r>
            <a:r>
              <a:rPr b="1" lang="fr-FR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fr-FR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int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</a:t>
            </a:r>
            <a:r>
              <a:rPr b="1" lang="fr-FR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+</a:t>
            </a:r>
            <a:r>
              <a:rPr b="0" lang="fr-FR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Add</a:t>
            </a:r>
            <a:r>
              <a:rPr b="1" lang="fr-FR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(</a:t>
            </a:r>
            <a:r>
              <a:rPr b="0" lang="fr-FR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item</a:t>
            </a:r>
            <a:r>
              <a:rPr b="1" lang="fr-FR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fr-FR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T</a:t>
            </a:r>
            <a:r>
              <a:rPr b="1" lang="fr-FR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)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ru-RU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}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4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class</a:t>
            </a:r>
            <a:r>
              <a:rPr b="0" lang="fr-FR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List</a:t>
            </a:r>
            <a:r>
              <a:rPr b="1" lang="fr-FR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&lt;</a:t>
            </a:r>
            <a:r>
              <a:rPr b="0" lang="fr-FR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T extends class</a:t>
            </a:r>
            <a:r>
              <a:rPr b="1" lang="fr-FR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&gt;</a:t>
            </a:r>
            <a:r>
              <a:rPr b="0" lang="fr-FR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1" lang="fr-FR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{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</a:t>
            </a:r>
            <a:r>
              <a:rPr b="1" lang="fr-FR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+</a:t>
            </a:r>
            <a:r>
              <a:rPr b="0" lang="fr-FR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Count</a:t>
            </a:r>
            <a:r>
              <a:rPr b="1" lang="fr-FR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fr-FR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int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</a:t>
            </a:r>
            <a:r>
              <a:rPr b="1" lang="fr-FR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+</a:t>
            </a:r>
            <a:r>
              <a:rPr b="0" lang="fr-FR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Add</a:t>
            </a:r>
            <a:r>
              <a:rPr b="1" lang="fr-FR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(</a:t>
            </a:r>
            <a:r>
              <a:rPr b="0" lang="fr-FR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item</a:t>
            </a:r>
            <a:r>
              <a:rPr b="1" lang="fr-FR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fr-FR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T</a:t>
            </a:r>
            <a:r>
              <a:rPr b="1" lang="fr-FR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)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ru-RU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}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4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class</a:t>
            </a:r>
            <a:r>
              <a:rPr b="0" lang="fr-FR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StringList </a:t>
            </a:r>
            <a:r>
              <a:rPr b="1" lang="fr-FR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{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ru-RU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}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IList </a:t>
            </a:r>
            <a:r>
              <a:rPr b="1" lang="fr-FR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&lt;|..</a:t>
            </a:r>
            <a:r>
              <a:rPr b="0" lang="fr-FR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List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List </a:t>
            </a:r>
            <a:r>
              <a:rPr b="1" lang="fr-FR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&lt;|--</a:t>
            </a:r>
            <a:r>
              <a:rPr b="0" lang="fr-FR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StringList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@enduml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58" name="Рисунок 13" descr=""/>
          <p:cNvPicPr/>
          <p:nvPr/>
        </p:nvPicPr>
        <p:blipFill>
          <a:blip r:embed="rId1"/>
          <a:stretch/>
        </p:blipFill>
        <p:spPr>
          <a:xfrm>
            <a:off x="7730640" y="1486080"/>
            <a:ext cx="1941840" cy="4165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F2E870B-5B06-480C-A26B-B805076F9EBB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AutoShape 1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60" name="AutoShape 2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61" name="AutoShape 3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62" name="AutoShape 4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63" name="AutoShape 5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64" name="AutoShape 6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65" name="AutoShape 7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66" name="Title 1"/>
          <p:cNvSpPr/>
          <p:nvPr/>
        </p:nvSpPr>
        <p:spPr>
          <a:xfrm>
            <a:off x="838080" y="-30600"/>
            <a:ext cx="11070000" cy="13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914400">
              <a:lnSpc>
                <a:spcPct val="90000"/>
              </a:lnSpc>
            </a:pPr>
            <a:r>
              <a:rPr b="0" lang="ru-RU" sz="4000" strike="noStrike" u="none">
                <a:solidFill>
                  <a:schemeClr val="dk1"/>
                </a:solidFill>
                <a:uFillTx/>
                <a:latin typeface="Calibri Light"/>
              </a:rPr>
              <a:t>Диаграмма классов. Дженерики. </a:t>
            </a:r>
            <a:r>
              <a:rPr b="0" lang="en-US" sz="4000" strike="noStrike" u="none">
                <a:solidFill>
                  <a:schemeClr val="dk1"/>
                </a:solidFill>
                <a:uFillTx/>
                <a:latin typeface="Calibri Light"/>
              </a:rPr>
              <a:t>Mermaid</a:t>
            </a:r>
            <a:endParaRPr b="0" lang="ru-R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7" name="Прямоугольник 3"/>
          <p:cNvSpPr/>
          <p:nvPr/>
        </p:nvSpPr>
        <p:spPr>
          <a:xfrm>
            <a:off x="576720" y="1486080"/>
            <a:ext cx="6095880" cy="39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fr-FR" sz="1400" strike="noStrike" u="none">
                <a:solidFill>
                  <a:srgbClr val="9650c8"/>
                </a:solidFill>
                <a:uFillTx/>
                <a:latin typeface="Consolas"/>
              </a:rPr>
              <a:t>classDiagram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400" strike="noStrike" u="none">
                <a:solidFill>
                  <a:srgbClr val="2bdea8"/>
                </a:solidFill>
                <a:uFillTx/>
                <a:latin typeface="Consolas"/>
              </a:rPr>
              <a:t>direction</a:t>
            </a:r>
            <a:r>
              <a:rPr b="0" lang="fr-FR" sz="1400" strike="noStrike" u="none">
                <a:solidFill>
                  <a:srgbClr val="a22889"/>
                </a:solidFill>
                <a:uFillTx/>
                <a:latin typeface="Consolas"/>
              </a:rPr>
              <a:t> TB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1" lang="fr-FR" sz="1400" strike="noStrike" u="none">
                <a:solidFill>
                  <a:srgbClr val="9650c8"/>
                </a:solidFill>
                <a:uFillTx/>
                <a:latin typeface="Consolas"/>
              </a:rPr>
              <a:t>class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400" strike="noStrike" u="none">
                <a:solidFill>
                  <a:srgbClr val="a22889"/>
                </a:solidFill>
                <a:uFillTx/>
                <a:latin typeface="Consolas"/>
              </a:rPr>
              <a:t>IList</a:t>
            </a:r>
            <a:r>
              <a:rPr b="1" lang="fr-FR" sz="1400" strike="noStrike" u="none">
                <a:solidFill>
                  <a:srgbClr val="000000"/>
                </a:solidFill>
                <a:uFillTx/>
                <a:latin typeface="Consolas"/>
              </a:rPr>
              <a:t>~</a:t>
            </a:r>
            <a:r>
              <a:rPr b="0" lang="fr-FR" sz="1400" strike="noStrike" u="none">
                <a:solidFill>
                  <a:srgbClr val="a22889"/>
                </a:solidFill>
                <a:uFillTx/>
                <a:latin typeface="Consolas"/>
              </a:rPr>
              <a:t>T</a:t>
            </a:r>
            <a:r>
              <a:rPr b="1" lang="fr-FR" sz="1400" strike="noStrike" u="none">
                <a:solidFill>
                  <a:srgbClr val="000000"/>
                </a:solidFill>
                <a:uFillTx/>
                <a:latin typeface="Consolas"/>
              </a:rPr>
              <a:t>~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400" strike="noStrike" u="none">
                <a:solidFill>
                  <a:srgbClr val="000000"/>
                </a:solidFill>
                <a:uFillTx/>
                <a:latin typeface="Consolas"/>
              </a:rPr>
              <a:t>{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Consolas"/>
              </a:rPr>
              <a:t>        </a:t>
            </a:r>
            <a:r>
              <a:rPr b="1" lang="fr-FR" sz="1400" strike="noStrike" u="none">
                <a:solidFill>
                  <a:srgbClr val="000000"/>
                </a:solidFill>
                <a:uFillTx/>
                <a:latin typeface="Consolas"/>
              </a:rPr>
              <a:t>+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400" strike="noStrike" u="none">
                <a:solidFill>
                  <a:srgbClr val="2bdea8"/>
                </a:solidFill>
                <a:uFillTx/>
                <a:latin typeface="Consolas"/>
              </a:rPr>
              <a:t>int</a:t>
            </a:r>
            <a:r>
              <a:rPr b="0" lang="fr-FR" sz="1400" strike="noStrike" u="none">
                <a:solidFill>
                  <a:srgbClr val="a22889"/>
                </a:solidFill>
                <a:uFillTx/>
                <a:latin typeface="Consolas"/>
              </a:rPr>
              <a:t> Count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Consolas"/>
              </a:rPr>
              <a:t>        </a:t>
            </a:r>
            <a:r>
              <a:rPr b="1" lang="fr-FR" sz="1400" strike="noStrike" u="none">
                <a:solidFill>
                  <a:srgbClr val="000000"/>
                </a:solidFill>
                <a:uFillTx/>
                <a:latin typeface="Consolas"/>
              </a:rPr>
              <a:t>+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400" strike="noStrike" u="none">
                <a:solidFill>
                  <a:srgbClr val="a22889"/>
                </a:solidFill>
                <a:uFillTx/>
                <a:latin typeface="Consolas"/>
              </a:rPr>
              <a:t>Add</a:t>
            </a:r>
            <a:r>
              <a:rPr b="1" lang="fr-FR" sz="1400" strike="noStrike" u="none">
                <a:solidFill>
                  <a:srgbClr val="000000"/>
                </a:solidFill>
                <a:uFillTx/>
                <a:latin typeface="Consolas"/>
              </a:rPr>
              <a:t>(</a:t>
            </a:r>
            <a:r>
              <a:rPr b="0" lang="fr-FR" sz="1400" strike="noStrike" u="none">
                <a:solidFill>
                  <a:srgbClr val="2bdea8"/>
                </a:solidFill>
                <a:uFillTx/>
                <a:latin typeface="Consolas"/>
              </a:rPr>
              <a:t>T</a:t>
            </a:r>
            <a:r>
              <a:rPr b="0" lang="fr-FR" sz="1400" strike="noStrike" u="none">
                <a:solidFill>
                  <a:srgbClr val="a22889"/>
                </a:solidFill>
                <a:uFillTx/>
                <a:latin typeface="Consolas"/>
              </a:rPr>
              <a:t> item</a:t>
            </a:r>
            <a:r>
              <a:rPr b="1" lang="fr-FR" sz="1400" strike="noStrike" u="none">
                <a:solidFill>
                  <a:srgbClr val="000000"/>
                </a:solidFill>
                <a:uFillTx/>
                <a:latin typeface="Consolas"/>
              </a:rPr>
              <a:t>)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1" lang="fr-FR" sz="1400" strike="noStrike" u="none">
                <a:solidFill>
                  <a:srgbClr val="000000"/>
                </a:solidFill>
                <a:uFillTx/>
                <a:latin typeface="Consolas"/>
              </a:rPr>
              <a:t>}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1" lang="fr-FR" sz="1400" strike="noStrike" u="none">
                <a:solidFill>
                  <a:srgbClr val="9650c8"/>
                </a:solidFill>
                <a:uFillTx/>
                <a:latin typeface="Consolas"/>
              </a:rPr>
              <a:t>class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400" strike="noStrike" u="none">
                <a:solidFill>
                  <a:srgbClr val="a22889"/>
                </a:solidFill>
                <a:uFillTx/>
                <a:latin typeface="Consolas"/>
              </a:rPr>
              <a:t>List</a:t>
            </a:r>
            <a:r>
              <a:rPr b="1" lang="fr-FR" sz="1400" strike="noStrike" u="none">
                <a:solidFill>
                  <a:srgbClr val="000000"/>
                </a:solidFill>
                <a:uFillTx/>
                <a:latin typeface="Consolas"/>
              </a:rPr>
              <a:t>~</a:t>
            </a:r>
            <a:r>
              <a:rPr b="0" lang="fr-FR" sz="1400" strike="noStrike" u="none">
                <a:solidFill>
                  <a:srgbClr val="a22889"/>
                </a:solidFill>
                <a:uFillTx/>
                <a:latin typeface="Consolas"/>
              </a:rPr>
              <a:t>T</a:t>
            </a:r>
            <a:r>
              <a:rPr b="1" lang="fr-FR" sz="1400" strike="noStrike" u="none">
                <a:solidFill>
                  <a:srgbClr val="000000"/>
                </a:solidFill>
                <a:uFillTx/>
                <a:latin typeface="Consolas"/>
              </a:rPr>
              <a:t>~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400" strike="noStrike" u="none">
                <a:solidFill>
                  <a:srgbClr val="000000"/>
                </a:solidFill>
                <a:uFillTx/>
                <a:latin typeface="Consolas"/>
              </a:rPr>
              <a:t>{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Consolas"/>
              </a:rPr>
              <a:t>        </a:t>
            </a:r>
            <a:r>
              <a:rPr b="1" lang="fr-FR" sz="1400" strike="noStrike" u="none">
                <a:solidFill>
                  <a:srgbClr val="000000"/>
                </a:solidFill>
                <a:uFillTx/>
                <a:latin typeface="Consolas"/>
              </a:rPr>
              <a:t>+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400" strike="noStrike" u="none">
                <a:solidFill>
                  <a:srgbClr val="2bdea8"/>
                </a:solidFill>
                <a:uFillTx/>
                <a:latin typeface="Consolas"/>
              </a:rPr>
              <a:t>int</a:t>
            </a:r>
            <a:r>
              <a:rPr b="0" lang="fr-FR" sz="1400" strike="noStrike" u="none">
                <a:solidFill>
                  <a:srgbClr val="a22889"/>
                </a:solidFill>
                <a:uFillTx/>
                <a:latin typeface="Consolas"/>
              </a:rPr>
              <a:t> Count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Consolas"/>
              </a:rPr>
              <a:t>        </a:t>
            </a:r>
            <a:r>
              <a:rPr b="1" lang="fr-FR" sz="1400" strike="noStrike" u="none">
                <a:solidFill>
                  <a:srgbClr val="000000"/>
                </a:solidFill>
                <a:uFillTx/>
                <a:latin typeface="Consolas"/>
              </a:rPr>
              <a:t>+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400" strike="noStrike" u="none">
                <a:solidFill>
                  <a:srgbClr val="a22889"/>
                </a:solidFill>
                <a:uFillTx/>
                <a:latin typeface="Consolas"/>
              </a:rPr>
              <a:t>Add</a:t>
            </a:r>
            <a:r>
              <a:rPr b="1" lang="fr-FR" sz="1400" strike="noStrike" u="none">
                <a:solidFill>
                  <a:srgbClr val="000000"/>
                </a:solidFill>
                <a:uFillTx/>
                <a:latin typeface="Consolas"/>
              </a:rPr>
              <a:t>(</a:t>
            </a:r>
            <a:r>
              <a:rPr b="0" lang="fr-FR" sz="1400" strike="noStrike" u="none">
                <a:solidFill>
                  <a:srgbClr val="2bdea8"/>
                </a:solidFill>
                <a:uFillTx/>
                <a:latin typeface="Consolas"/>
              </a:rPr>
              <a:t>T</a:t>
            </a:r>
            <a:r>
              <a:rPr b="0" lang="fr-FR" sz="1400" strike="noStrike" u="none">
                <a:solidFill>
                  <a:srgbClr val="a22889"/>
                </a:solidFill>
                <a:uFillTx/>
                <a:latin typeface="Consolas"/>
              </a:rPr>
              <a:t> item</a:t>
            </a:r>
            <a:r>
              <a:rPr b="1" lang="fr-FR" sz="1400" strike="noStrike" u="none">
                <a:solidFill>
                  <a:srgbClr val="000000"/>
                </a:solidFill>
                <a:uFillTx/>
                <a:latin typeface="Consolas"/>
              </a:rPr>
              <a:t>)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1" lang="fr-FR" sz="1400" strike="noStrike" u="none">
                <a:solidFill>
                  <a:srgbClr val="000000"/>
                </a:solidFill>
                <a:uFillTx/>
                <a:latin typeface="Consolas"/>
              </a:rPr>
              <a:t>}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1" lang="fr-FR" sz="1400" strike="noStrike" u="none">
                <a:solidFill>
                  <a:srgbClr val="9650c8"/>
                </a:solidFill>
                <a:uFillTx/>
                <a:latin typeface="Consolas"/>
              </a:rPr>
              <a:t>class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400" strike="noStrike" u="none">
                <a:solidFill>
                  <a:srgbClr val="a22889"/>
                </a:solidFill>
                <a:uFillTx/>
                <a:latin typeface="Consolas"/>
              </a:rPr>
              <a:t>StringList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400" strike="noStrike" u="none">
                <a:solidFill>
                  <a:srgbClr val="000000"/>
                </a:solidFill>
                <a:uFillTx/>
                <a:latin typeface="Consolas"/>
              </a:rPr>
              <a:t>{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Consolas"/>
              </a:rPr>
              <a:t>        </a:t>
            </a:r>
            <a:r>
              <a:rPr b="1" lang="fr-FR" sz="1400" strike="noStrike" u="none">
                <a:solidFill>
                  <a:srgbClr val="000000"/>
                </a:solidFill>
                <a:uFillTx/>
                <a:latin typeface="Consolas"/>
              </a:rPr>
              <a:t>+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400" strike="noStrike" u="none">
                <a:solidFill>
                  <a:srgbClr val="a22889"/>
                </a:solidFill>
                <a:uFillTx/>
                <a:latin typeface="Consolas"/>
              </a:rPr>
              <a:t>GenericMethod</a:t>
            </a:r>
            <a:r>
              <a:rPr b="1" lang="fr-FR" sz="1400" strike="noStrike" u="none">
                <a:solidFill>
                  <a:srgbClr val="000000"/>
                </a:solidFill>
                <a:uFillTx/>
                <a:latin typeface="Consolas"/>
              </a:rPr>
              <a:t>~</a:t>
            </a:r>
            <a:r>
              <a:rPr b="0" lang="fr-FR" sz="1400" strike="noStrike" u="none">
                <a:solidFill>
                  <a:srgbClr val="a22889"/>
                </a:solidFill>
                <a:uFillTx/>
                <a:latin typeface="Consolas"/>
              </a:rPr>
              <a:t>G</a:t>
            </a:r>
            <a:r>
              <a:rPr b="1" lang="fr-FR" sz="1400" strike="noStrike" u="none">
                <a:solidFill>
                  <a:srgbClr val="000000"/>
                </a:solidFill>
                <a:uFillTx/>
                <a:latin typeface="Consolas"/>
              </a:rPr>
              <a:t>~(</a:t>
            </a:r>
            <a:r>
              <a:rPr b="0" lang="fr-FR" sz="1400" strike="noStrike" u="none">
                <a:solidFill>
                  <a:srgbClr val="2bdea8"/>
                </a:solidFill>
                <a:uFillTx/>
                <a:latin typeface="Consolas"/>
              </a:rPr>
              <a:t>G</a:t>
            </a:r>
            <a:r>
              <a:rPr b="0" lang="fr-FR" sz="1400" strike="noStrike" u="none">
                <a:solidFill>
                  <a:srgbClr val="a22889"/>
                </a:solidFill>
                <a:uFillTx/>
                <a:latin typeface="Consolas"/>
              </a:rPr>
              <a:t> arg</a:t>
            </a:r>
            <a:r>
              <a:rPr b="1" lang="fr-FR" sz="1400" strike="noStrike" u="none">
                <a:solidFill>
                  <a:srgbClr val="000000"/>
                </a:solidFill>
                <a:uFillTx/>
                <a:latin typeface="Consolas"/>
              </a:rPr>
              <a:t>)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1" lang="fr-FR" sz="1400" strike="noStrike" u="none">
                <a:solidFill>
                  <a:srgbClr val="000000"/>
                </a:solidFill>
                <a:uFillTx/>
                <a:latin typeface="Consolas"/>
              </a:rPr>
              <a:t>}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400"/>
            </a:br>
            <a:r>
              <a:rPr b="0" lang="fr-FR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400" strike="noStrike" u="none">
                <a:solidFill>
                  <a:srgbClr val="a22889"/>
                </a:solidFill>
                <a:uFillTx/>
                <a:latin typeface="Consolas"/>
              </a:rPr>
              <a:t>IList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400" strike="noStrike" u="none">
                <a:solidFill>
                  <a:srgbClr val="008800"/>
                </a:solidFill>
                <a:uFillTx/>
                <a:latin typeface="Consolas"/>
              </a:rPr>
              <a:t>&lt;|..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400" strike="noStrike" u="none">
                <a:solidFill>
                  <a:srgbClr val="a22889"/>
                </a:solidFill>
                <a:uFillTx/>
                <a:latin typeface="Consolas"/>
              </a:rPr>
              <a:t>List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400" strike="noStrike" u="none">
                <a:solidFill>
                  <a:srgbClr val="a22889"/>
                </a:solidFill>
                <a:uFillTx/>
                <a:latin typeface="Consolas"/>
              </a:rPr>
              <a:t>List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400" strike="noStrike" u="none">
                <a:solidFill>
                  <a:srgbClr val="008800"/>
                </a:solidFill>
                <a:uFillTx/>
                <a:latin typeface="Consolas"/>
              </a:rPr>
              <a:t>&lt;|--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400" strike="noStrike" u="none">
                <a:solidFill>
                  <a:srgbClr val="a22889"/>
                </a:solidFill>
                <a:uFillTx/>
                <a:latin typeface="Consolas"/>
              </a:rPr>
              <a:t>StringList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400"/>
            </a:b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68" name="Рисунок 12" descr=""/>
          <p:cNvPicPr/>
          <p:nvPr/>
        </p:nvPicPr>
        <p:blipFill>
          <a:blip r:embed="rId1"/>
          <a:stretch/>
        </p:blipFill>
        <p:spPr>
          <a:xfrm>
            <a:off x="7831440" y="1486080"/>
            <a:ext cx="1729440" cy="4657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FC60814-1248-427E-A764-F5C480535889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"/>
          <p:cNvSpPr txBox="1"/>
          <p:nvPr/>
        </p:nvSpPr>
        <p:spPr>
          <a:xfrm>
            <a:off x="61560" y="-23040"/>
            <a:ext cx="11638440" cy="74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4400" strike="noStrike" u="none">
                <a:solidFill>
                  <a:srgbClr val="eeeeee"/>
                </a:solidFill>
                <a:uFillTx/>
                <a:latin typeface="Calibri Light"/>
              </a:rPr>
              <a:t>Visual Studio Code. Плагин PlantUML</a:t>
            </a:r>
            <a:endParaRPr b="0" lang="ru-RU" sz="4400" strike="noStrike" u="none">
              <a:solidFill>
                <a:srgbClr val="eeeeee"/>
              </a:solidFill>
              <a:uFillTx/>
              <a:latin typeface="Arial"/>
            </a:endParaRPr>
          </a:p>
        </p:txBody>
      </p:sp>
      <p:sp>
        <p:nvSpPr>
          <p:cNvPr id="80" name="Rectangle 4"/>
          <p:cNvSpPr/>
          <p:nvPr/>
        </p:nvSpPr>
        <p:spPr>
          <a:xfrm>
            <a:off x="156240" y="1519200"/>
            <a:ext cx="2903760" cy="124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1" lang="ru-RU" sz="1500" strike="noStrike" u="none">
                <a:solidFill>
                  <a:srgbClr val="eeeeee"/>
                </a:solidFill>
                <a:uFillTx/>
                <a:latin typeface="Calibri"/>
              </a:rPr>
              <a:t>Требуется </a:t>
            </a:r>
            <a:r>
              <a:rPr b="1" lang="ru-RU" sz="1500" strike="noStrike" u="none">
                <a:solidFill>
                  <a:srgbClr val="eeeeee"/>
                </a:solidFill>
                <a:uFillTx/>
                <a:latin typeface="Calibri"/>
              </a:rPr>
              <a:t>установка:</a:t>
            </a:r>
            <a:endParaRPr b="1" lang="ru-RU" sz="1500" strike="noStrike" u="none">
              <a:solidFill>
                <a:srgbClr val="eeeeee"/>
              </a:solidFill>
              <a:uFillTx/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endParaRPr b="1" lang="ru-RU" sz="1600" strike="noStrike" u="none">
              <a:solidFill>
                <a:srgbClr val="eeeeee"/>
              </a:solidFill>
              <a:uFillTx/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1" lang="ru-RU" sz="1500" strike="noStrike" u="none">
                <a:solidFill>
                  <a:srgbClr val="eeeeee"/>
                </a:solidFill>
                <a:uFillTx/>
                <a:latin typeface="Calibri"/>
              </a:rPr>
              <a:t>Markdown </a:t>
            </a:r>
            <a:r>
              <a:rPr b="1" lang="ru-RU" sz="1500" strike="noStrike" u="none">
                <a:solidFill>
                  <a:srgbClr val="eeeeee"/>
                </a:solidFill>
                <a:uFillTx/>
                <a:latin typeface="Calibri"/>
              </a:rPr>
              <a:t>Preview </a:t>
            </a:r>
            <a:r>
              <a:rPr b="1" lang="ru-RU" sz="1500" strike="noStrike" u="none">
                <a:solidFill>
                  <a:srgbClr val="eeeeee"/>
                </a:solidFill>
                <a:uFillTx/>
                <a:latin typeface="Calibri"/>
              </a:rPr>
              <a:t>Mermaid</a:t>
            </a:r>
            <a:endParaRPr b="1" lang="ru-RU" sz="1500" strike="noStrike" u="none">
              <a:solidFill>
                <a:srgbClr val="eeeeee"/>
              </a:solidFill>
              <a:uFillTx/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1" lang="ru-RU" sz="1500" strike="noStrike" u="none">
                <a:solidFill>
                  <a:srgbClr val="eeeeee"/>
                </a:solidFill>
                <a:uFillTx/>
                <a:latin typeface="Calibri"/>
              </a:rPr>
              <a:t>Mermaid </a:t>
            </a:r>
            <a:r>
              <a:rPr b="1" lang="ru-RU" sz="1500" strike="noStrike" u="none">
                <a:solidFill>
                  <a:srgbClr val="eeeeee"/>
                </a:solidFill>
                <a:uFillTx/>
                <a:latin typeface="Calibri"/>
              </a:rPr>
              <a:t>Chart</a:t>
            </a:r>
            <a:endParaRPr b="1" lang="ru-RU" sz="1500" strike="noStrike" u="none">
              <a:solidFill>
                <a:srgbClr val="eeeeee"/>
              </a:solidFill>
              <a:uFillTx/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1" lang="ru-RU" sz="1500" strike="noStrike" u="none">
                <a:solidFill>
                  <a:srgbClr val="eeeeee"/>
                </a:solidFill>
                <a:uFillTx/>
                <a:latin typeface="Calibri"/>
              </a:rPr>
              <a:t>Mermaid </a:t>
            </a:r>
            <a:r>
              <a:rPr b="1" lang="ru-RU" sz="1500" strike="noStrike" u="none">
                <a:solidFill>
                  <a:srgbClr val="eeeeee"/>
                </a:solidFill>
                <a:uFillTx/>
                <a:latin typeface="Calibri"/>
              </a:rPr>
              <a:t>Syntax </a:t>
            </a:r>
            <a:r>
              <a:rPr b="1" lang="ru-RU" sz="1500" strike="noStrike" u="none">
                <a:solidFill>
                  <a:srgbClr val="eeeeee"/>
                </a:solidFill>
                <a:uFillTx/>
                <a:latin typeface="Calibri"/>
              </a:rPr>
              <a:t>Highlighting</a:t>
            </a:r>
            <a:endParaRPr b="1" lang="ru-RU" sz="1500" strike="noStrike" u="none">
              <a:solidFill>
                <a:srgbClr val="eeeeee"/>
              </a:solidFill>
              <a:uFillTx/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3060000" y="731160"/>
            <a:ext cx="8838360" cy="5523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B15C56-5205-4CBA-956D-E482D964413D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AutoShape 1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70" name="AutoShape 2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71" name="AutoShape 3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72" name="AutoShape 4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73" name="AutoShape 5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74" name="AutoShape 6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75" name="AutoShape 7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76" name="Title 1"/>
          <p:cNvSpPr/>
          <p:nvPr/>
        </p:nvSpPr>
        <p:spPr>
          <a:xfrm>
            <a:off x="838080" y="-30600"/>
            <a:ext cx="11070000" cy="13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914400">
              <a:lnSpc>
                <a:spcPct val="90000"/>
              </a:lnSpc>
            </a:pPr>
            <a:r>
              <a:rPr b="0" lang="ru-RU" sz="4000" strike="noStrike" u="none">
                <a:solidFill>
                  <a:schemeClr val="dk1"/>
                </a:solidFill>
                <a:uFillTx/>
                <a:latin typeface="Calibri Light"/>
              </a:rPr>
              <a:t>Диаграмма классов. Пространства имён. </a:t>
            </a:r>
            <a:r>
              <a:rPr b="0" lang="en-US" sz="4000" strike="noStrike" u="none">
                <a:solidFill>
                  <a:schemeClr val="dk1"/>
                </a:solidFill>
                <a:uFillTx/>
                <a:latin typeface="Calibri Light"/>
              </a:rPr>
              <a:t>PlantUML</a:t>
            </a:r>
            <a:endParaRPr b="0" lang="ru-R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7" name="Прямоугольник 3"/>
          <p:cNvSpPr/>
          <p:nvPr/>
        </p:nvSpPr>
        <p:spPr>
          <a:xfrm>
            <a:off x="667440" y="3668040"/>
            <a:ext cx="477792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@startuml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namespace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System </a:t>
            </a:r>
            <a:r>
              <a:rPr b="1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{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0" lang="fr-FR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namespace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Text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{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    </a:t>
            </a:r>
            <a:r>
              <a:rPr b="0" lang="fr-FR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namespace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Json </a:t>
            </a:r>
            <a:r>
              <a:rPr b="1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{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        </a:t>
            </a:r>
            <a:r>
              <a:rPr b="0" lang="en-US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class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System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::</a:t>
            </a:r>
            <a:r>
              <a:rPr b="0" lang="en-US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Text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::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Json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::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JsonSerializer 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{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            </a:t>
            </a:r>
            <a:r>
              <a:rPr b="1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+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Serialize</a:t>
            </a:r>
            <a:r>
              <a:rPr b="1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(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obj</a:t>
            </a:r>
            <a:r>
              <a:rPr b="1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object</a:t>
            </a:r>
            <a:r>
              <a:rPr b="1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)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            </a:t>
            </a:r>
            <a:r>
              <a:rPr b="1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+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Deserialize</a:t>
            </a:r>
            <a:r>
              <a:rPr b="1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()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object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        </a:t>
            </a:r>
            <a:r>
              <a:rPr b="1" lang="ru-RU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}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    </a:t>
            </a:r>
            <a:r>
              <a:rPr b="1" lang="ru-RU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}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1" lang="ru-RU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}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}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@enduml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78" name="Рисунок 11" descr=""/>
          <p:cNvPicPr/>
          <p:nvPr/>
        </p:nvPicPr>
        <p:blipFill>
          <a:blip r:embed="rId1"/>
          <a:stretch/>
        </p:blipFill>
        <p:spPr>
          <a:xfrm>
            <a:off x="7929720" y="1147680"/>
            <a:ext cx="2318400" cy="2215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9" name="Прямоугольник 12"/>
          <p:cNvSpPr/>
          <p:nvPr/>
        </p:nvSpPr>
        <p:spPr>
          <a:xfrm>
            <a:off x="667440" y="1378080"/>
            <a:ext cx="494280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@startuml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set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namespaceSeparator </a:t>
            </a:r>
            <a:r>
              <a:rPr b="1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::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class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System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::</a:t>
            </a:r>
            <a:r>
              <a:rPr b="0" lang="en-US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Text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::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Json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::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JsonSerializer 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{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1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+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Serialize</a:t>
            </a:r>
            <a:r>
              <a:rPr b="1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(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obj</a:t>
            </a:r>
            <a:r>
              <a:rPr b="1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object</a:t>
            </a:r>
            <a:r>
              <a:rPr b="1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)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1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+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Deserialize</a:t>
            </a:r>
            <a:r>
              <a:rPr b="1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()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object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}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@enduml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C0FF5D3-106A-401F-8C1E-30D6C077F368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AutoShape 1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81" name="AutoShape 2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82" name="AutoShape 3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83" name="AutoShape 4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84" name="AutoShape 5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85" name="AutoShape 6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86" name="AutoShape 7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87" name="Title 1"/>
          <p:cNvSpPr/>
          <p:nvPr/>
        </p:nvSpPr>
        <p:spPr>
          <a:xfrm>
            <a:off x="838080" y="-30600"/>
            <a:ext cx="11070000" cy="13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914400">
              <a:lnSpc>
                <a:spcPct val="90000"/>
              </a:lnSpc>
            </a:pPr>
            <a:r>
              <a:rPr b="0" lang="ru-RU" sz="4000" strike="noStrike" u="none">
                <a:solidFill>
                  <a:schemeClr val="dk1"/>
                </a:solidFill>
                <a:uFillTx/>
                <a:latin typeface="Calibri Light"/>
              </a:rPr>
              <a:t>Диаграмма классов. Пространства имён. </a:t>
            </a:r>
            <a:r>
              <a:rPr b="0" lang="en-US" sz="4000" strike="noStrike" u="none">
                <a:solidFill>
                  <a:schemeClr val="dk1"/>
                </a:solidFill>
                <a:uFillTx/>
                <a:latin typeface="Calibri Light"/>
              </a:rPr>
              <a:t>Mermaid</a:t>
            </a:r>
            <a:endParaRPr b="0" lang="ru-R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8" name="Прямоугольник 1"/>
          <p:cNvSpPr/>
          <p:nvPr/>
        </p:nvSpPr>
        <p:spPr>
          <a:xfrm>
            <a:off x="838080" y="1762560"/>
            <a:ext cx="313020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fr-FR" sz="1200" strike="noStrike" u="none">
                <a:solidFill>
                  <a:srgbClr val="9650c8"/>
                </a:solidFill>
                <a:uFillTx/>
                <a:latin typeface="Consolas"/>
              </a:rPr>
              <a:t>classDiagram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2bdea8"/>
                </a:solidFill>
                <a:uFillTx/>
                <a:latin typeface="Consolas"/>
              </a:rPr>
              <a:t>namespace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 System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.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Text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.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Json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0000"/>
                </a:solidFill>
                <a:uFillTx/>
                <a:latin typeface="Consolas"/>
              </a:rPr>
              <a:t>{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1" lang="fr-FR" sz="1200" strike="noStrike" u="none">
                <a:solidFill>
                  <a:srgbClr val="9650c8"/>
                </a:solidFill>
                <a:uFillTx/>
                <a:latin typeface="Consolas"/>
              </a:rPr>
              <a:t>class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JsonSerializer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0000"/>
                </a:solidFill>
                <a:uFillTx/>
                <a:latin typeface="Consolas"/>
              </a:rPr>
              <a:t>{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    </a:t>
            </a:r>
            <a:r>
              <a:rPr b="1" lang="fr-FR" sz="1200" strike="noStrike" u="none">
                <a:solidFill>
                  <a:srgbClr val="000000"/>
                </a:solidFill>
                <a:uFillTx/>
                <a:latin typeface="Consolas"/>
              </a:rPr>
              <a:t>+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Serialize</a:t>
            </a:r>
            <a:r>
              <a:rPr b="1" lang="fr-FR" sz="1200" strike="noStrike" u="none">
                <a:solidFill>
                  <a:srgbClr val="000000"/>
                </a:solidFill>
                <a:uFillTx/>
                <a:latin typeface="Consolas"/>
              </a:rPr>
              <a:t>(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obj</a:t>
            </a:r>
            <a:r>
              <a:rPr b="1" lang="fr-FR" sz="1200" strike="noStrike" u="none">
                <a:solidFill>
                  <a:srgbClr val="000000"/>
                </a:solidFill>
                <a:uFillTx/>
                <a:latin typeface="Consolas"/>
              </a:rPr>
              <a:t>: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object</a:t>
            </a:r>
            <a:r>
              <a:rPr b="1" lang="fr-FR" sz="1200" strike="noStrike" u="none">
                <a:solidFill>
                  <a:srgbClr val="000000"/>
                </a:solidFill>
                <a:uFillTx/>
                <a:latin typeface="Consolas"/>
              </a:rPr>
              <a:t>)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    </a:t>
            </a:r>
            <a:r>
              <a:rPr b="1" lang="fr-FR" sz="1200" strike="noStrike" u="none">
                <a:solidFill>
                  <a:srgbClr val="000000"/>
                </a:solidFill>
                <a:uFillTx/>
                <a:latin typeface="Consolas"/>
              </a:rPr>
              <a:t>+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Deserialize</a:t>
            </a:r>
            <a:r>
              <a:rPr b="1" lang="fr-FR" sz="1200" strike="noStrike" u="none">
                <a:solidFill>
                  <a:srgbClr val="000000"/>
                </a:solidFill>
                <a:uFillTx/>
                <a:latin typeface="Consolas"/>
              </a:rPr>
              <a:t>()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0000"/>
                </a:solidFill>
                <a:uFillTx/>
                <a:latin typeface="Consolas"/>
              </a:rPr>
              <a:t>: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object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1" lang="fr-FR" sz="1200" strike="noStrike" u="none">
                <a:solidFill>
                  <a:srgbClr val="000000"/>
                </a:solidFill>
                <a:uFillTx/>
                <a:latin typeface="Consolas"/>
              </a:rPr>
              <a:t>}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fr-FR" sz="1200" strike="noStrike" u="none">
                <a:solidFill>
                  <a:srgbClr val="000000"/>
                </a:solidFill>
                <a:uFillTx/>
                <a:latin typeface="Consolas"/>
              </a:rPr>
              <a:t>}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89" name="Рисунок 2" descr=""/>
          <p:cNvPicPr/>
          <p:nvPr/>
        </p:nvPicPr>
        <p:blipFill>
          <a:blip r:embed="rId1"/>
          <a:stretch/>
        </p:blipFill>
        <p:spPr>
          <a:xfrm>
            <a:off x="7072560" y="1294920"/>
            <a:ext cx="3439440" cy="2501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25C0F49-3AC1-40EA-BE33-2769D69DA0C5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ru-RU" sz="6000" strike="noStrike" u="none">
                <a:solidFill>
                  <a:schemeClr val="dk1"/>
                </a:solidFill>
                <a:uFillTx/>
                <a:latin typeface="Calibri Light"/>
              </a:rPr>
              <a:t>Диаграммы состояний</a:t>
            </a:r>
            <a:endParaRPr b="0" lang="ru-RU" sz="6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760F40-1498-48C0-92F1-E385F8F32448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AutoShape 1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92" name="AutoShape 2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93" name="AutoShape 3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94" name="AutoShape 4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95" name="AutoShape 5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96" name="AutoShape 6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97" name="AutoShape 7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98" name="Title 1"/>
          <p:cNvSpPr/>
          <p:nvPr/>
        </p:nvSpPr>
        <p:spPr>
          <a:xfrm>
            <a:off x="838080" y="-30600"/>
            <a:ext cx="11070000" cy="13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914400">
              <a:lnSpc>
                <a:spcPct val="90000"/>
              </a:lnSpc>
            </a:pPr>
            <a:r>
              <a:rPr b="0" lang="ru-RU" sz="4000" strike="noStrike" u="none">
                <a:solidFill>
                  <a:schemeClr val="dk1"/>
                </a:solidFill>
                <a:uFillTx/>
                <a:latin typeface="Calibri Light"/>
              </a:rPr>
              <a:t>Диаграмма состояний. </a:t>
            </a:r>
            <a:r>
              <a:rPr b="0" lang="en-US" sz="4000" strike="noStrike" u="none">
                <a:solidFill>
                  <a:schemeClr val="dk1"/>
                </a:solidFill>
                <a:uFillTx/>
                <a:latin typeface="Calibri Light"/>
              </a:rPr>
              <a:t>PlantUML</a:t>
            </a:r>
            <a:endParaRPr b="0" lang="ru-R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9" name=""/>
          <p:cNvSpPr txBox="1"/>
          <p:nvPr/>
        </p:nvSpPr>
        <p:spPr>
          <a:xfrm>
            <a:off x="649080" y="1440000"/>
            <a:ext cx="4931280" cy="296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600" strike="noStrike" u="none">
                <a:solidFill>
                  <a:srgbClr val="000000"/>
                </a:solidFill>
                <a:uFillTx/>
                <a:latin typeface="Consolas"/>
              </a:rPr>
              <a:t>@startuml</a:t>
            </a:r>
            <a:endParaRPr b="0" lang="ru-RU" sz="1600" strike="noStrike" u="none">
              <a:solidFill>
                <a:srgbClr val="000000"/>
              </a:solidFill>
              <a:uFillTx/>
              <a:latin typeface="Consolas"/>
            </a:endParaRPr>
          </a:p>
          <a:p>
            <a:endParaRPr b="0" lang="ru-RU" sz="1800" strike="noStrike" u="none">
              <a:solidFill>
                <a:srgbClr val="000000"/>
              </a:solidFill>
              <a:uFillTx/>
              <a:latin typeface="Consolas"/>
            </a:endParaRPr>
          </a:p>
          <a:p>
            <a:r>
              <a:rPr b="0" lang="ru-RU" sz="1600" strike="noStrike" u="none">
                <a:solidFill>
                  <a:srgbClr val="000000"/>
                </a:solidFill>
                <a:uFillTx/>
                <a:latin typeface="Consolas"/>
              </a:rPr>
              <a:t>[*] --&gt; Ожидание</a:t>
            </a:r>
            <a:endParaRPr b="0" lang="ru-RU" sz="1600" strike="noStrike" u="none">
              <a:solidFill>
                <a:srgbClr val="000000"/>
              </a:solidFill>
              <a:uFillTx/>
              <a:latin typeface="Consolas"/>
            </a:endParaRPr>
          </a:p>
          <a:p>
            <a:r>
              <a:rPr b="0" lang="ru-RU" sz="1600" strike="noStrike" u="none">
                <a:solidFill>
                  <a:srgbClr val="000000"/>
                </a:solidFill>
                <a:uFillTx/>
                <a:latin typeface="Consolas"/>
              </a:rPr>
              <a:t>Ожидание --&gt; [*]</a:t>
            </a:r>
            <a:endParaRPr b="0" lang="ru-RU" sz="1600" strike="noStrike" u="none">
              <a:solidFill>
                <a:srgbClr val="000000"/>
              </a:solidFill>
              <a:uFillTx/>
              <a:latin typeface="Consolas"/>
            </a:endParaRPr>
          </a:p>
          <a:p>
            <a:r>
              <a:rPr b="0" lang="ru-RU" sz="1600" strike="noStrike" u="none">
                <a:solidFill>
                  <a:srgbClr val="000000"/>
                </a:solidFill>
                <a:uFillTx/>
                <a:latin typeface="Consolas"/>
              </a:rPr>
              <a:t>Ожидание --&gt; Запуск</a:t>
            </a:r>
            <a:endParaRPr b="0" lang="ru-RU" sz="1600" strike="noStrike" u="none">
              <a:solidFill>
                <a:srgbClr val="000000"/>
              </a:solidFill>
              <a:uFillTx/>
              <a:latin typeface="Consolas"/>
            </a:endParaRPr>
          </a:p>
          <a:p>
            <a:r>
              <a:rPr b="0" lang="ru-RU" sz="1600" strike="noStrike" u="none">
                <a:solidFill>
                  <a:srgbClr val="000000"/>
                </a:solidFill>
                <a:uFillTx/>
                <a:latin typeface="Consolas"/>
              </a:rPr>
              <a:t>Запуск --&gt; Разогрев</a:t>
            </a:r>
            <a:endParaRPr b="0" lang="ru-RU" sz="1600" strike="noStrike" u="none">
              <a:solidFill>
                <a:srgbClr val="000000"/>
              </a:solidFill>
              <a:uFillTx/>
              <a:latin typeface="Consolas"/>
            </a:endParaRPr>
          </a:p>
          <a:p>
            <a:r>
              <a:rPr b="0" lang="ru-RU" sz="1600" strike="noStrike" u="none">
                <a:solidFill>
                  <a:srgbClr val="000000"/>
                </a:solidFill>
                <a:uFillTx/>
                <a:latin typeface="Consolas"/>
              </a:rPr>
              <a:t>Разогрев --&gt; Ожидание : недостаток ресурса</a:t>
            </a:r>
            <a:endParaRPr b="0" lang="ru-RU" sz="1600" strike="noStrike" u="none">
              <a:solidFill>
                <a:srgbClr val="000000"/>
              </a:solidFill>
              <a:uFillTx/>
              <a:latin typeface="Consolas"/>
            </a:endParaRPr>
          </a:p>
          <a:p>
            <a:r>
              <a:rPr b="0" lang="ru-RU" sz="1600" strike="noStrike" u="none">
                <a:solidFill>
                  <a:srgbClr val="000000"/>
                </a:solidFill>
                <a:uFillTx/>
                <a:latin typeface="Consolas"/>
              </a:rPr>
              <a:t>Разогрев --&gt; Полёт : ресурс имеется</a:t>
            </a:r>
            <a:endParaRPr b="0" lang="ru-RU" sz="1600" strike="noStrike" u="none">
              <a:solidFill>
                <a:srgbClr val="000000"/>
              </a:solidFill>
              <a:uFillTx/>
              <a:latin typeface="Consolas"/>
            </a:endParaRPr>
          </a:p>
          <a:p>
            <a:r>
              <a:rPr b="0" lang="ru-RU" sz="1600" strike="noStrike" u="none">
                <a:solidFill>
                  <a:srgbClr val="000000"/>
                </a:solidFill>
                <a:uFillTx/>
                <a:latin typeface="Consolas"/>
              </a:rPr>
              <a:t>Полёт --&gt; [*]</a:t>
            </a:r>
            <a:endParaRPr b="0" lang="ru-RU" sz="1600" strike="noStrike" u="none">
              <a:solidFill>
                <a:srgbClr val="000000"/>
              </a:solidFill>
              <a:uFillTx/>
              <a:latin typeface="Consolas"/>
            </a:endParaRPr>
          </a:p>
          <a:p>
            <a:endParaRPr b="0" lang="ru-RU" sz="1800" strike="noStrike" u="none">
              <a:solidFill>
                <a:srgbClr val="000000"/>
              </a:solidFill>
              <a:uFillTx/>
              <a:latin typeface="Consolas"/>
            </a:endParaRPr>
          </a:p>
          <a:p>
            <a:r>
              <a:rPr b="0" lang="ru-RU" sz="1600" strike="noStrike" u="none">
                <a:solidFill>
                  <a:srgbClr val="000000"/>
                </a:solidFill>
                <a:uFillTx/>
                <a:latin typeface="Consolas"/>
              </a:rPr>
              <a:t>@enduml</a:t>
            </a:r>
            <a:endParaRPr b="0" lang="ru-RU" sz="1600" strike="noStrike" u="none">
              <a:solidFill>
                <a:srgbClr val="000000"/>
              </a:solidFill>
              <a:uFillTx/>
              <a:latin typeface="Consolas"/>
            </a:endParaRPr>
          </a:p>
        </p:txBody>
      </p:sp>
      <p:pic>
        <p:nvPicPr>
          <p:cNvPr id="300" name="" descr=""/>
          <p:cNvPicPr/>
          <p:nvPr/>
        </p:nvPicPr>
        <p:blipFill>
          <a:blip r:embed="rId1"/>
          <a:stretch/>
        </p:blipFill>
        <p:spPr>
          <a:xfrm>
            <a:off x="8820720" y="1003320"/>
            <a:ext cx="2590920" cy="547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C36A0B0-7984-45DC-A348-719EB19F6F86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AutoShape 1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02" name="AutoShape 2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03" name="AutoShape 3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04" name="AutoShape 4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05" name="AutoShape 5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06" name="AutoShape 6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07" name="AutoShape 7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08" name="Title 1"/>
          <p:cNvSpPr/>
          <p:nvPr/>
        </p:nvSpPr>
        <p:spPr>
          <a:xfrm>
            <a:off x="838080" y="-30600"/>
            <a:ext cx="11070000" cy="13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914400">
              <a:lnSpc>
                <a:spcPct val="90000"/>
              </a:lnSpc>
            </a:pPr>
            <a:r>
              <a:rPr b="0" lang="ru-RU" sz="4000" strike="noStrike" u="none">
                <a:solidFill>
                  <a:schemeClr val="dk1"/>
                </a:solidFill>
                <a:uFillTx/>
                <a:latin typeface="Calibri Light"/>
              </a:rPr>
              <a:t>Диаграмма состояний. </a:t>
            </a:r>
            <a:r>
              <a:rPr b="0" lang="en-US" sz="4000" strike="noStrike" u="none">
                <a:solidFill>
                  <a:schemeClr val="dk1"/>
                </a:solidFill>
                <a:uFillTx/>
                <a:latin typeface="Calibri Light"/>
              </a:rPr>
              <a:t>Mermaid</a:t>
            </a:r>
            <a:endParaRPr b="0" lang="ru-R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9" name="Прямоугольник 3"/>
          <p:cNvSpPr/>
          <p:nvPr/>
        </p:nvSpPr>
        <p:spPr>
          <a:xfrm>
            <a:off x="716760" y="1294920"/>
            <a:ext cx="6095880" cy="22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1400" strike="noStrike" u="none">
                <a:solidFill>
                  <a:srgbClr val="9650c8"/>
                </a:solidFill>
                <a:uFillTx/>
                <a:latin typeface="Consolas"/>
              </a:rPr>
              <a:t>stateDiagram-v2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ru-RU" sz="1400" strike="noStrike" u="none">
                <a:solidFill>
                  <a:srgbClr val="aa8500"/>
                </a:solidFill>
                <a:uFillTx/>
                <a:latin typeface="Consolas"/>
              </a:rPr>
              <a:t>[*]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ru-RU" sz="14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Consolas"/>
              </a:rPr>
              <a:t> Ожидание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Consolas"/>
              </a:rPr>
              <a:t>Ожидание </a:t>
            </a:r>
            <a:r>
              <a:rPr b="1" lang="ru-RU" sz="14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ru-RU" sz="1400" strike="noStrike" u="none">
                <a:solidFill>
                  <a:srgbClr val="aa8500"/>
                </a:solidFill>
                <a:uFillTx/>
                <a:latin typeface="Consolas"/>
              </a:rPr>
              <a:t>[*]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Consolas"/>
              </a:rPr>
              <a:t>Ожидание </a:t>
            </a:r>
            <a:r>
              <a:rPr b="1" lang="ru-RU" sz="14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Consolas"/>
              </a:rPr>
              <a:t> Запуск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Consolas"/>
              </a:rPr>
              <a:t>Запуск </a:t>
            </a:r>
            <a:r>
              <a:rPr b="1" lang="ru-RU" sz="14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Consolas"/>
              </a:rPr>
              <a:t> Разогрев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Consolas"/>
              </a:rPr>
              <a:t>Разогрев </a:t>
            </a:r>
            <a:r>
              <a:rPr b="1" lang="ru-RU" sz="14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Consolas"/>
              </a:rPr>
              <a:t> Ожидание 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Consolas"/>
              </a:rPr>
              <a:t>:</a:t>
            </a:r>
            <a:r>
              <a:rPr b="0" lang="ru-RU" sz="1400" strike="noStrike" u="none">
                <a:solidFill>
                  <a:srgbClr val="aa8500"/>
                </a:solidFill>
                <a:uFillTx/>
                <a:latin typeface="Consolas"/>
              </a:rPr>
              <a:t> недостаток ресурса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Consolas"/>
              </a:rPr>
              <a:t>Разогрев </a:t>
            </a:r>
            <a:r>
              <a:rPr b="1" lang="ru-RU" sz="14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Consolas"/>
              </a:rPr>
              <a:t> Полёт </a:t>
            </a:r>
            <a:r>
              <a:rPr b="1" lang="ru-RU" sz="1400" strike="noStrike" u="none">
                <a:solidFill>
                  <a:srgbClr val="000000"/>
                </a:solidFill>
                <a:uFillTx/>
                <a:latin typeface="Consolas"/>
              </a:rPr>
              <a:t>:</a:t>
            </a:r>
            <a:r>
              <a:rPr b="0" lang="ru-RU" sz="1400" strike="noStrike" u="none">
                <a:solidFill>
                  <a:srgbClr val="aa8500"/>
                </a:solidFill>
                <a:uFillTx/>
                <a:latin typeface="Consolas"/>
              </a:rPr>
              <a:t> ресурс имеется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Consolas"/>
              </a:rPr>
              <a:t>Полёт </a:t>
            </a:r>
            <a:r>
              <a:rPr b="1" lang="ru-RU" sz="14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ru-RU" sz="1400" strike="noStrike" u="none">
                <a:solidFill>
                  <a:srgbClr val="aa8500"/>
                </a:solidFill>
                <a:uFillTx/>
                <a:latin typeface="Consolas"/>
              </a:rPr>
              <a:t>[*]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400"/>
            </a:b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10" name="Рисунок 11" descr=""/>
          <p:cNvPicPr/>
          <p:nvPr/>
        </p:nvPicPr>
        <p:blipFill>
          <a:blip r:embed="rId1"/>
          <a:stretch/>
        </p:blipFill>
        <p:spPr>
          <a:xfrm>
            <a:off x="7242480" y="843840"/>
            <a:ext cx="3796560" cy="5710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1" name="Прямоугольник 12"/>
          <p:cNvSpPr/>
          <p:nvPr/>
        </p:nvSpPr>
        <p:spPr>
          <a:xfrm>
            <a:off x="838080" y="3886560"/>
            <a:ext cx="609588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400" strike="noStrike" u="none">
                <a:solidFill>
                  <a:srgbClr val="9650c8"/>
                </a:solidFill>
                <a:uFillTx/>
                <a:latin typeface="Consolas"/>
              </a:rPr>
              <a:t>stateDiagram-v2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649696"/>
                </a:solidFill>
                <a:uFillTx/>
                <a:latin typeface="Consolas"/>
              </a:rPr>
              <a:t>    </a:t>
            </a:r>
            <a:r>
              <a:rPr b="0" lang="en-US" sz="1400" strike="noStrike" u="none">
                <a:solidFill>
                  <a:srgbClr val="649696"/>
                </a:solidFill>
                <a:uFillTx/>
                <a:latin typeface="Consolas"/>
              </a:rPr>
              <a:t>state </a:t>
            </a:r>
            <a:r>
              <a:rPr b="0" lang="en-US" sz="1400" strike="noStrike" u="none">
                <a:solidFill>
                  <a:srgbClr val="aa8500"/>
                </a:solidFill>
                <a:uFillTx/>
                <a:latin typeface="Consolas"/>
              </a:rPr>
              <a:t>"This is a state description"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400" strike="noStrike" u="none">
                <a:solidFill>
                  <a:srgbClr val="649696"/>
                </a:solidFill>
                <a:uFillTx/>
                <a:latin typeface="Consolas"/>
              </a:rPr>
              <a:t>as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400" strike="noStrike" u="none">
                <a:solidFill>
                  <a:srgbClr val="a22889"/>
                </a:solidFill>
                <a:uFillTx/>
                <a:latin typeface="Consolas"/>
              </a:rPr>
              <a:t>s2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12" name="Рисунок 13" descr=""/>
          <p:cNvPicPr/>
          <p:nvPr/>
        </p:nvPicPr>
        <p:blipFill>
          <a:blip r:embed="rId2"/>
          <a:stretch/>
        </p:blipFill>
        <p:spPr>
          <a:xfrm>
            <a:off x="782640" y="4754520"/>
            <a:ext cx="2171880" cy="590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DCBE168-23DD-4074-AFB5-B72846643A59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AutoShape 1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14" name="AutoShape 2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15" name="AutoShape 3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16" name="AutoShape 4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17" name="AutoShape 5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18" name="AutoShape 6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19" name="AutoShape 7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20" name="Title 1"/>
          <p:cNvSpPr/>
          <p:nvPr/>
        </p:nvSpPr>
        <p:spPr>
          <a:xfrm>
            <a:off x="838080" y="-30600"/>
            <a:ext cx="11070000" cy="13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914400">
              <a:lnSpc>
                <a:spcPct val="90000"/>
              </a:lnSpc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Calibri Light"/>
              </a:rPr>
              <a:t>Диаграмма состояний. Ветвления и форки.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 Light"/>
              </a:rPr>
              <a:t>PlantUML</a:t>
            </a:r>
            <a:r>
              <a:rPr b="0" lang="ru-RU" sz="3200" strike="noStrike" u="none">
                <a:solidFill>
                  <a:schemeClr val="dk1"/>
                </a:solidFill>
                <a:uFillTx/>
                <a:latin typeface="Calibri Light"/>
              </a:rPr>
              <a:t>.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21" name="" descr=""/>
          <p:cNvPicPr/>
          <p:nvPr/>
        </p:nvPicPr>
        <p:blipFill>
          <a:blip r:embed="rId1"/>
          <a:stretch/>
        </p:blipFill>
        <p:spPr>
          <a:xfrm>
            <a:off x="5080320" y="1411560"/>
            <a:ext cx="2066760" cy="4057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2" name=""/>
          <p:cNvSpPr txBox="1"/>
          <p:nvPr/>
        </p:nvSpPr>
        <p:spPr>
          <a:xfrm>
            <a:off x="601200" y="900000"/>
            <a:ext cx="4259160" cy="288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@startuml Диаграмма состояний</a:t>
            </a:r>
            <a:endParaRPr b="0" lang="ru-RU" sz="1200" strike="noStrike" u="none">
              <a:solidFill>
                <a:srgbClr val="000000"/>
              </a:solidFill>
              <a:uFillTx/>
              <a:latin typeface="Consolas"/>
            </a:endParaRPr>
          </a:p>
          <a:p>
            <a:endParaRPr b="0" lang="ru-RU" sz="1800" strike="noStrike" u="none">
              <a:solidFill>
                <a:srgbClr val="000000"/>
              </a:solidFill>
              <a:uFillTx/>
              <a:latin typeface="Consolas"/>
            </a:endParaRPr>
          </a:p>
          <a:p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  </a:t>
            </a:r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state if_state &lt;&lt;choice&gt;&gt;</a:t>
            </a:r>
            <a:endParaRPr b="0" lang="ru-RU" sz="1200" strike="noStrike" u="none">
              <a:solidFill>
                <a:srgbClr val="000000"/>
              </a:solidFill>
              <a:uFillTx/>
              <a:latin typeface="Consolas"/>
            </a:endParaRPr>
          </a:p>
          <a:p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  </a:t>
            </a:r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state "Число положительное" as IsPositive</a:t>
            </a:r>
            <a:endParaRPr b="0" lang="ru-RU" sz="1200" strike="noStrike" u="none">
              <a:solidFill>
                <a:srgbClr val="000000"/>
              </a:solidFill>
              <a:uFillTx/>
              <a:latin typeface="Consolas"/>
            </a:endParaRPr>
          </a:p>
          <a:p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  </a:t>
            </a:r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state "Истина" as True</a:t>
            </a:r>
            <a:endParaRPr b="0" lang="ru-RU" sz="1200" strike="noStrike" u="none">
              <a:solidFill>
                <a:srgbClr val="000000"/>
              </a:solidFill>
              <a:uFillTx/>
              <a:latin typeface="Consolas"/>
            </a:endParaRPr>
          </a:p>
          <a:p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  </a:t>
            </a:r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state "Ложь" as False</a:t>
            </a:r>
            <a:endParaRPr b="0" lang="ru-RU" sz="1200" strike="noStrike" u="none">
              <a:solidFill>
                <a:srgbClr val="000000"/>
              </a:solidFill>
              <a:uFillTx/>
              <a:latin typeface="Consolas"/>
            </a:endParaRPr>
          </a:p>
          <a:p>
            <a:endParaRPr b="0" lang="ru-RU" sz="1800" strike="noStrike" u="none">
              <a:solidFill>
                <a:srgbClr val="000000"/>
              </a:solidFill>
              <a:uFillTx/>
              <a:latin typeface="Consolas"/>
            </a:endParaRPr>
          </a:p>
          <a:p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  </a:t>
            </a:r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[*] --&gt; IsPositive</a:t>
            </a:r>
            <a:endParaRPr b="0" lang="ru-RU" sz="1200" strike="noStrike" u="none">
              <a:solidFill>
                <a:srgbClr val="000000"/>
              </a:solidFill>
              <a:uFillTx/>
              <a:latin typeface="Consolas"/>
            </a:endParaRPr>
          </a:p>
          <a:p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  </a:t>
            </a:r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IsPositive --&gt; if_state</a:t>
            </a:r>
            <a:endParaRPr b="0" lang="ru-RU" sz="1200" strike="noStrike" u="none">
              <a:solidFill>
                <a:srgbClr val="000000"/>
              </a:solidFill>
              <a:uFillTx/>
              <a:latin typeface="Consolas"/>
            </a:endParaRPr>
          </a:p>
          <a:p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  </a:t>
            </a:r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if_state --&gt; False: if n &lt; 0</a:t>
            </a:r>
            <a:endParaRPr b="0" lang="ru-RU" sz="1200" strike="noStrike" u="none">
              <a:solidFill>
                <a:srgbClr val="000000"/>
              </a:solidFill>
              <a:uFillTx/>
              <a:latin typeface="Consolas"/>
            </a:endParaRPr>
          </a:p>
          <a:p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  </a:t>
            </a:r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if_state --&gt; True : if n &gt;= 0</a:t>
            </a:r>
            <a:endParaRPr b="0" lang="ru-RU" sz="1200" strike="noStrike" u="none">
              <a:solidFill>
                <a:srgbClr val="000000"/>
              </a:solidFill>
              <a:uFillTx/>
              <a:latin typeface="Consolas"/>
            </a:endParaRPr>
          </a:p>
          <a:p>
            <a:endParaRPr b="0" lang="ru-RU" sz="1800" strike="noStrike" u="none">
              <a:solidFill>
                <a:srgbClr val="000000"/>
              </a:solidFill>
              <a:uFillTx/>
              <a:latin typeface="Consolas"/>
            </a:endParaRPr>
          </a:p>
          <a:p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@enduml</a:t>
            </a:r>
            <a:endParaRPr b="0" lang="ru-RU" sz="1200" strike="noStrike" u="none">
              <a:solidFill>
                <a:srgbClr val="000000"/>
              </a:solidFill>
              <a:uFillTx/>
              <a:latin typeface="Consolas"/>
            </a:endParaRPr>
          </a:p>
        </p:txBody>
      </p:sp>
      <p:sp>
        <p:nvSpPr>
          <p:cNvPr id="323" name=""/>
          <p:cNvSpPr txBox="1"/>
          <p:nvPr/>
        </p:nvSpPr>
        <p:spPr>
          <a:xfrm>
            <a:off x="601200" y="3798000"/>
            <a:ext cx="3780360" cy="30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@startuml Диаграмма состояний</a:t>
            </a:r>
            <a:endParaRPr b="0" lang="ru-RU" sz="1200" strike="noStrike" u="none">
              <a:solidFill>
                <a:srgbClr val="000000"/>
              </a:solidFill>
              <a:uFillTx/>
              <a:latin typeface="Consolas"/>
            </a:endParaRPr>
          </a:p>
          <a:p>
            <a:endParaRPr b="0" lang="ru-RU" sz="1800" strike="noStrike" u="none">
              <a:solidFill>
                <a:srgbClr val="000000"/>
              </a:solidFill>
              <a:uFillTx/>
              <a:latin typeface="Consolas"/>
            </a:endParaRPr>
          </a:p>
          <a:p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state "Левое состояние" as State1</a:t>
            </a:r>
            <a:endParaRPr b="0" lang="ru-RU" sz="1200" strike="noStrike" u="none">
              <a:solidFill>
                <a:srgbClr val="000000"/>
              </a:solidFill>
              <a:uFillTx/>
              <a:latin typeface="Consolas"/>
            </a:endParaRPr>
          </a:p>
          <a:p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state "Правое состояние" as State2</a:t>
            </a:r>
            <a:endParaRPr b="0" lang="ru-RU" sz="1200" strike="noStrike" u="none">
              <a:solidFill>
                <a:srgbClr val="000000"/>
              </a:solidFill>
              <a:uFillTx/>
              <a:latin typeface="Consolas"/>
            </a:endParaRPr>
          </a:p>
          <a:p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state fork_state &lt;&lt;fork&gt;&gt;</a:t>
            </a:r>
            <a:endParaRPr b="0" lang="ru-RU" sz="1200" strike="noStrike" u="none">
              <a:solidFill>
                <a:srgbClr val="000000"/>
              </a:solidFill>
              <a:uFillTx/>
              <a:latin typeface="Consolas"/>
            </a:endParaRPr>
          </a:p>
          <a:p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state join_state &lt;&lt;join&gt;&gt;</a:t>
            </a:r>
            <a:endParaRPr b="0" lang="ru-RU" sz="1200" strike="noStrike" u="none">
              <a:solidFill>
                <a:srgbClr val="000000"/>
              </a:solidFill>
              <a:uFillTx/>
              <a:latin typeface="Consolas"/>
            </a:endParaRPr>
          </a:p>
          <a:p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[*] --&gt; fork_state</a:t>
            </a:r>
            <a:endParaRPr b="0" lang="ru-RU" sz="1200" strike="noStrike" u="none">
              <a:solidFill>
                <a:srgbClr val="000000"/>
              </a:solidFill>
              <a:uFillTx/>
              <a:latin typeface="Consolas"/>
            </a:endParaRPr>
          </a:p>
          <a:p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fork_state --&gt; State1</a:t>
            </a:r>
            <a:endParaRPr b="0" lang="ru-RU" sz="1200" strike="noStrike" u="none">
              <a:solidFill>
                <a:srgbClr val="000000"/>
              </a:solidFill>
              <a:uFillTx/>
              <a:latin typeface="Consolas"/>
            </a:endParaRPr>
          </a:p>
          <a:p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fork_state --&gt; State2</a:t>
            </a:r>
            <a:endParaRPr b="0" lang="ru-RU" sz="1200" strike="noStrike" u="none">
              <a:solidFill>
                <a:srgbClr val="000000"/>
              </a:solidFill>
              <a:uFillTx/>
              <a:latin typeface="Consolas"/>
            </a:endParaRPr>
          </a:p>
          <a:p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State1 --&gt; join_state</a:t>
            </a:r>
            <a:endParaRPr b="0" lang="ru-RU" sz="1200" strike="noStrike" u="none">
              <a:solidFill>
                <a:srgbClr val="000000"/>
              </a:solidFill>
              <a:uFillTx/>
              <a:latin typeface="Consolas"/>
            </a:endParaRPr>
          </a:p>
          <a:p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State2 --&gt; join_state</a:t>
            </a:r>
            <a:endParaRPr b="0" lang="ru-RU" sz="1200" strike="noStrike" u="none">
              <a:solidFill>
                <a:srgbClr val="000000"/>
              </a:solidFill>
              <a:uFillTx/>
              <a:latin typeface="Consolas"/>
            </a:endParaRPr>
          </a:p>
          <a:p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join_state --&gt; State3</a:t>
            </a:r>
            <a:endParaRPr b="0" lang="ru-RU" sz="1200" strike="noStrike" u="none">
              <a:solidFill>
                <a:srgbClr val="000000"/>
              </a:solidFill>
              <a:uFillTx/>
              <a:latin typeface="Consolas"/>
            </a:endParaRPr>
          </a:p>
          <a:p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State3 --&gt; [*]</a:t>
            </a:r>
            <a:endParaRPr b="0" lang="ru-RU" sz="1200" strike="noStrike" u="none">
              <a:solidFill>
                <a:srgbClr val="000000"/>
              </a:solidFill>
              <a:uFillTx/>
              <a:latin typeface="Consolas"/>
            </a:endParaRPr>
          </a:p>
          <a:p>
            <a:endParaRPr b="0" lang="ru-RU" sz="1800" strike="noStrike" u="none">
              <a:solidFill>
                <a:srgbClr val="000000"/>
              </a:solidFill>
              <a:uFillTx/>
              <a:latin typeface="Consolas"/>
            </a:endParaRPr>
          </a:p>
          <a:p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@enduml</a:t>
            </a:r>
            <a:endParaRPr b="0" lang="ru-RU" sz="1200" strike="noStrike" u="none">
              <a:solidFill>
                <a:srgbClr val="000000"/>
              </a:solidFill>
              <a:uFillTx/>
              <a:latin typeface="Consolas"/>
            </a:endParaRPr>
          </a:p>
        </p:txBody>
      </p:sp>
      <p:pic>
        <p:nvPicPr>
          <p:cNvPr id="324" name="" descr=""/>
          <p:cNvPicPr/>
          <p:nvPr/>
        </p:nvPicPr>
        <p:blipFill>
          <a:blip r:embed="rId2"/>
          <a:stretch/>
        </p:blipFill>
        <p:spPr>
          <a:xfrm>
            <a:off x="8640720" y="1294560"/>
            <a:ext cx="3048120" cy="4476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CE4E4CB-071B-402C-9760-D9A847D89D54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AutoShape 1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26" name="AutoShape 2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27" name="AutoShape 3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28" name="AutoShape 4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29" name="AutoShape 5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30" name="AutoShape 6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31" name="AutoShape 7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32" name="Title 1"/>
          <p:cNvSpPr/>
          <p:nvPr/>
        </p:nvSpPr>
        <p:spPr>
          <a:xfrm>
            <a:off x="838080" y="-30600"/>
            <a:ext cx="11070000" cy="13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914400">
              <a:lnSpc>
                <a:spcPct val="90000"/>
              </a:lnSpc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Calibri Light"/>
              </a:rPr>
              <a:t>Диаграмма состояний. Ветвления и Форки.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 Light"/>
              </a:rPr>
              <a:t>Mermaid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3" name="Прямоугольник 1"/>
          <p:cNvSpPr/>
          <p:nvPr/>
        </p:nvSpPr>
        <p:spPr>
          <a:xfrm>
            <a:off x="601200" y="1573560"/>
            <a:ext cx="4192920" cy="210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200" strike="noStrike" u="none">
                <a:solidFill>
                  <a:srgbClr val="9650c8"/>
                </a:solidFill>
                <a:uFillTx/>
                <a:latin typeface="Consolas"/>
              </a:rPr>
              <a:t>stateDiagram-v2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649696"/>
                </a:solidFill>
                <a:uFillTx/>
                <a:latin typeface="Consolas"/>
              </a:rPr>
              <a:t>    </a:t>
            </a:r>
            <a:r>
              <a:rPr b="0" lang="en-US" sz="1200" strike="noStrike" u="none">
                <a:solidFill>
                  <a:srgbClr val="649696"/>
                </a:solidFill>
                <a:uFillTx/>
                <a:latin typeface="Consolas"/>
              </a:rPr>
              <a:t>state 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if_state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4b4b96"/>
                </a:solidFill>
                <a:uFillTx/>
                <a:latin typeface="Consolas"/>
              </a:rPr>
              <a:t>&lt;&lt;choice&gt;&gt;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649696"/>
                </a:solidFill>
                <a:uFillTx/>
                <a:latin typeface="Consolas"/>
              </a:rPr>
              <a:t>    </a:t>
            </a:r>
            <a:r>
              <a:rPr b="0" lang="en-US" sz="1200" strike="noStrike" u="none">
                <a:solidFill>
                  <a:srgbClr val="649696"/>
                </a:solidFill>
                <a:uFillTx/>
                <a:latin typeface="Consolas"/>
              </a:rPr>
              <a:t>state </a:t>
            </a:r>
            <a:r>
              <a:rPr b="0" lang="en-US" sz="1200" strike="noStrike" u="none">
                <a:solidFill>
                  <a:srgbClr val="aa8500"/>
                </a:solidFill>
                <a:uFillTx/>
                <a:latin typeface="Consolas"/>
              </a:rPr>
              <a:t>"Число положительное"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649696"/>
                </a:solidFill>
                <a:uFillTx/>
                <a:latin typeface="Consolas"/>
              </a:rPr>
              <a:t>as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IsPositive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649696"/>
                </a:solidFill>
                <a:uFillTx/>
                <a:latin typeface="Consolas"/>
              </a:rPr>
              <a:t>    </a:t>
            </a:r>
            <a:r>
              <a:rPr b="0" lang="en-US" sz="1200" strike="noStrike" u="none">
                <a:solidFill>
                  <a:srgbClr val="649696"/>
                </a:solidFill>
                <a:uFillTx/>
                <a:latin typeface="Consolas"/>
              </a:rPr>
              <a:t>state </a:t>
            </a:r>
            <a:r>
              <a:rPr b="0" lang="en-US" sz="1200" strike="noStrike" u="none">
                <a:solidFill>
                  <a:srgbClr val="aa8500"/>
                </a:solidFill>
                <a:uFillTx/>
                <a:latin typeface="Consolas"/>
              </a:rPr>
              <a:t>"Истина"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649696"/>
                </a:solidFill>
                <a:uFillTx/>
                <a:latin typeface="Consolas"/>
              </a:rPr>
              <a:t>as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True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649696"/>
                </a:solidFill>
                <a:uFillTx/>
                <a:latin typeface="Consolas"/>
              </a:rPr>
              <a:t>    </a:t>
            </a:r>
            <a:r>
              <a:rPr b="0" lang="en-US" sz="1200" strike="noStrike" u="none">
                <a:solidFill>
                  <a:srgbClr val="649696"/>
                </a:solidFill>
                <a:uFillTx/>
                <a:latin typeface="Consolas"/>
              </a:rPr>
              <a:t>state </a:t>
            </a:r>
            <a:r>
              <a:rPr b="0" lang="en-US" sz="1200" strike="noStrike" u="none">
                <a:solidFill>
                  <a:srgbClr val="aa8500"/>
                </a:solidFill>
                <a:uFillTx/>
                <a:latin typeface="Consolas"/>
              </a:rPr>
              <a:t>"Ложь"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649696"/>
                </a:solidFill>
                <a:uFillTx/>
                <a:latin typeface="Consolas"/>
              </a:rPr>
              <a:t>as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False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200"/>
            </a:b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en-US" sz="1200" strike="noStrike" u="none">
                <a:solidFill>
                  <a:srgbClr val="aa8500"/>
                </a:solidFill>
                <a:uFillTx/>
                <a:latin typeface="Consolas"/>
              </a:rPr>
              <a:t>[*]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en-US" sz="12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IsPositive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IsPositive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en-US" sz="12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if_state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if_state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en-US" sz="12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False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:</a:t>
            </a:r>
            <a:r>
              <a:rPr b="0" lang="en-US" sz="1200" strike="noStrike" u="none">
                <a:solidFill>
                  <a:srgbClr val="aa8500"/>
                </a:solidFill>
                <a:uFillTx/>
                <a:latin typeface="Consolas"/>
              </a:rPr>
              <a:t> if n &lt; 0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if_state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en-US" sz="12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True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:</a:t>
            </a:r>
            <a:r>
              <a:rPr b="0" lang="en-US" sz="1200" strike="noStrike" u="none">
                <a:solidFill>
                  <a:srgbClr val="aa8500"/>
                </a:solidFill>
                <a:uFillTx/>
                <a:latin typeface="Consolas"/>
              </a:rPr>
              <a:t> if n &gt;= 0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4" name="Прямоугольник 16"/>
          <p:cNvSpPr/>
          <p:nvPr/>
        </p:nvSpPr>
        <p:spPr>
          <a:xfrm>
            <a:off x="601200" y="3797640"/>
            <a:ext cx="4110840" cy="26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fr-FR" sz="1200" strike="noStrike" u="none">
                <a:solidFill>
                  <a:srgbClr val="9650c8"/>
                </a:solidFill>
                <a:uFillTx/>
                <a:latin typeface="Consolas"/>
              </a:rPr>
              <a:t>stateDiagram-v2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649696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649696"/>
                </a:solidFill>
                <a:uFillTx/>
                <a:latin typeface="Consolas"/>
              </a:rPr>
              <a:t>state 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"</a:t>
            </a:r>
            <a:r>
              <a:rPr b="0" lang="ru-RU" sz="1200" strike="noStrike" u="none">
                <a:solidFill>
                  <a:srgbClr val="aa8500"/>
                </a:solidFill>
                <a:uFillTx/>
                <a:latin typeface="Consolas"/>
              </a:rPr>
              <a:t>Левое состояние"</a:t>
            </a:r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649696"/>
                </a:solidFill>
                <a:uFillTx/>
                <a:latin typeface="Consolas"/>
              </a:rPr>
              <a:t>as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State1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649696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649696"/>
                </a:solidFill>
                <a:uFillTx/>
                <a:latin typeface="Consolas"/>
              </a:rPr>
              <a:t>state 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"</a:t>
            </a:r>
            <a:r>
              <a:rPr b="0" lang="ru-RU" sz="1200" strike="noStrike" u="none">
                <a:solidFill>
                  <a:srgbClr val="aa8500"/>
                </a:solidFill>
                <a:uFillTx/>
                <a:latin typeface="Consolas"/>
              </a:rPr>
              <a:t>Правое состояние"</a:t>
            </a:r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649696"/>
                </a:solidFill>
                <a:uFillTx/>
                <a:latin typeface="Consolas"/>
              </a:rPr>
              <a:t>as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State2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649696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649696"/>
                </a:solidFill>
                <a:uFillTx/>
                <a:latin typeface="Consolas"/>
              </a:rPr>
              <a:t>state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fork_state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4b4b96"/>
                </a:solidFill>
                <a:uFillTx/>
                <a:latin typeface="Consolas"/>
              </a:rPr>
              <a:t>&lt;&lt;fork&gt;&gt;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649696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649696"/>
                </a:solidFill>
                <a:uFillTx/>
                <a:latin typeface="Consolas"/>
              </a:rPr>
              <a:t>state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join_state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4b4b96"/>
                </a:solidFill>
                <a:uFillTx/>
                <a:latin typeface="Consolas"/>
              </a:rPr>
              <a:t>&lt;&lt;join&gt;&gt;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[*]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fork_state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fork_state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State1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fork_state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State2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State1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join_state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State2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join_state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join_state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State3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State3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[*]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200"/>
            </a:b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35" name="Рисунок 17" descr=""/>
          <p:cNvPicPr/>
          <p:nvPr/>
        </p:nvPicPr>
        <p:blipFill>
          <a:blip r:embed="rId1"/>
          <a:stretch/>
        </p:blipFill>
        <p:spPr>
          <a:xfrm>
            <a:off x="5400000" y="1986840"/>
            <a:ext cx="2073960" cy="3367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36" name="Рисунок 18" descr=""/>
          <p:cNvPicPr/>
          <p:nvPr/>
        </p:nvPicPr>
        <p:blipFill>
          <a:blip r:embed="rId2"/>
          <a:stretch/>
        </p:blipFill>
        <p:spPr>
          <a:xfrm>
            <a:off x="8302320" y="1294920"/>
            <a:ext cx="3760560" cy="4437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0A40567-A915-4DB3-A0C1-08D7EE07B2CA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AutoShape 1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38" name="AutoShape 2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39" name="AutoShape 3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40" name="AutoShape 4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41" name="AutoShape 5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42" name="AutoShape 6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43" name="AutoShape 7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44" name="Title 1"/>
          <p:cNvSpPr/>
          <p:nvPr/>
        </p:nvSpPr>
        <p:spPr>
          <a:xfrm>
            <a:off x="838080" y="-30600"/>
            <a:ext cx="11070000" cy="13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914400">
              <a:lnSpc>
                <a:spcPct val="90000"/>
              </a:lnSpc>
            </a:pPr>
            <a:r>
              <a:rPr b="0" lang="ru-RU" sz="3600" strike="noStrike" u="none">
                <a:solidFill>
                  <a:schemeClr val="dk1"/>
                </a:solidFill>
                <a:uFillTx/>
                <a:latin typeface="Calibri Light"/>
              </a:rPr>
              <a:t>Диаграмма состояний. Конкурентность. </a:t>
            </a:r>
            <a:r>
              <a:rPr b="0" lang="en-US" sz="3600" strike="noStrike" u="none">
                <a:solidFill>
                  <a:schemeClr val="dk1"/>
                </a:solidFill>
                <a:uFillTx/>
                <a:latin typeface="Calibri Light"/>
              </a:rPr>
              <a:t>PlantUML</a:t>
            </a:r>
            <a:endParaRPr b="0" lang="ru-RU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45" name="" descr=""/>
          <p:cNvPicPr/>
          <p:nvPr/>
        </p:nvPicPr>
        <p:blipFill>
          <a:blip r:embed="rId1"/>
          <a:stretch/>
        </p:blipFill>
        <p:spPr>
          <a:xfrm>
            <a:off x="9720720" y="900000"/>
            <a:ext cx="2038320" cy="5580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6" name=""/>
          <p:cNvSpPr txBox="1"/>
          <p:nvPr/>
        </p:nvSpPr>
        <p:spPr>
          <a:xfrm>
            <a:off x="720000" y="1080000"/>
            <a:ext cx="6840720" cy="495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500" strike="noStrike" u="none">
                <a:solidFill>
                  <a:srgbClr val="000000"/>
                </a:solidFill>
                <a:uFillTx/>
                <a:latin typeface="Consolas"/>
              </a:rPr>
              <a:t>@startuml Диаграмма состояний</a:t>
            </a:r>
            <a:endParaRPr b="0" lang="ru-RU" sz="1500" strike="noStrike" u="none">
              <a:solidFill>
                <a:srgbClr val="000000"/>
              </a:solidFill>
              <a:uFillTx/>
              <a:latin typeface="Consolas"/>
            </a:endParaRPr>
          </a:p>
          <a:p>
            <a:endParaRPr b="0" lang="ru-RU" sz="1800" strike="noStrike" u="none">
              <a:solidFill>
                <a:srgbClr val="000000"/>
              </a:solidFill>
              <a:uFillTx/>
              <a:latin typeface="Consolas"/>
            </a:endParaRPr>
          </a:p>
          <a:p>
            <a:r>
              <a:rPr b="0" lang="ru-RU" sz="1500" strike="noStrike" u="none">
                <a:solidFill>
                  <a:srgbClr val="000000"/>
                </a:solidFill>
                <a:uFillTx/>
                <a:latin typeface="Consolas"/>
              </a:rPr>
              <a:t>[*] --&gt; Active</a:t>
            </a:r>
            <a:endParaRPr b="0" lang="ru-RU" sz="1500" strike="noStrike" u="none">
              <a:solidFill>
                <a:srgbClr val="000000"/>
              </a:solidFill>
              <a:uFillTx/>
              <a:latin typeface="Consolas"/>
            </a:endParaRPr>
          </a:p>
          <a:p>
            <a:endParaRPr b="0" lang="ru-RU" sz="1800" strike="noStrike" u="none">
              <a:solidFill>
                <a:srgbClr val="000000"/>
              </a:solidFill>
              <a:uFillTx/>
              <a:latin typeface="Consolas"/>
            </a:endParaRPr>
          </a:p>
          <a:p>
            <a:r>
              <a:rPr b="0" lang="ru-RU" sz="1500" strike="noStrike" u="none">
                <a:solidFill>
                  <a:srgbClr val="000000"/>
                </a:solidFill>
                <a:uFillTx/>
                <a:latin typeface="Consolas"/>
              </a:rPr>
              <a:t>state Active {</a:t>
            </a:r>
            <a:endParaRPr b="0" lang="ru-RU" sz="1500" strike="noStrike" u="none">
              <a:solidFill>
                <a:srgbClr val="000000"/>
              </a:solidFill>
              <a:uFillTx/>
              <a:latin typeface="Consolas"/>
            </a:endParaRPr>
          </a:p>
          <a:p>
            <a:r>
              <a:rPr b="0" lang="ru-RU" sz="1500" strike="noStrike" u="none">
                <a:solidFill>
                  <a:srgbClr val="000000"/>
                </a:solidFill>
                <a:uFillTx/>
                <a:latin typeface="Consolas"/>
              </a:rPr>
              <a:t>    </a:t>
            </a:r>
            <a:r>
              <a:rPr b="0" lang="ru-RU" sz="1500" strike="noStrike" u="none">
                <a:solidFill>
                  <a:srgbClr val="000000"/>
                </a:solidFill>
                <a:uFillTx/>
                <a:latin typeface="Consolas"/>
              </a:rPr>
              <a:t>[*] --&gt; NumLockOff</a:t>
            </a:r>
            <a:endParaRPr b="0" lang="ru-RU" sz="1500" strike="noStrike" u="none">
              <a:solidFill>
                <a:srgbClr val="000000"/>
              </a:solidFill>
              <a:uFillTx/>
              <a:latin typeface="Consolas"/>
            </a:endParaRPr>
          </a:p>
          <a:p>
            <a:r>
              <a:rPr b="0" lang="ru-RU" sz="1500" strike="noStrike" u="none">
                <a:solidFill>
                  <a:srgbClr val="000000"/>
                </a:solidFill>
                <a:uFillTx/>
                <a:latin typeface="Consolas"/>
              </a:rPr>
              <a:t>    </a:t>
            </a:r>
            <a:r>
              <a:rPr b="0" lang="ru-RU" sz="1500" strike="noStrike" u="none">
                <a:solidFill>
                  <a:srgbClr val="000000"/>
                </a:solidFill>
                <a:uFillTx/>
                <a:latin typeface="Consolas"/>
              </a:rPr>
              <a:t>NumLockOff --&gt; NumLockOn : EvNumLockPressed</a:t>
            </a:r>
            <a:endParaRPr b="0" lang="ru-RU" sz="1500" strike="noStrike" u="none">
              <a:solidFill>
                <a:srgbClr val="000000"/>
              </a:solidFill>
              <a:uFillTx/>
              <a:latin typeface="Consolas"/>
            </a:endParaRPr>
          </a:p>
          <a:p>
            <a:r>
              <a:rPr b="0" lang="ru-RU" sz="1500" strike="noStrike" u="none">
                <a:solidFill>
                  <a:srgbClr val="000000"/>
                </a:solidFill>
                <a:uFillTx/>
                <a:latin typeface="Consolas"/>
              </a:rPr>
              <a:t>    </a:t>
            </a:r>
            <a:r>
              <a:rPr b="0" lang="ru-RU" sz="1500" strike="noStrike" u="none">
                <a:solidFill>
                  <a:srgbClr val="000000"/>
                </a:solidFill>
                <a:uFillTx/>
                <a:latin typeface="Consolas"/>
              </a:rPr>
              <a:t>NumLockOn --&gt; NumLockOff : EvNumLockPressed</a:t>
            </a:r>
            <a:endParaRPr b="0" lang="ru-RU" sz="1500" strike="noStrike" u="none">
              <a:solidFill>
                <a:srgbClr val="000000"/>
              </a:solidFill>
              <a:uFillTx/>
              <a:latin typeface="Consolas"/>
            </a:endParaRPr>
          </a:p>
          <a:p>
            <a:r>
              <a:rPr b="0" lang="ru-RU" sz="1500" strike="noStrike" u="none">
                <a:solidFill>
                  <a:srgbClr val="000000"/>
                </a:solidFill>
                <a:uFillTx/>
                <a:latin typeface="Consolas"/>
              </a:rPr>
              <a:t>    </a:t>
            </a:r>
            <a:r>
              <a:rPr b="0" lang="ru-RU" sz="1500" strike="noStrike" u="none">
                <a:solidFill>
                  <a:srgbClr val="000000"/>
                </a:solidFill>
                <a:uFillTx/>
                <a:latin typeface="Consolas"/>
              </a:rPr>
              <a:t>--</a:t>
            </a:r>
            <a:endParaRPr b="0" lang="ru-RU" sz="1500" strike="noStrike" u="none">
              <a:solidFill>
                <a:srgbClr val="000000"/>
              </a:solidFill>
              <a:uFillTx/>
              <a:latin typeface="Consolas"/>
            </a:endParaRPr>
          </a:p>
          <a:p>
            <a:r>
              <a:rPr b="0" lang="ru-RU" sz="1500" strike="noStrike" u="none">
                <a:solidFill>
                  <a:srgbClr val="000000"/>
                </a:solidFill>
                <a:uFillTx/>
                <a:latin typeface="Consolas"/>
              </a:rPr>
              <a:t>    </a:t>
            </a:r>
            <a:r>
              <a:rPr b="0" lang="ru-RU" sz="1500" strike="noStrike" u="none">
                <a:solidFill>
                  <a:srgbClr val="000000"/>
                </a:solidFill>
                <a:uFillTx/>
                <a:latin typeface="Consolas"/>
              </a:rPr>
              <a:t>[*] --&gt; CapsLockOff</a:t>
            </a:r>
            <a:endParaRPr b="0" lang="ru-RU" sz="1500" strike="noStrike" u="none">
              <a:solidFill>
                <a:srgbClr val="000000"/>
              </a:solidFill>
              <a:uFillTx/>
              <a:latin typeface="Consolas"/>
            </a:endParaRPr>
          </a:p>
          <a:p>
            <a:r>
              <a:rPr b="0" lang="ru-RU" sz="1500" strike="noStrike" u="none">
                <a:solidFill>
                  <a:srgbClr val="000000"/>
                </a:solidFill>
                <a:uFillTx/>
                <a:latin typeface="Consolas"/>
              </a:rPr>
              <a:t>    </a:t>
            </a:r>
            <a:r>
              <a:rPr b="0" lang="ru-RU" sz="1500" strike="noStrike" u="none">
                <a:solidFill>
                  <a:srgbClr val="000000"/>
                </a:solidFill>
                <a:uFillTx/>
                <a:latin typeface="Consolas"/>
              </a:rPr>
              <a:t>CapsLockOff --&gt; CapsLockOn : EvCapsLockPressed</a:t>
            </a:r>
            <a:endParaRPr b="0" lang="ru-RU" sz="1500" strike="noStrike" u="none">
              <a:solidFill>
                <a:srgbClr val="000000"/>
              </a:solidFill>
              <a:uFillTx/>
              <a:latin typeface="Consolas"/>
            </a:endParaRPr>
          </a:p>
          <a:p>
            <a:r>
              <a:rPr b="0" lang="ru-RU" sz="1500" strike="noStrike" u="none">
                <a:solidFill>
                  <a:srgbClr val="000000"/>
                </a:solidFill>
                <a:uFillTx/>
                <a:latin typeface="Consolas"/>
              </a:rPr>
              <a:t>    </a:t>
            </a:r>
            <a:r>
              <a:rPr b="0" lang="ru-RU" sz="1500" strike="noStrike" u="none">
                <a:solidFill>
                  <a:srgbClr val="000000"/>
                </a:solidFill>
                <a:uFillTx/>
                <a:latin typeface="Consolas"/>
              </a:rPr>
              <a:t>CapsLockOn --&gt; CapsLockOff : EvCapsLockPressed</a:t>
            </a:r>
            <a:endParaRPr b="0" lang="ru-RU" sz="1500" strike="noStrike" u="none">
              <a:solidFill>
                <a:srgbClr val="000000"/>
              </a:solidFill>
              <a:uFillTx/>
              <a:latin typeface="Consolas"/>
            </a:endParaRPr>
          </a:p>
          <a:p>
            <a:r>
              <a:rPr b="0" lang="ru-RU" sz="1500" strike="noStrike" u="none">
                <a:solidFill>
                  <a:srgbClr val="000000"/>
                </a:solidFill>
                <a:uFillTx/>
                <a:latin typeface="Consolas"/>
              </a:rPr>
              <a:t>    </a:t>
            </a:r>
            <a:r>
              <a:rPr b="0" lang="ru-RU" sz="1500" strike="noStrike" u="none">
                <a:solidFill>
                  <a:srgbClr val="000000"/>
                </a:solidFill>
                <a:uFillTx/>
                <a:latin typeface="Consolas"/>
              </a:rPr>
              <a:t>--</a:t>
            </a:r>
            <a:endParaRPr b="0" lang="ru-RU" sz="1500" strike="noStrike" u="none">
              <a:solidFill>
                <a:srgbClr val="000000"/>
              </a:solidFill>
              <a:uFillTx/>
              <a:latin typeface="Consolas"/>
            </a:endParaRPr>
          </a:p>
          <a:p>
            <a:r>
              <a:rPr b="0" lang="ru-RU" sz="1500" strike="noStrike" u="none">
                <a:solidFill>
                  <a:srgbClr val="000000"/>
                </a:solidFill>
                <a:uFillTx/>
                <a:latin typeface="Consolas"/>
              </a:rPr>
              <a:t>    </a:t>
            </a:r>
            <a:r>
              <a:rPr b="0" lang="ru-RU" sz="1500" strike="noStrike" u="none">
                <a:solidFill>
                  <a:srgbClr val="000000"/>
                </a:solidFill>
                <a:uFillTx/>
                <a:latin typeface="Consolas"/>
              </a:rPr>
              <a:t>[*] --&gt; ScrollLockOff</a:t>
            </a:r>
            <a:endParaRPr b="0" lang="ru-RU" sz="1500" strike="noStrike" u="none">
              <a:solidFill>
                <a:srgbClr val="000000"/>
              </a:solidFill>
              <a:uFillTx/>
              <a:latin typeface="Consolas"/>
            </a:endParaRPr>
          </a:p>
          <a:p>
            <a:r>
              <a:rPr b="0" lang="ru-RU" sz="1500" strike="noStrike" u="none">
                <a:solidFill>
                  <a:srgbClr val="000000"/>
                </a:solidFill>
                <a:uFillTx/>
                <a:latin typeface="Consolas"/>
              </a:rPr>
              <a:t>    </a:t>
            </a:r>
            <a:r>
              <a:rPr b="0" lang="ru-RU" sz="1500" strike="noStrike" u="none">
                <a:solidFill>
                  <a:srgbClr val="000000"/>
                </a:solidFill>
                <a:uFillTx/>
                <a:latin typeface="Consolas"/>
              </a:rPr>
              <a:t>ScrollLockOff --&gt; ScrollLockOn : EvScrollLockPressed</a:t>
            </a:r>
            <a:endParaRPr b="0" lang="ru-RU" sz="1500" strike="noStrike" u="none">
              <a:solidFill>
                <a:srgbClr val="000000"/>
              </a:solidFill>
              <a:uFillTx/>
              <a:latin typeface="Consolas"/>
            </a:endParaRPr>
          </a:p>
          <a:p>
            <a:r>
              <a:rPr b="0" lang="ru-RU" sz="1500" strike="noStrike" u="none">
                <a:solidFill>
                  <a:srgbClr val="000000"/>
                </a:solidFill>
                <a:uFillTx/>
                <a:latin typeface="Consolas"/>
              </a:rPr>
              <a:t>    </a:t>
            </a:r>
            <a:r>
              <a:rPr b="0" lang="ru-RU" sz="1500" strike="noStrike" u="none">
                <a:solidFill>
                  <a:srgbClr val="000000"/>
                </a:solidFill>
                <a:uFillTx/>
                <a:latin typeface="Consolas"/>
              </a:rPr>
              <a:t>ScrollLockOn --&gt; ScrollLockOff : EvScrollLockPressed</a:t>
            </a:r>
            <a:endParaRPr b="0" lang="ru-RU" sz="1500" strike="noStrike" u="none">
              <a:solidFill>
                <a:srgbClr val="000000"/>
              </a:solidFill>
              <a:uFillTx/>
              <a:latin typeface="Consolas"/>
            </a:endParaRPr>
          </a:p>
          <a:p>
            <a:r>
              <a:rPr b="0" lang="ru-RU" sz="1500" strike="noStrike" u="none">
                <a:solidFill>
                  <a:srgbClr val="000000"/>
                </a:solidFill>
                <a:uFillTx/>
                <a:latin typeface="Consolas"/>
              </a:rPr>
              <a:t>}</a:t>
            </a:r>
            <a:endParaRPr b="0" lang="ru-RU" sz="1500" strike="noStrike" u="none">
              <a:solidFill>
                <a:srgbClr val="000000"/>
              </a:solidFill>
              <a:uFillTx/>
              <a:latin typeface="Consolas"/>
            </a:endParaRPr>
          </a:p>
          <a:p>
            <a:endParaRPr b="0" lang="ru-RU" sz="1800" strike="noStrike" u="none">
              <a:solidFill>
                <a:srgbClr val="000000"/>
              </a:solidFill>
              <a:uFillTx/>
              <a:latin typeface="Consolas"/>
            </a:endParaRPr>
          </a:p>
          <a:p>
            <a:r>
              <a:rPr b="0" lang="ru-RU" sz="1500" strike="noStrike" u="none">
                <a:solidFill>
                  <a:srgbClr val="000000"/>
                </a:solidFill>
                <a:uFillTx/>
                <a:latin typeface="Consolas"/>
              </a:rPr>
              <a:t>@enduml</a:t>
            </a:r>
            <a:endParaRPr b="0" lang="ru-RU" sz="1500" strike="noStrike" u="none">
              <a:solidFill>
                <a:srgbClr val="000000"/>
              </a:solidFill>
              <a:uFillTx/>
              <a:latin typeface="Consola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BF86AB6-E254-46AB-B390-7F28E8667A14}" type="slidenum">
              <a:t>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AutoShape 1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48" name="AutoShape 2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49" name="AutoShape 3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50" name="AutoShape 4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51" name="AutoShape 5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52" name="AutoShape 6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53" name="AutoShape 7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54" name="Title 1"/>
          <p:cNvSpPr/>
          <p:nvPr/>
        </p:nvSpPr>
        <p:spPr>
          <a:xfrm>
            <a:off x="838080" y="-30600"/>
            <a:ext cx="11070000" cy="13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914400">
              <a:lnSpc>
                <a:spcPct val="90000"/>
              </a:lnSpc>
            </a:pPr>
            <a:r>
              <a:rPr b="0" lang="ru-RU" sz="3600" strike="noStrike" u="none">
                <a:solidFill>
                  <a:schemeClr val="dk1"/>
                </a:solidFill>
                <a:uFillTx/>
                <a:latin typeface="Calibri Light"/>
              </a:rPr>
              <a:t>Диаграмма состояний. Конкурентность. </a:t>
            </a:r>
            <a:r>
              <a:rPr b="0" lang="en-US" sz="3600" strike="noStrike" u="none">
                <a:solidFill>
                  <a:schemeClr val="dk1"/>
                </a:solidFill>
                <a:uFillTx/>
                <a:latin typeface="Calibri Light"/>
              </a:rPr>
              <a:t>Mermaid</a:t>
            </a:r>
            <a:endParaRPr b="0" lang="ru-RU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5" name="Прямоугольник 2"/>
          <p:cNvSpPr/>
          <p:nvPr/>
        </p:nvSpPr>
        <p:spPr>
          <a:xfrm>
            <a:off x="276840" y="1212120"/>
            <a:ext cx="609588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fr-FR" sz="1200" strike="noStrike" u="none">
                <a:solidFill>
                  <a:srgbClr val="9650c8"/>
                </a:solidFill>
                <a:uFillTx/>
                <a:latin typeface="Consolas"/>
              </a:rPr>
              <a:t>stateDiagram-v2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[*]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Active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200"/>
            </a:b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1" lang="fr-FR" sz="1200" strike="noStrike" u="none">
                <a:solidFill>
                  <a:srgbClr val="9650c8"/>
                </a:solidFill>
                <a:uFillTx/>
                <a:latin typeface="Consolas"/>
              </a:rPr>
              <a:t>state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Active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0000"/>
                </a:solidFill>
                <a:uFillTx/>
                <a:latin typeface="Consolas"/>
              </a:rPr>
              <a:t>{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    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[*]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NumLockOff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NumLockOff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NumLockOn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0000"/>
                </a:solidFill>
                <a:uFillTx/>
                <a:latin typeface="Consolas"/>
              </a:rPr>
              <a:t>: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 EvNumLockPressed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NumLockOn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NumLockOff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0000"/>
                </a:solidFill>
                <a:uFillTx/>
                <a:latin typeface="Consolas"/>
              </a:rPr>
              <a:t>: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 EvNumLockPressed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    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--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    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[*]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CapsLockOff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CapsLockOff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CapsLockOn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0000"/>
                </a:solidFill>
                <a:uFillTx/>
                <a:latin typeface="Consolas"/>
              </a:rPr>
              <a:t>: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 EvCapsLockPressed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CapsLockOn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CapsLockOff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0000"/>
                </a:solidFill>
                <a:uFillTx/>
                <a:latin typeface="Consolas"/>
              </a:rPr>
              <a:t>: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 EvCapsLockPressed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    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--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    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[*]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ScrollLockOff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ScrollLockOff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ScrollLockOn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0000"/>
                </a:solidFill>
                <a:uFillTx/>
                <a:latin typeface="Consolas"/>
              </a:rPr>
              <a:t>: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 EvScrollLockPressed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ScrollLockOn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ScrollLockOff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0000"/>
                </a:solidFill>
                <a:uFillTx/>
                <a:latin typeface="Consolas"/>
              </a:rPr>
              <a:t>: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 EvScrollLockPressed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1" lang="fr-FR" sz="1200" strike="noStrike" u="none">
                <a:solidFill>
                  <a:srgbClr val="000000"/>
                </a:solidFill>
                <a:uFillTx/>
                <a:latin typeface="Consolas"/>
              </a:rPr>
              <a:t>}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200"/>
            </a:b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56" name="Рисунок 3" descr=""/>
          <p:cNvPicPr/>
          <p:nvPr/>
        </p:nvPicPr>
        <p:blipFill>
          <a:blip r:embed="rId1"/>
          <a:stretch/>
        </p:blipFill>
        <p:spPr>
          <a:xfrm>
            <a:off x="5651280" y="1292040"/>
            <a:ext cx="6162480" cy="3256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9C2703A-7E5E-4A60-BA4D-FDE4FECC018E}" type="slidenum">
              <a:t>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ru-RU" sz="6000" strike="noStrike" u="none">
                <a:solidFill>
                  <a:schemeClr val="dk1"/>
                </a:solidFill>
                <a:uFillTx/>
                <a:latin typeface="Calibri Light"/>
              </a:rPr>
              <a:t>Диаграммы активности</a:t>
            </a:r>
            <a:endParaRPr b="0" lang="ru-RU" sz="6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659A2F-44A4-4DAF-A07C-E519973B2080}" type="slidenum">
              <a:t>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2880000" y="675360"/>
            <a:ext cx="9000000" cy="5624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3" name=""/>
          <p:cNvSpPr txBox="1"/>
          <p:nvPr/>
        </p:nvSpPr>
        <p:spPr>
          <a:xfrm>
            <a:off x="61560" y="-23040"/>
            <a:ext cx="11638440" cy="74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4000" strike="noStrike" u="none">
                <a:solidFill>
                  <a:srgbClr val="eeeeee"/>
                </a:solidFill>
                <a:uFillTx/>
                <a:latin typeface="Calibri Light"/>
              </a:rPr>
              <a:t>Visual Studio Code. Mermaid. Плагин Markdown</a:t>
            </a:r>
            <a:endParaRPr b="0" lang="ru-RU" sz="4000" strike="noStrike" u="none">
              <a:solidFill>
                <a:srgbClr val="eeeeee"/>
              </a:solidFill>
              <a:uFillTx/>
              <a:latin typeface="Arial"/>
            </a:endParaRPr>
          </a:p>
        </p:txBody>
      </p:sp>
      <p:sp>
        <p:nvSpPr>
          <p:cNvPr id="84" name="Rectangle 5"/>
          <p:cNvSpPr/>
          <p:nvPr/>
        </p:nvSpPr>
        <p:spPr>
          <a:xfrm>
            <a:off x="156240" y="1519200"/>
            <a:ext cx="2903760" cy="101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1" lang="ru-RU" sz="1500" strike="noStrike" u="none">
                <a:solidFill>
                  <a:srgbClr val="eeeeee"/>
                </a:solidFill>
                <a:uFillTx/>
                <a:latin typeface="Calibri"/>
              </a:rPr>
              <a:t>Требуется установка в системе:</a:t>
            </a:r>
            <a:endParaRPr b="1" lang="ru-RU" sz="1500" strike="noStrike" u="none">
              <a:solidFill>
                <a:srgbClr val="eeeeee"/>
              </a:solidFill>
              <a:uFillTx/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endParaRPr b="1" lang="ru-RU" sz="1600" strike="noStrike" u="none">
              <a:solidFill>
                <a:srgbClr val="eeeeee"/>
              </a:solidFill>
              <a:uFillTx/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1" lang="ru-RU" sz="1500" strike="noStrike" u="none">
                <a:solidFill>
                  <a:srgbClr val="eeeeee"/>
                </a:solidFill>
                <a:uFillTx/>
                <a:latin typeface="Calibri"/>
              </a:rPr>
              <a:t>Java</a:t>
            </a:r>
            <a:endParaRPr b="1" lang="ru-RU" sz="1500" strike="noStrike" u="none">
              <a:solidFill>
                <a:srgbClr val="eeeeee"/>
              </a:solidFill>
              <a:uFillTx/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1" lang="ru-RU" sz="1500" strike="noStrike" u="none">
                <a:solidFill>
                  <a:srgbClr val="eeeeee"/>
                </a:solidFill>
                <a:uFillTx/>
                <a:latin typeface="Calibri"/>
              </a:rPr>
              <a:t>GraphViz</a:t>
            </a:r>
            <a:endParaRPr b="1" lang="ru-RU" sz="1500" strike="noStrike" u="none">
              <a:solidFill>
                <a:srgbClr val="eeeeee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8295CD-CD94-4B42-B050-8D4E286A013D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AutoShape 1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59" name="AutoShape 2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60" name="AutoShape 3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61" name="AutoShape 4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62" name="AutoShape 5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63" name="AutoShape 6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64" name="AutoShape 7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65" name="Title 1"/>
          <p:cNvSpPr/>
          <p:nvPr/>
        </p:nvSpPr>
        <p:spPr>
          <a:xfrm>
            <a:off x="838080" y="-30600"/>
            <a:ext cx="11070000" cy="13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914400">
              <a:lnSpc>
                <a:spcPct val="90000"/>
              </a:lnSpc>
            </a:pPr>
            <a:r>
              <a:rPr b="0" lang="ru-RU" sz="4000" strike="noStrike" u="none">
                <a:solidFill>
                  <a:schemeClr val="dk1"/>
                </a:solidFill>
                <a:uFillTx/>
                <a:latin typeface="Calibri Light"/>
              </a:rPr>
              <a:t>Диаграмма активности. </a:t>
            </a:r>
            <a:r>
              <a:rPr b="0" lang="en-US" sz="4000" strike="noStrike" u="none">
                <a:solidFill>
                  <a:schemeClr val="dk1"/>
                </a:solidFill>
                <a:uFillTx/>
                <a:latin typeface="Calibri Light"/>
              </a:rPr>
              <a:t>PlantUML</a:t>
            </a:r>
            <a:endParaRPr b="0" lang="ru-R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66" name="Рисунок 13" descr=""/>
          <p:cNvPicPr/>
          <p:nvPr/>
        </p:nvPicPr>
        <p:blipFill>
          <a:blip r:embed="rId1"/>
          <a:stretch/>
        </p:blipFill>
        <p:spPr>
          <a:xfrm>
            <a:off x="7769520" y="840960"/>
            <a:ext cx="4217040" cy="5980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7" name="Прямоугольник 16"/>
          <p:cNvSpPr/>
          <p:nvPr/>
        </p:nvSpPr>
        <p:spPr>
          <a:xfrm>
            <a:off x="626040" y="1139400"/>
            <a:ext cx="6095880" cy="52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af00db"/>
                </a:solidFill>
                <a:uFillTx/>
                <a:latin typeface="Consolas"/>
              </a:rPr>
              <a:t>@startuml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400"/>
            </a:br>
            <a:r>
              <a:rPr b="0" lang="en-US" sz="1400" strike="noStrike" u="none">
                <a:solidFill>
                  <a:srgbClr val="0000ff"/>
                </a:solidFill>
                <a:uFillTx/>
                <a:latin typeface="Consolas"/>
              </a:rPr>
              <a:t>start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1080"/>
                </a:solidFill>
                <a:uFillTx/>
                <a:latin typeface="Consolas"/>
              </a:rPr>
              <a:t>:Declare system/loop parameters and set up counter/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1080"/>
                </a:solidFill>
                <a:uFillTx/>
                <a:latin typeface="Consolas"/>
              </a:rPr>
              <a:t>:Discretize plant using ZOH method;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ff"/>
                </a:solidFill>
                <a:uFillTx/>
                <a:latin typeface="Consolas"/>
              </a:rPr>
              <a:t>repeat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1080"/>
                </a:solidFill>
                <a:uFillTx/>
                <a:latin typeface="Consolas"/>
              </a:rPr>
              <a:t>    </a:t>
            </a:r>
            <a:r>
              <a:rPr b="0" lang="en-US" sz="1400" strike="noStrike" u="none">
                <a:solidFill>
                  <a:srgbClr val="001080"/>
                </a:solidFill>
                <a:uFillTx/>
                <a:latin typeface="Consolas"/>
              </a:rPr>
              <a:t>:Set B = Binitial;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1080"/>
                </a:solidFill>
                <a:uFillTx/>
                <a:latin typeface="Consolas"/>
              </a:rPr>
              <a:t>    </a:t>
            </a:r>
            <a:r>
              <a:rPr b="0" lang="en-US" sz="1400" strike="noStrike" u="none">
                <a:solidFill>
                  <a:srgbClr val="001080"/>
                </a:solidFill>
                <a:uFillTx/>
                <a:latin typeface="Consolas"/>
              </a:rPr>
              <a:t>:Increment counter by 1;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ff"/>
                </a:solidFill>
                <a:uFillTx/>
                <a:latin typeface="Consolas"/>
              </a:rPr>
              <a:t>    </a:t>
            </a:r>
            <a:r>
              <a:rPr b="0" lang="en-US" sz="1400" strike="noStrike" u="none">
                <a:solidFill>
                  <a:srgbClr val="0000ff"/>
                </a:solidFill>
                <a:uFillTx/>
                <a:latin typeface="Consolas"/>
              </a:rPr>
              <a:t>repeat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1080"/>
                </a:solidFill>
                <a:uFillTx/>
                <a:latin typeface="Consolas"/>
              </a:rPr>
              <a:t>        </a:t>
            </a:r>
            <a:r>
              <a:rPr b="0" lang="en-US" sz="1400" strike="noStrike" u="none">
                <a:solidFill>
                  <a:srgbClr val="001080"/>
                </a:solidFill>
                <a:uFillTx/>
                <a:latin typeface="Consolas"/>
              </a:rPr>
              <a:t>:Set K = Kinitial;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1080"/>
                </a:solidFill>
                <a:uFillTx/>
                <a:latin typeface="Consolas"/>
              </a:rPr>
              <a:t>        </a:t>
            </a:r>
            <a:r>
              <a:rPr b="0" lang="en-US" sz="1400" strike="noStrike" u="none">
                <a:solidFill>
                  <a:srgbClr val="001080"/>
                </a:solidFill>
                <a:uFillTx/>
                <a:latin typeface="Consolas"/>
              </a:rPr>
              <a:t>:Close position feedback loop;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1080"/>
                </a:solidFill>
                <a:uFillTx/>
                <a:latin typeface="Consolas"/>
              </a:rPr>
              <a:t>        </a:t>
            </a:r>
            <a:r>
              <a:rPr b="0" lang="en-US" sz="1400" strike="noStrike" u="none">
                <a:solidFill>
                  <a:srgbClr val="001080"/>
                </a:solidFill>
                <a:uFillTx/>
                <a:latin typeface="Consolas"/>
              </a:rPr>
              <a:t>:Resample system using Tustin method;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1080"/>
                </a:solidFill>
                <a:uFillTx/>
                <a:latin typeface="Consolas"/>
              </a:rPr>
              <a:t>        </a:t>
            </a:r>
            <a:r>
              <a:rPr b="0" lang="en-US" sz="1400" strike="noStrike" u="none">
                <a:solidFill>
                  <a:srgbClr val="001080"/>
                </a:solidFill>
                <a:uFillTx/>
                <a:latin typeface="Consolas"/>
              </a:rPr>
              <a:t>:Close velocity feedback loop and obtain system characteristic equation;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ff"/>
                </a:solidFill>
                <a:uFillTx/>
                <a:latin typeface="Consolas"/>
              </a:rPr>
              <a:t>        </a:t>
            </a:r>
            <a:r>
              <a:rPr b="0" lang="en-US" sz="1400" strike="noStrike" u="none">
                <a:solidFill>
                  <a:srgbClr val="0000ff"/>
                </a:solidFill>
                <a:uFillTx/>
                <a:latin typeface="Consolas"/>
              </a:rPr>
              <a:t>backward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:</a:t>
            </a:r>
            <a:r>
              <a:rPr b="0" lang="en-US" sz="1400" strike="noStrike" u="none">
                <a:solidFill>
                  <a:srgbClr val="001080"/>
                </a:solidFill>
                <a:uFillTx/>
                <a:latin typeface="Consolas"/>
              </a:rPr>
              <a:t>Decrement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400" strike="noStrike" u="none">
                <a:solidFill>
                  <a:srgbClr val="001080"/>
                </a:solidFill>
                <a:uFillTx/>
                <a:latin typeface="Consolas"/>
              </a:rPr>
              <a:t>K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400" strike="noStrike" u="none">
                <a:solidFill>
                  <a:srgbClr val="001080"/>
                </a:solidFill>
                <a:uFillTx/>
                <a:latin typeface="Consolas"/>
              </a:rPr>
              <a:t>by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400" strike="noStrike" u="none">
                <a:solidFill>
                  <a:srgbClr val="001080"/>
                </a:solidFill>
                <a:uFillTx/>
                <a:latin typeface="Consolas"/>
              </a:rPr>
              <a:t>Kinc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;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en-US" sz="1400" strike="noStrike" u="none">
                <a:solidFill>
                  <a:srgbClr val="0000ff"/>
                </a:solidFill>
                <a:uFillTx/>
                <a:latin typeface="Consolas"/>
              </a:rPr>
              <a:t>repeat while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(</a:t>
            </a:r>
            <a:r>
              <a:rPr b="0" lang="en-US" sz="1400" strike="noStrike" u="none">
                <a:solidFill>
                  <a:srgbClr val="a31515"/>
                </a:solidFill>
                <a:uFillTx/>
                <a:latin typeface="Consolas"/>
              </a:rPr>
              <a:t>Is stability criterion satisfied?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) </a:t>
            </a:r>
            <a:r>
              <a:rPr b="0" lang="en-US" sz="1400" strike="noStrike" u="none">
                <a:solidFill>
                  <a:srgbClr val="0000ff"/>
                </a:solidFill>
                <a:uFillTx/>
                <a:latin typeface="Consolas"/>
              </a:rPr>
              <a:t>is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(no) not (yes)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1080"/>
                </a:solidFill>
                <a:uFillTx/>
                <a:latin typeface="Consolas"/>
              </a:rPr>
              <a:t>    </a:t>
            </a:r>
            <a:r>
              <a:rPr b="0" lang="en-US" sz="1400" strike="noStrike" u="none">
                <a:solidFill>
                  <a:srgbClr val="001080"/>
                </a:solidFill>
                <a:uFillTx/>
                <a:latin typeface="Consolas"/>
              </a:rPr>
              <a:t>:Save K/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1080"/>
                </a:solidFill>
                <a:uFillTx/>
                <a:latin typeface="Consolas"/>
              </a:rPr>
              <a:t>    </a:t>
            </a:r>
            <a:r>
              <a:rPr b="0" lang="en-US" sz="1400" strike="noStrike" u="none">
                <a:solidFill>
                  <a:srgbClr val="001080"/>
                </a:solidFill>
                <a:uFillTx/>
                <a:latin typeface="Consolas"/>
              </a:rPr>
              <a:t>:Decrement K by Kinc;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ff"/>
                </a:solidFill>
                <a:uFillTx/>
                <a:latin typeface="Consolas"/>
              </a:rPr>
              <a:t>repeat while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(</a:t>
            </a:r>
            <a:r>
              <a:rPr b="0" lang="en-US" sz="1400" strike="noStrike" u="none">
                <a:solidFill>
                  <a:srgbClr val="a31515"/>
                </a:solidFill>
                <a:uFillTx/>
                <a:latin typeface="Consolas"/>
              </a:rPr>
              <a:t>Is B = Bfinal?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) </a:t>
            </a:r>
            <a:r>
              <a:rPr b="0" lang="en-US" sz="1400" strike="noStrike" u="none">
                <a:solidFill>
                  <a:srgbClr val="0000ff"/>
                </a:solidFill>
                <a:uFillTx/>
                <a:latin typeface="Consolas"/>
              </a:rPr>
              <a:t>is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(no) not (yes)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ff"/>
                </a:solidFill>
                <a:uFillTx/>
                <a:latin typeface="Consolas"/>
              </a:rPr>
              <a:t>stop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af00db"/>
                </a:solidFill>
                <a:uFillTx/>
                <a:latin typeface="Consolas"/>
              </a:rPr>
              <a:t>@enduml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400"/>
            </a:b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2A5D21B-6B95-4D25-A609-482A53B6914D}" type="slidenum">
              <a:t>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AutoShape 1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69" name="AutoShape 2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70" name="AutoShape 3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71" name="AutoShape 4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72" name="AutoShape 5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73" name="AutoShape 6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74" name="AutoShape 7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75" name="Title 1"/>
          <p:cNvSpPr/>
          <p:nvPr/>
        </p:nvSpPr>
        <p:spPr>
          <a:xfrm>
            <a:off x="838080" y="-30600"/>
            <a:ext cx="11070000" cy="13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914400">
              <a:lnSpc>
                <a:spcPct val="90000"/>
              </a:lnSpc>
            </a:pPr>
            <a:r>
              <a:rPr b="0" lang="ru-RU" sz="4000" strike="noStrike" u="none">
                <a:solidFill>
                  <a:schemeClr val="dk1"/>
                </a:solidFill>
                <a:uFillTx/>
                <a:latin typeface="Calibri Light"/>
              </a:rPr>
              <a:t>Диаграмма активности. Блоки. </a:t>
            </a:r>
            <a:r>
              <a:rPr b="0" lang="en-US" sz="4000" strike="noStrike" u="none">
                <a:solidFill>
                  <a:schemeClr val="dk1"/>
                </a:solidFill>
                <a:uFillTx/>
                <a:latin typeface="Calibri Light"/>
              </a:rPr>
              <a:t>PlantUML</a:t>
            </a:r>
            <a:endParaRPr b="0" lang="ru-R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6" name="Прямоугольник 3"/>
          <p:cNvSpPr/>
          <p:nvPr/>
        </p:nvSpPr>
        <p:spPr>
          <a:xfrm>
            <a:off x="147960" y="1591920"/>
            <a:ext cx="22165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af00db"/>
                </a:solidFill>
                <a:uFillTx/>
                <a:latin typeface="Consolas"/>
              </a:rPr>
              <a:t>@startuml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1080"/>
                </a:solidFill>
                <a:uFillTx/>
                <a:latin typeface="Consolas"/>
              </a:rPr>
              <a:t>:</a:t>
            </a:r>
            <a:r>
              <a:rPr b="0" lang="ru-RU" sz="1200" strike="noStrike" u="none">
                <a:solidFill>
                  <a:srgbClr val="001080"/>
                </a:solidFill>
                <a:uFillTx/>
                <a:latin typeface="Consolas"/>
              </a:rPr>
              <a:t>СОСТОЯНИЕ;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001080"/>
                </a:solidFill>
                <a:uFillTx/>
                <a:latin typeface="Consolas"/>
              </a:rPr>
              <a:t>:ВЫЗОВ ПРОЦЕДУРЫ|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001080"/>
                </a:solidFill>
                <a:uFillTx/>
                <a:latin typeface="Consolas"/>
              </a:rPr>
              <a:t>:ВВОД&lt;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001080"/>
                </a:solidFill>
                <a:uFillTx/>
                <a:latin typeface="Consolas"/>
              </a:rPr>
              <a:t>:ВЫВОД&gt;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001080"/>
                </a:solidFill>
                <a:uFillTx/>
                <a:latin typeface="Consolas"/>
              </a:rPr>
              <a:t>:СОХРАНЕНИЕ/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001080"/>
                </a:solidFill>
                <a:uFillTx/>
                <a:latin typeface="Consolas"/>
              </a:rPr>
              <a:t>:ЗАДАЧА]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001080"/>
                </a:solidFill>
                <a:uFillTx/>
                <a:latin typeface="Consolas"/>
              </a:rPr>
              <a:t>:РЕШЕНИЕ}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af00db"/>
                </a:solidFill>
                <a:uFillTx/>
                <a:latin typeface="Consolas"/>
              </a:rPr>
              <a:t>@</a:t>
            </a:r>
            <a:r>
              <a:rPr b="0" lang="fr-FR" sz="1200" strike="noStrike" u="none">
                <a:solidFill>
                  <a:srgbClr val="af00db"/>
                </a:solidFill>
                <a:uFillTx/>
                <a:latin typeface="Consolas"/>
              </a:rPr>
              <a:t>enduml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77" name="Рисунок 11" descr=""/>
          <p:cNvPicPr/>
          <p:nvPr/>
        </p:nvPicPr>
        <p:blipFill>
          <a:blip r:embed="rId1"/>
          <a:stretch/>
        </p:blipFill>
        <p:spPr>
          <a:xfrm>
            <a:off x="1794600" y="1494720"/>
            <a:ext cx="1023480" cy="2424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8" name="Rectangle 2"/>
          <p:cNvSpPr/>
          <p:nvPr/>
        </p:nvSpPr>
        <p:spPr>
          <a:xfrm>
            <a:off x="147960" y="3356640"/>
            <a:ext cx="4259520" cy="201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 algn="just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ru-RU" sz="1000" strike="noStrike" u="none">
                <a:solidFill>
                  <a:srgbClr val="000000"/>
                </a:solidFill>
                <a:uFillTx/>
                <a:latin typeface="Calibri"/>
              </a:rPr>
              <a:t>;</a:t>
            </a:r>
            <a:r>
              <a:rPr b="0" lang="ru-RU" sz="800" strike="noStrike" u="none">
                <a:solidFill>
                  <a:srgbClr val="000000"/>
                </a:solidFill>
                <a:uFillTx/>
                <a:latin typeface="Calibri"/>
              </a:rPr>
              <a:t> 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Calibri"/>
              </a:rPr>
              <a:t>- 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alibri"/>
              </a:rPr>
              <a:t>STATE</a:t>
            </a:r>
            <a:r>
              <a:rPr b="0" lang="ru-RU" sz="800" strike="noStrike" u="none">
                <a:solidFill>
                  <a:srgbClr val="000000"/>
                </a:solidFill>
                <a:uFillTx/>
                <a:latin typeface="Calibri"/>
              </a:rPr>
              <a:t>,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Calibri"/>
              </a:rPr>
              <a:t> 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alibri"/>
              </a:rPr>
              <a:t>СОСТОЯНИЕ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ru-RU" sz="1000" strike="noStrike" u="none">
                <a:solidFill>
                  <a:srgbClr val="000000"/>
                </a:solidFill>
                <a:uFillTx/>
                <a:latin typeface="Calibri"/>
              </a:rPr>
              <a:t>|</a:t>
            </a:r>
            <a:r>
              <a:rPr b="0" lang="ru-RU" sz="800" strike="noStrike" u="none">
                <a:solidFill>
                  <a:srgbClr val="000000"/>
                </a:solidFill>
                <a:uFillTx/>
                <a:latin typeface="Calibri"/>
              </a:rPr>
              <a:t> 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Calibri"/>
              </a:rPr>
              <a:t>- 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alibri"/>
              </a:rPr>
              <a:t>CALL</a:t>
            </a:r>
            <a:r>
              <a:rPr b="0" lang="ru-RU" sz="800" strike="noStrike" u="none">
                <a:solidFill>
                  <a:srgbClr val="000000"/>
                </a:solidFill>
                <a:uFillTx/>
                <a:latin typeface="Calibri"/>
              </a:rPr>
              <a:t>,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Calibri"/>
              </a:rPr>
              <a:t> 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alibri"/>
              </a:rPr>
              <a:t>ВЫЗОВ ПРОЦЕДУРЫ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ru-RU" sz="1000" strike="noStrike" u="none">
                <a:solidFill>
                  <a:srgbClr val="000000"/>
                </a:solidFill>
                <a:uFillTx/>
                <a:latin typeface="Calibri"/>
              </a:rPr>
              <a:t>&lt;</a:t>
            </a:r>
            <a:r>
              <a:rPr b="0" lang="ru-RU" sz="800" strike="noStrike" u="none">
                <a:solidFill>
                  <a:srgbClr val="000000"/>
                </a:solidFill>
                <a:uFillTx/>
                <a:latin typeface="Calibri"/>
              </a:rPr>
              <a:t> 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Calibri"/>
              </a:rPr>
              <a:t>- 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alibri"/>
              </a:rPr>
              <a:t>INPUT</a:t>
            </a:r>
            <a:r>
              <a:rPr b="0" lang="ru-RU" sz="800" strike="noStrike" u="none">
                <a:solidFill>
                  <a:srgbClr val="000000"/>
                </a:solidFill>
                <a:uFillTx/>
                <a:latin typeface="Calibri"/>
              </a:rPr>
              <a:t>,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Calibri"/>
              </a:rPr>
              <a:t> 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alibri"/>
              </a:rPr>
              <a:t>ВВОД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ru-RU" sz="1000" strike="noStrike" u="none">
                <a:solidFill>
                  <a:srgbClr val="000000"/>
                </a:solidFill>
                <a:uFillTx/>
                <a:latin typeface="Calibri"/>
              </a:rPr>
              <a:t>&gt;</a:t>
            </a:r>
            <a:r>
              <a:rPr b="0" lang="ru-RU" sz="800" strike="noStrike" u="none">
                <a:solidFill>
                  <a:srgbClr val="000000"/>
                </a:solidFill>
                <a:uFillTx/>
                <a:latin typeface="Calibri"/>
              </a:rPr>
              <a:t> 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Calibri"/>
              </a:rPr>
              <a:t>- 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alibri"/>
              </a:rPr>
              <a:t>OUTPUT</a:t>
            </a:r>
            <a:r>
              <a:rPr b="0" lang="ru-RU" sz="800" strike="noStrike" u="none">
                <a:solidFill>
                  <a:srgbClr val="000000"/>
                </a:solidFill>
                <a:uFillTx/>
                <a:latin typeface="Calibri"/>
              </a:rPr>
              <a:t>,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Calibri"/>
              </a:rPr>
              <a:t> 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alibri"/>
              </a:rPr>
              <a:t>ВЫВОД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ru-RU" sz="1000" strike="noStrike" u="none">
                <a:solidFill>
                  <a:srgbClr val="000000"/>
                </a:solidFill>
                <a:uFillTx/>
                <a:latin typeface="Calibri"/>
              </a:rPr>
              <a:t>/</a:t>
            </a:r>
            <a:r>
              <a:rPr b="0" lang="ru-RU" sz="800" strike="noStrike" u="none">
                <a:solidFill>
                  <a:srgbClr val="000000"/>
                </a:solidFill>
                <a:uFillTx/>
                <a:latin typeface="Calibri"/>
              </a:rPr>
              <a:t> 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Calibri"/>
              </a:rPr>
              <a:t>- 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alibri"/>
              </a:rPr>
              <a:t>SAVE</a:t>
            </a:r>
            <a:r>
              <a:rPr b="0" lang="ru-RU" sz="800" strike="noStrike" u="none">
                <a:solidFill>
                  <a:srgbClr val="000000"/>
                </a:solidFill>
                <a:uFillTx/>
                <a:latin typeface="Calibri"/>
              </a:rPr>
              <a:t>,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Calibri"/>
              </a:rPr>
              <a:t> 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alibri"/>
              </a:rPr>
              <a:t>СОХРАНЕНИЕ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ru-RU" sz="1000" strike="noStrike" u="none">
                <a:solidFill>
                  <a:srgbClr val="000000"/>
                </a:solidFill>
                <a:uFillTx/>
                <a:latin typeface="Calibri"/>
              </a:rPr>
              <a:t>]</a:t>
            </a:r>
            <a:r>
              <a:rPr b="0" lang="ru-RU" sz="800" strike="noStrike" u="none">
                <a:solidFill>
                  <a:srgbClr val="000000"/>
                </a:solidFill>
                <a:uFillTx/>
                <a:latin typeface="Calibri"/>
              </a:rPr>
              <a:t> 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Calibri"/>
              </a:rPr>
              <a:t>- 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alibri"/>
              </a:rPr>
              <a:t>TASK</a:t>
            </a:r>
            <a:r>
              <a:rPr b="0" lang="ru-RU" sz="800" strike="noStrike" u="none">
                <a:solidFill>
                  <a:srgbClr val="000000"/>
                </a:solidFill>
                <a:uFillTx/>
                <a:latin typeface="Calibri"/>
              </a:rPr>
              <a:t>,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Calibri"/>
              </a:rPr>
              <a:t> 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alibri"/>
              </a:rPr>
              <a:t>ЗАДАЧА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ru-RU" sz="1000" strike="noStrike" u="none">
                <a:solidFill>
                  <a:srgbClr val="000000"/>
                </a:solidFill>
                <a:uFillTx/>
                <a:latin typeface="Calibri"/>
              </a:rPr>
              <a:t>}</a:t>
            </a:r>
            <a:r>
              <a:rPr b="0" lang="ru-RU" sz="800" strike="noStrike" u="none">
                <a:solidFill>
                  <a:srgbClr val="000000"/>
                </a:solidFill>
                <a:uFillTx/>
                <a:latin typeface="Calibri"/>
              </a:rPr>
              <a:t> 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Calibri"/>
              </a:rPr>
              <a:t>- 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alibri"/>
              </a:rPr>
              <a:t>DECISION</a:t>
            </a:r>
            <a:r>
              <a:rPr b="0" lang="ru-RU" sz="800" strike="noStrike" u="none">
                <a:solidFill>
                  <a:srgbClr val="000000"/>
                </a:solidFill>
                <a:uFillTx/>
                <a:latin typeface="Calibri"/>
              </a:rPr>
              <a:t>,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Calibri"/>
              </a:rPr>
              <a:t> 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alibri"/>
              </a:rPr>
              <a:t>РЕШЕНИЕ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79" name="Рисунок 17" descr=""/>
          <p:cNvPicPr/>
          <p:nvPr/>
        </p:nvPicPr>
        <p:blipFill>
          <a:blip r:embed="rId2"/>
          <a:stretch/>
        </p:blipFill>
        <p:spPr>
          <a:xfrm>
            <a:off x="5768640" y="1352160"/>
            <a:ext cx="3042720" cy="1126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0" name="Прямоугольник 18"/>
          <p:cNvSpPr/>
          <p:nvPr/>
        </p:nvSpPr>
        <p:spPr>
          <a:xfrm>
            <a:off x="5997240" y="2707200"/>
            <a:ext cx="3130560" cy="176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af00db"/>
                </a:solidFill>
                <a:uFillTx/>
                <a:latin typeface="Consolas"/>
              </a:rPr>
              <a:t>@startuml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000"/>
            </a:b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if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 (</a:t>
            </a:r>
            <a:r>
              <a:rPr b="0" lang="ru-RU" sz="1000" strike="noStrike" u="none">
                <a:solidFill>
                  <a:srgbClr val="a31515"/>
                </a:solidFill>
                <a:uFillTx/>
                <a:latin typeface="Consolas"/>
              </a:rPr>
              <a:t>цвет?) is (&lt;color:red&gt;красный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) </a:t>
            </a: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then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  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:пачатаем "красный";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else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  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:печатаем "НЕ красный";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endif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af00db"/>
                </a:solidFill>
                <a:uFillTx/>
                <a:latin typeface="Consolas"/>
              </a:rPr>
              <a:t>@enduml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000"/>
            </a:b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1" name="Прямоугольник 20"/>
          <p:cNvSpPr/>
          <p:nvPr/>
        </p:nvSpPr>
        <p:spPr>
          <a:xfrm>
            <a:off x="3124800" y="3571200"/>
            <a:ext cx="2815920" cy="314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af00db"/>
                </a:solidFill>
                <a:uFillTx/>
                <a:latin typeface="Consolas"/>
              </a:rPr>
              <a:t>@startuml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000"/>
            </a:b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start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000"/>
            </a:b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if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  (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условие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1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) 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then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 (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да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)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    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:Текст 1;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elseif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 (</a:t>
            </a:r>
            <a:r>
              <a:rPr b="0" lang="ru-RU" sz="1000" strike="noStrike" u="none">
                <a:solidFill>
                  <a:srgbClr val="a31515"/>
                </a:solidFill>
                <a:uFillTx/>
                <a:latin typeface="Consolas"/>
              </a:rPr>
              <a:t>условие 2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) </a:t>
            </a: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then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 (да)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    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:Срочное\nзавершение;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    </a:t>
            </a: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stop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elseif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 (</a:t>
            </a:r>
            <a:r>
              <a:rPr b="0" lang="ru-RU" sz="1000" strike="noStrike" u="none">
                <a:solidFill>
                  <a:srgbClr val="a31515"/>
                </a:solidFill>
                <a:uFillTx/>
                <a:latin typeface="Consolas"/>
              </a:rPr>
              <a:t>условие 3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) </a:t>
            </a: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then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 (да)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    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:Текст 3;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else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 (ничего не\nподходит)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    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:Текст: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ничего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\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nне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подошло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;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endif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000"/>
            </a:b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:продолжение;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000"/>
            </a:b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stop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000"/>
            </a:br>
            <a:r>
              <a:rPr b="0" lang="ru-RU" sz="1000" strike="noStrike" u="none">
                <a:solidFill>
                  <a:srgbClr val="af00db"/>
                </a:solidFill>
                <a:uFillTx/>
                <a:latin typeface="Consolas"/>
              </a:rPr>
              <a:t>@enduml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82" name="Рисунок 21" descr=""/>
          <p:cNvPicPr/>
          <p:nvPr/>
        </p:nvPicPr>
        <p:blipFill>
          <a:blip r:embed="rId3"/>
          <a:stretch/>
        </p:blipFill>
        <p:spPr>
          <a:xfrm>
            <a:off x="2947680" y="1281240"/>
            <a:ext cx="2766240" cy="2289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3" name="Rectangle 2"/>
          <p:cNvSpPr/>
          <p:nvPr/>
        </p:nvSpPr>
        <p:spPr>
          <a:xfrm>
            <a:off x="295200" y="918360"/>
            <a:ext cx="10836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 algn="just" defTabSz="914400">
              <a:lnSpc>
                <a:spcPct val="100000"/>
              </a:lnSpc>
              <a:tabLst>
                <a:tab algn="l" pos="0"/>
              </a:tabLst>
            </a:pPr>
            <a:r>
              <a:rPr b="1" lang="ru-RU" sz="1400" strike="noStrike" u="none">
                <a:solidFill>
                  <a:srgbClr val="000000"/>
                </a:solidFill>
                <a:uFillTx/>
                <a:latin typeface="Calibri"/>
              </a:rPr>
              <a:t>Блоки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4" name="Прямоугольник 23"/>
          <p:cNvSpPr/>
          <p:nvPr/>
        </p:nvSpPr>
        <p:spPr>
          <a:xfrm>
            <a:off x="9257760" y="2918520"/>
            <a:ext cx="2421360" cy="390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af00db"/>
                </a:solidFill>
                <a:uFillTx/>
                <a:latin typeface="Consolas"/>
              </a:rPr>
              <a:t>@startuml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000"/>
            </a:b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start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000"/>
            </a:b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switch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 ( 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состояние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 )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case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 ( 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простое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 )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  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:спокойно;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case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 ( 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среднее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 ) 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  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:сосредоточились;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case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 ( 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сложное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 )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  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:действуем на пределе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  </a:t>
            </a: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----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  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срочное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  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завершение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  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kill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;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  </a:t>
            </a: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kill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case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 ( 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альтернативное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 )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  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:действуем по-другому;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endswitch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000"/>
            </a:b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stop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000"/>
            </a:br>
            <a:r>
              <a:rPr b="0" lang="ru-RU" sz="1000" strike="noStrike" u="none">
                <a:solidFill>
                  <a:srgbClr val="af00db"/>
                </a:solidFill>
                <a:uFillTx/>
                <a:latin typeface="Consolas"/>
              </a:rPr>
              <a:t>@enduml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000"/>
            </a:b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85" name="Рисунок 24" descr=""/>
          <p:cNvPicPr/>
          <p:nvPr/>
        </p:nvPicPr>
        <p:blipFill>
          <a:blip r:embed="rId4"/>
          <a:stretch/>
        </p:blipFill>
        <p:spPr>
          <a:xfrm>
            <a:off x="9028080" y="1241640"/>
            <a:ext cx="2880000" cy="1465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6" name="Rectangle 2"/>
          <p:cNvSpPr/>
          <p:nvPr/>
        </p:nvSpPr>
        <p:spPr>
          <a:xfrm>
            <a:off x="9128160" y="896760"/>
            <a:ext cx="221472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 algn="just" defTabSz="914400">
              <a:lnSpc>
                <a:spcPct val="100000"/>
              </a:lnSpc>
              <a:tabLst>
                <a:tab algn="l" pos="0"/>
              </a:tabLst>
            </a:pPr>
            <a:r>
              <a:rPr b="1" lang="ru-RU" sz="1400" strike="noStrike" u="none">
                <a:solidFill>
                  <a:srgbClr val="000000"/>
                </a:solidFill>
                <a:uFillTx/>
                <a:latin typeface="Calibri"/>
              </a:rPr>
              <a:t>Условия. Множественные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7" name="Rectangle 2"/>
          <p:cNvSpPr/>
          <p:nvPr/>
        </p:nvSpPr>
        <p:spPr>
          <a:xfrm>
            <a:off x="3223800" y="902880"/>
            <a:ext cx="221472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 algn="just" defTabSz="914400">
              <a:lnSpc>
                <a:spcPct val="100000"/>
              </a:lnSpc>
              <a:tabLst>
                <a:tab algn="l" pos="0"/>
              </a:tabLst>
            </a:pPr>
            <a:r>
              <a:rPr b="1" lang="ru-RU" sz="1400" strike="noStrike" u="none">
                <a:solidFill>
                  <a:srgbClr val="000000"/>
                </a:solidFill>
                <a:uFillTx/>
                <a:latin typeface="Calibri"/>
              </a:rPr>
              <a:t>Условия. Простые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98BA275-049A-4734-955F-59705E8C0993}" type="slidenum">
              <a:t>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AutoShape 1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89" name="AutoShape 2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90" name="AutoShape 3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91" name="AutoShape 4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92" name="AutoShape 5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93" name="AutoShape 6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94" name="AutoShape 7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95" name="Title 1"/>
          <p:cNvSpPr/>
          <p:nvPr/>
        </p:nvSpPr>
        <p:spPr>
          <a:xfrm>
            <a:off x="838080" y="-30600"/>
            <a:ext cx="11070000" cy="13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914400">
              <a:lnSpc>
                <a:spcPct val="90000"/>
              </a:lnSpc>
            </a:pPr>
            <a:r>
              <a:rPr b="0" lang="ru-RU" sz="4000" strike="noStrike" u="none">
                <a:solidFill>
                  <a:schemeClr val="dk1"/>
                </a:solidFill>
                <a:uFillTx/>
                <a:latin typeface="Calibri Light"/>
              </a:rPr>
              <a:t>Диаграмма активности. Циклы. </a:t>
            </a:r>
            <a:r>
              <a:rPr b="0" lang="en-US" sz="4000" strike="noStrike" u="none">
                <a:solidFill>
                  <a:schemeClr val="dk1"/>
                </a:solidFill>
                <a:uFillTx/>
                <a:latin typeface="Calibri Light"/>
              </a:rPr>
              <a:t>PlantUML</a:t>
            </a:r>
            <a:endParaRPr b="0" lang="ru-R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Rectangle 2"/>
          <p:cNvSpPr/>
          <p:nvPr/>
        </p:nvSpPr>
        <p:spPr>
          <a:xfrm>
            <a:off x="2648160" y="914040"/>
            <a:ext cx="167616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 algn="just" defTabSz="914400">
              <a:lnSpc>
                <a:spcPct val="100000"/>
              </a:lnSpc>
              <a:tabLst>
                <a:tab algn="l" pos="0"/>
              </a:tabLst>
            </a:pPr>
            <a:r>
              <a:rPr b="1" lang="ru-RU" sz="1400" strike="noStrike" u="none">
                <a:solidFill>
                  <a:srgbClr val="000000"/>
                </a:solidFill>
                <a:uFillTx/>
                <a:latin typeface="Calibri"/>
              </a:rPr>
              <a:t>С предусловием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7" name="Rectangle 2"/>
          <p:cNvSpPr/>
          <p:nvPr/>
        </p:nvSpPr>
        <p:spPr>
          <a:xfrm>
            <a:off x="208800" y="896760"/>
            <a:ext cx="221472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 algn="just" defTabSz="914400">
              <a:lnSpc>
                <a:spcPct val="100000"/>
              </a:lnSpc>
              <a:tabLst>
                <a:tab algn="l" pos="0"/>
              </a:tabLst>
            </a:pPr>
            <a:r>
              <a:rPr b="1" lang="ru-RU" sz="1400" strike="noStrike" u="none">
                <a:solidFill>
                  <a:srgbClr val="000000"/>
                </a:solidFill>
                <a:uFillTx/>
                <a:latin typeface="Calibri"/>
              </a:rPr>
              <a:t>С постусловием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Прямоугольник 2"/>
          <p:cNvSpPr/>
          <p:nvPr/>
        </p:nvSpPr>
        <p:spPr>
          <a:xfrm>
            <a:off x="127080" y="3761280"/>
            <a:ext cx="2031840" cy="31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050" strike="noStrike" u="none">
                <a:solidFill>
                  <a:srgbClr val="af00db"/>
                </a:solidFill>
                <a:uFillTx/>
                <a:latin typeface="Consolas"/>
              </a:rPr>
              <a:t>@startuml</a:t>
            </a:r>
            <a:endParaRPr b="0" lang="ru-RU" sz="10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050"/>
            </a:br>
            <a:r>
              <a:rPr b="0" lang="ru-RU" sz="1050" strike="noStrike" u="none">
                <a:solidFill>
                  <a:srgbClr val="0000ff"/>
                </a:solidFill>
                <a:uFillTx/>
                <a:latin typeface="Consolas"/>
              </a:rPr>
              <a:t>start</a:t>
            </a:r>
            <a:endParaRPr b="0" lang="ru-RU" sz="10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050"/>
            </a:br>
            <a:r>
              <a:rPr b="0" lang="ru-RU" sz="1050" strike="noStrike" u="none">
                <a:solidFill>
                  <a:srgbClr val="0000ff"/>
                </a:solidFill>
                <a:uFillTx/>
                <a:latin typeface="Consolas"/>
              </a:rPr>
              <a:t>repeat</a:t>
            </a:r>
            <a:endParaRPr b="0" lang="ru-RU" sz="10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050"/>
            </a:br>
            <a:r>
              <a:rPr b="0" lang="ru-RU" sz="1050" strike="noStrike" u="none">
                <a:solidFill>
                  <a:srgbClr val="001080"/>
                </a:solidFill>
                <a:uFillTx/>
                <a:latin typeface="Consolas"/>
              </a:rPr>
              <a:t>  </a:t>
            </a:r>
            <a:r>
              <a:rPr b="0" lang="ru-RU" sz="1050" strike="noStrike" u="none">
                <a:solidFill>
                  <a:srgbClr val="001080"/>
                </a:solidFill>
                <a:uFillTx/>
                <a:latin typeface="Consolas"/>
              </a:rPr>
              <a:t>:действие 1;</a:t>
            </a:r>
            <a:endParaRPr b="0" lang="ru-RU" sz="10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50" strike="noStrike" u="none">
                <a:solidFill>
                  <a:srgbClr val="001080"/>
                </a:solidFill>
                <a:uFillTx/>
                <a:latin typeface="Consolas"/>
              </a:rPr>
              <a:t>  </a:t>
            </a:r>
            <a:r>
              <a:rPr b="0" lang="ru-RU" sz="1050" strike="noStrike" u="none">
                <a:solidFill>
                  <a:srgbClr val="001080"/>
                </a:solidFill>
                <a:uFillTx/>
                <a:latin typeface="Consolas"/>
              </a:rPr>
              <a:t>:действие 2;</a:t>
            </a:r>
            <a:endParaRPr b="0" lang="ru-RU" sz="10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50" strike="noStrike" u="none">
                <a:solidFill>
                  <a:srgbClr val="001080"/>
                </a:solidFill>
                <a:uFillTx/>
                <a:latin typeface="Consolas"/>
              </a:rPr>
              <a:t>  </a:t>
            </a:r>
            <a:r>
              <a:rPr b="0" lang="ru-RU" sz="1050" strike="noStrike" u="none">
                <a:solidFill>
                  <a:srgbClr val="001080"/>
                </a:solidFill>
                <a:uFillTx/>
                <a:latin typeface="Consolas"/>
              </a:rPr>
              <a:t>:действие 3;</a:t>
            </a:r>
            <a:endParaRPr b="0" lang="ru-RU" sz="10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050"/>
            </a:br>
            <a:r>
              <a:rPr b="0" lang="ru-RU" sz="1050" strike="noStrike" u="none">
                <a:solidFill>
                  <a:srgbClr val="0000ff"/>
                </a:solidFill>
                <a:uFillTx/>
                <a:latin typeface="Consolas"/>
              </a:rPr>
              <a:t>repeat while</a:t>
            </a:r>
            <a:r>
              <a:rPr b="0" lang="ru-RU" sz="1050" strike="noStrike" u="none">
                <a:solidFill>
                  <a:srgbClr val="000000"/>
                </a:solidFill>
                <a:uFillTx/>
                <a:latin typeface="Consolas"/>
              </a:rPr>
              <a:t> (</a:t>
            </a:r>
            <a:r>
              <a:rPr b="0" lang="ru-RU" sz="1050" strike="noStrike" u="none">
                <a:solidFill>
                  <a:srgbClr val="a31515"/>
                </a:solidFill>
                <a:uFillTx/>
                <a:latin typeface="Consolas"/>
              </a:rPr>
              <a:t>повторим?</a:t>
            </a:r>
            <a:r>
              <a:rPr b="0" lang="ru-RU" sz="1050" strike="noStrike" u="none">
                <a:solidFill>
                  <a:srgbClr val="000000"/>
                </a:solidFill>
                <a:uFillTx/>
                <a:latin typeface="Consolas"/>
              </a:rPr>
              <a:t>) </a:t>
            </a:r>
            <a:r>
              <a:rPr b="0" lang="ru-RU" sz="1050" strike="noStrike" u="none">
                <a:solidFill>
                  <a:srgbClr val="0000ff"/>
                </a:solidFill>
                <a:uFillTx/>
                <a:latin typeface="Consolas"/>
              </a:rPr>
              <a:t>is</a:t>
            </a:r>
            <a:r>
              <a:rPr b="0" lang="ru-RU" sz="1050" strike="noStrike" u="none">
                <a:solidFill>
                  <a:srgbClr val="000000"/>
                </a:solidFill>
                <a:uFillTx/>
                <a:latin typeface="Consolas"/>
              </a:rPr>
              <a:t> (да) not (нет)</a:t>
            </a:r>
            <a:endParaRPr b="0" lang="ru-RU" sz="10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050"/>
            </a:br>
            <a:r>
              <a:rPr b="0" lang="ru-RU" sz="1050" strike="noStrike" u="none">
                <a:solidFill>
                  <a:srgbClr val="0000ff"/>
                </a:solidFill>
                <a:uFillTx/>
                <a:latin typeface="Consolas"/>
              </a:rPr>
              <a:t>stop</a:t>
            </a:r>
            <a:endParaRPr b="0" lang="ru-RU" sz="10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050"/>
            </a:br>
            <a:r>
              <a:rPr b="0" lang="ru-RU" sz="1050" strike="noStrike" u="none">
                <a:solidFill>
                  <a:srgbClr val="af00db"/>
                </a:solidFill>
                <a:uFillTx/>
                <a:latin typeface="Consolas"/>
              </a:rPr>
              <a:t>@enduml</a:t>
            </a:r>
            <a:endParaRPr b="0" lang="ru-RU" sz="10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050"/>
            </a:br>
            <a:endParaRPr b="0" lang="ru-RU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99" name="Рисунок 13" descr=""/>
          <p:cNvPicPr/>
          <p:nvPr/>
        </p:nvPicPr>
        <p:blipFill>
          <a:blip r:embed="rId1"/>
          <a:stretch/>
        </p:blipFill>
        <p:spPr>
          <a:xfrm>
            <a:off x="433800" y="1203120"/>
            <a:ext cx="1048680" cy="2633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0" name="Прямоугольник 15"/>
          <p:cNvSpPr/>
          <p:nvPr/>
        </p:nvSpPr>
        <p:spPr>
          <a:xfrm>
            <a:off x="2423160" y="3761280"/>
            <a:ext cx="2594880" cy="23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af00db"/>
                </a:solidFill>
                <a:uFillTx/>
                <a:latin typeface="Consolas"/>
              </a:rPr>
              <a:t>@startuml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000"/>
            </a:b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start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000"/>
            </a:b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while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 (</a:t>
            </a:r>
            <a:r>
              <a:rPr b="0" lang="ru-RU" sz="1000" strike="noStrike" u="none">
                <a:solidFill>
                  <a:srgbClr val="a31515"/>
                </a:solidFill>
                <a:uFillTx/>
                <a:latin typeface="Consolas"/>
              </a:rPr>
              <a:t>пока можем?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) </a:t>
            </a: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is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 (да) 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000"/>
            </a:b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  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:действие 1;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  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:действие 2;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  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:действие 3;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000"/>
            </a:b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endwhile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 (нет)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000"/>
            </a:b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stop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000"/>
            </a:br>
            <a:r>
              <a:rPr b="0" lang="ru-RU" sz="1000" strike="noStrike" u="none">
                <a:solidFill>
                  <a:srgbClr val="af00db"/>
                </a:solidFill>
                <a:uFillTx/>
                <a:latin typeface="Consolas"/>
              </a:rPr>
              <a:t>@enduml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01" name="Рисунок 19" descr=""/>
          <p:cNvPicPr/>
          <p:nvPr/>
        </p:nvPicPr>
        <p:blipFill>
          <a:blip r:embed="rId2"/>
          <a:stretch/>
        </p:blipFill>
        <p:spPr>
          <a:xfrm>
            <a:off x="2728440" y="1203120"/>
            <a:ext cx="1352160" cy="2284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2" name="Прямоугольник 27"/>
          <p:cNvSpPr/>
          <p:nvPr/>
        </p:nvSpPr>
        <p:spPr>
          <a:xfrm>
            <a:off x="7464600" y="975240"/>
            <a:ext cx="3706920" cy="344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af00db"/>
                </a:solidFill>
                <a:uFillTx/>
                <a:latin typeface="Consolas"/>
              </a:rPr>
              <a:t>@startuml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000"/>
            </a:b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start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000"/>
            </a:b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while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 (</a:t>
            </a:r>
            <a:r>
              <a:rPr b="0" lang="ru-RU" sz="1000" strike="noStrike" u="none">
                <a:solidFill>
                  <a:srgbClr val="a31515"/>
                </a:solidFill>
                <a:uFillTx/>
                <a:latin typeface="Consolas"/>
              </a:rPr>
              <a:t>пока можем?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) </a:t>
            </a: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is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 (да) 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000"/>
            </a:b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  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:действие 1;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  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:действие 2;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  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:действие 3;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000"/>
            </a:b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  </a:t>
            </a: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if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 (</a:t>
            </a:r>
            <a:r>
              <a:rPr b="0" lang="ru-RU" sz="1000" strike="noStrike" u="none">
                <a:solidFill>
                  <a:srgbClr val="a31515"/>
                </a:solidFill>
                <a:uFillTx/>
                <a:latin typeface="Consolas"/>
              </a:rPr>
              <a:t>найден предел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) </a:t>
            </a: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then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 (да)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    </a:t>
            </a: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break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  </a:t>
            </a: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endif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000"/>
            </a:b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    </a:t>
            </a: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backward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 :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сбросим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состояние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; 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endwhile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 (нет)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000"/>
            </a:br>
            <a:r>
              <a:rPr b="0" lang="ru-RU" sz="1000" strike="noStrike" u="none">
                <a:solidFill>
                  <a:srgbClr val="af00db"/>
                </a:solidFill>
                <a:uFillTx/>
                <a:latin typeface="Consolas"/>
              </a:rPr>
              <a:t>-&gt;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конец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;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000"/>
            </a:b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stop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000"/>
            </a:br>
            <a:r>
              <a:rPr b="0" lang="ru-RU" sz="1000" strike="noStrike" u="none">
                <a:solidFill>
                  <a:srgbClr val="af00db"/>
                </a:solidFill>
                <a:uFillTx/>
                <a:latin typeface="Consolas"/>
              </a:rPr>
              <a:t>@enduml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03" name="Рисунок 28" descr=""/>
          <p:cNvPicPr/>
          <p:nvPr/>
        </p:nvPicPr>
        <p:blipFill>
          <a:blip r:embed="rId3"/>
          <a:stretch/>
        </p:blipFill>
        <p:spPr>
          <a:xfrm>
            <a:off x="5039280" y="1203120"/>
            <a:ext cx="2351160" cy="358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4" name="Rectangle 2"/>
          <p:cNvSpPr/>
          <p:nvPr/>
        </p:nvSpPr>
        <p:spPr>
          <a:xfrm>
            <a:off x="5051520" y="918000"/>
            <a:ext cx="167616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 algn="just" defTabSz="914400">
              <a:lnSpc>
                <a:spcPct val="100000"/>
              </a:lnSpc>
              <a:tabLst>
                <a:tab algn="l" pos="0"/>
              </a:tabLst>
            </a:pPr>
            <a:r>
              <a:rPr b="1" lang="ru-RU" sz="1400" strike="noStrike" u="none">
                <a:solidFill>
                  <a:srgbClr val="000000"/>
                </a:solidFill>
                <a:uFillTx/>
                <a:latin typeface="Calibri"/>
              </a:rPr>
              <a:t>Досрочный выход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D61E696-EF9F-468D-A671-6C22656F14F5}" type="slidenum">
              <a:t>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AutoShape 1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06" name="AutoShape 2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07" name="AutoShape 3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08" name="AutoShape 4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09" name="AutoShape 5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10" name="AutoShape 6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11" name="AutoShape 7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12" name="Title 1"/>
          <p:cNvSpPr/>
          <p:nvPr/>
        </p:nvSpPr>
        <p:spPr>
          <a:xfrm>
            <a:off x="838080" y="-30600"/>
            <a:ext cx="11070000" cy="13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914400">
              <a:lnSpc>
                <a:spcPct val="90000"/>
              </a:lnSpc>
            </a:pPr>
            <a:r>
              <a:rPr b="0" lang="ru-RU" sz="4000" strike="noStrike" u="none">
                <a:solidFill>
                  <a:schemeClr val="dk1"/>
                </a:solidFill>
                <a:uFillTx/>
                <a:latin typeface="Calibri Light"/>
              </a:rPr>
              <a:t>Диаграмма активности. Форки. </a:t>
            </a:r>
            <a:r>
              <a:rPr b="0" lang="en-US" sz="4000" strike="noStrike" u="none">
                <a:solidFill>
                  <a:schemeClr val="dk1"/>
                </a:solidFill>
                <a:uFillTx/>
                <a:latin typeface="Calibri Light"/>
              </a:rPr>
              <a:t>PlantUML</a:t>
            </a:r>
            <a:endParaRPr b="0" lang="ru-R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3" name="Rectangle 2"/>
          <p:cNvSpPr/>
          <p:nvPr/>
        </p:nvSpPr>
        <p:spPr>
          <a:xfrm>
            <a:off x="322560" y="988560"/>
            <a:ext cx="271728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 algn="just" defTabSz="914400">
              <a:lnSpc>
                <a:spcPct val="100000"/>
              </a:lnSpc>
              <a:tabLst>
                <a:tab algn="l" pos="0"/>
              </a:tabLst>
            </a:pPr>
            <a:r>
              <a:rPr b="1" lang="ru-RU" sz="1400" strike="noStrike" u="none">
                <a:solidFill>
                  <a:srgbClr val="000000"/>
                </a:solidFill>
                <a:uFillTx/>
                <a:latin typeface="Calibri"/>
              </a:rPr>
              <a:t>Форки (параллелизм)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4" name="Прямоугольник 3"/>
          <p:cNvSpPr/>
          <p:nvPr/>
        </p:nvSpPr>
        <p:spPr>
          <a:xfrm>
            <a:off x="360720" y="1521360"/>
            <a:ext cx="2284920" cy="23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af00db"/>
                </a:solidFill>
                <a:uFillTx/>
                <a:latin typeface="Consolas"/>
              </a:rPr>
              <a:t>@startuml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start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fork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  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:действие 1;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  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:действие 2;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  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:действие 3;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fork again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  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:действие 1*;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  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:действие 2*;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  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:действие 3*;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end fork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stop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af00db"/>
                </a:solidFill>
                <a:uFillTx/>
                <a:latin typeface="Consolas"/>
              </a:rPr>
              <a:t>@enduml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000"/>
            </a:b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15" name="Рисунок 11" descr=""/>
          <p:cNvPicPr/>
          <p:nvPr/>
        </p:nvPicPr>
        <p:blipFill>
          <a:blip r:embed="rId1"/>
          <a:stretch/>
        </p:blipFill>
        <p:spPr>
          <a:xfrm>
            <a:off x="284760" y="3795840"/>
            <a:ext cx="2322720" cy="2864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6" name="Прямоугольник 12"/>
          <p:cNvSpPr/>
          <p:nvPr/>
        </p:nvSpPr>
        <p:spPr>
          <a:xfrm>
            <a:off x="3632760" y="1521360"/>
            <a:ext cx="4168440" cy="512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000" strike="noStrike" u="none">
                <a:solidFill>
                  <a:srgbClr val="af00db"/>
                </a:solidFill>
                <a:uFillTx/>
                <a:latin typeface="Consolas"/>
              </a:rPr>
              <a:t>@startuml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000" strike="noStrike" u="none">
                <a:solidFill>
                  <a:srgbClr val="0000ff"/>
                </a:solidFill>
                <a:uFillTx/>
                <a:latin typeface="Consolas"/>
              </a:rPr>
              <a:t>start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000" strike="noStrike" u="none">
                <a:solidFill>
                  <a:srgbClr val="0000ff"/>
                </a:solidFill>
                <a:uFillTx/>
                <a:latin typeface="Consolas"/>
              </a:rPr>
              <a:t>split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0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000" strike="noStrike" u="none">
                <a:solidFill>
                  <a:srgbClr val="af00db"/>
                </a:solidFill>
                <a:uFillTx/>
                <a:latin typeface="Consolas"/>
              </a:rPr>
              <a:t>-&gt;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случай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1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;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    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:Действие 1;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    </a:t>
            </a:r>
            <a:r>
              <a:rPr b="0" lang="fr-FR" sz="1000" strike="noStrike" u="none">
                <a:solidFill>
                  <a:srgbClr val="0000ff"/>
                </a:solidFill>
                <a:uFillTx/>
                <a:latin typeface="Consolas"/>
              </a:rPr>
              <a:t>kill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000" strike="noStrike" u="none">
                <a:solidFill>
                  <a:srgbClr val="0000ff"/>
                </a:solidFill>
                <a:uFillTx/>
                <a:latin typeface="Consolas"/>
              </a:rPr>
              <a:t>split again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0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000" strike="noStrike" u="none">
                <a:solidFill>
                  <a:srgbClr val="af00db"/>
                </a:solidFill>
                <a:uFillTx/>
                <a:latin typeface="Consolas"/>
              </a:rPr>
              <a:t>-&gt;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случай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2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;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    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:Действие 2.1;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    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:Действие 2.2;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    </a:t>
            </a:r>
            <a:r>
              <a:rPr b="0" lang="fr-FR" sz="1000" strike="noStrike" u="none">
                <a:solidFill>
                  <a:srgbClr val="0000ff"/>
                </a:solidFill>
                <a:uFillTx/>
                <a:latin typeface="Consolas"/>
              </a:rPr>
              <a:t>detach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000" strike="noStrike" u="none">
                <a:solidFill>
                  <a:srgbClr val="0000ff"/>
                </a:solidFill>
                <a:uFillTx/>
                <a:latin typeface="Consolas"/>
              </a:rPr>
              <a:t>split again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0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000" strike="noStrike" u="none">
                <a:solidFill>
                  <a:srgbClr val="af00db"/>
                </a:solidFill>
                <a:uFillTx/>
                <a:latin typeface="Consolas"/>
              </a:rPr>
              <a:t>-&gt;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случай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3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;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    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:Действие 3.1;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(</a:t>
            </a:r>
            <a:r>
              <a:rPr b="0" lang="fr-FR" sz="1000" strike="noStrike" u="none">
                <a:solidFill>
                  <a:srgbClr val="001080"/>
                </a:solidFill>
                <a:uFillTx/>
                <a:latin typeface="Consolas"/>
              </a:rPr>
              <a:t>A</a:t>
            </a:r>
            <a:r>
              <a:rPr b="0" lang="fr-FR" sz="1000" strike="noStrike" u="none">
                <a:solidFill>
                  <a:srgbClr val="000000"/>
                </a:solidFill>
                <a:uFillTx/>
                <a:latin typeface="Consolas"/>
              </a:rPr>
              <a:t>)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000" strike="noStrike" u="none">
                <a:solidFill>
                  <a:srgbClr val="0000ff"/>
                </a:solidFill>
                <a:uFillTx/>
                <a:latin typeface="Consolas"/>
              </a:rPr>
              <a:t>    </a:t>
            </a:r>
            <a:r>
              <a:rPr b="0" lang="fr-FR" sz="1000" strike="noStrike" u="none">
                <a:solidFill>
                  <a:srgbClr val="0000ff"/>
                </a:solidFill>
                <a:uFillTx/>
                <a:latin typeface="Consolas"/>
              </a:rPr>
              <a:t>detach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000" strike="noStrike" u="none">
                <a:solidFill>
                  <a:srgbClr val="0000ff"/>
                </a:solidFill>
                <a:uFillTx/>
                <a:latin typeface="Consolas"/>
              </a:rPr>
              <a:t>split again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0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000" strike="noStrike" u="none">
                <a:solidFill>
                  <a:srgbClr val="af00db"/>
                </a:solidFill>
                <a:uFillTx/>
                <a:latin typeface="Consolas"/>
              </a:rPr>
              <a:t>-&gt;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случай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4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;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    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:Действие 4.1;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    </a:t>
            </a:r>
            <a:r>
              <a:rPr b="0" lang="fr-FR" sz="1000" strike="noStrike" u="none">
                <a:solidFill>
                  <a:srgbClr val="0000ff"/>
                </a:solidFill>
                <a:uFillTx/>
                <a:latin typeface="Consolas"/>
              </a:rPr>
              <a:t>end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000" strike="noStrike" u="none">
                <a:solidFill>
                  <a:srgbClr val="0000ff"/>
                </a:solidFill>
                <a:uFillTx/>
                <a:latin typeface="Consolas"/>
              </a:rPr>
              <a:t>split again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0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000" strike="noStrike" u="none">
                <a:solidFill>
                  <a:srgbClr val="af00db"/>
                </a:solidFill>
                <a:uFillTx/>
                <a:latin typeface="Consolas"/>
              </a:rPr>
              <a:t>-&gt;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случай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5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;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    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:Действие 5.1;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    </a:t>
            </a:r>
            <a:r>
              <a:rPr b="0" lang="fr-FR" sz="1000" strike="noStrike" u="none">
                <a:solidFill>
                  <a:srgbClr val="0000ff"/>
                </a:solidFill>
                <a:uFillTx/>
                <a:latin typeface="Consolas"/>
              </a:rPr>
              <a:t>stop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000" strike="noStrike" u="none">
                <a:solidFill>
                  <a:srgbClr val="0000ff"/>
                </a:solidFill>
                <a:uFillTx/>
                <a:latin typeface="Consolas"/>
              </a:rPr>
              <a:t>split again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0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000" strike="noStrike" u="none">
                <a:solidFill>
                  <a:srgbClr val="af00db"/>
                </a:solidFill>
                <a:uFillTx/>
                <a:latin typeface="Consolas"/>
              </a:rPr>
              <a:t>-&gt;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случай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6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;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(</a:t>
            </a:r>
            <a:r>
              <a:rPr b="0" lang="fr-FR" sz="1000" strike="noStrike" u="none">
                <a:solidFill>
                  <a:srgbClr val="001080"/>
                </a:solidFill>
                <a:uFillTx/>
                <a:latin typeface="Consolas"/>
              </a:rPr>
              <a:t>A</a:t>
            </a:r>
            <a:r>
              <a:rPr b="0" lang="fr-FR" sz="1000" strike="noStrike" u="none">
                <a:solidFill>
                  <a:srgbClr val="000000"/>
                </a:solidFill>
                <a:uFillTx/>
                <a:latin typeface="Consolas"/>
              </a:rPr>
              <a:t>)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000" strike="noStrike" u="none">
                <a:solidFill>
                  <a:srgbClr val="001080"/>
                </a:solidFill>
                <a:uFillTx/>
                <a:latin typeface="Consolas"/>
              </a:rPr>
              <a:t>    </a:t>
            </a:r>
            <a:r>
              <a:rPr b="0" lang="fr-FR" sz="1000" strike="noStrike" u="none">
                <a:solidFill>
                  <a:srgbClr val="001080"/>
                </a:solidFill>
                <a:uFillTx/>
                <a:latin typeface="Consolas"/>
              </a:rPr>
              <a:t>: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Действие 6.1;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    </a:t>
            </a:r>
            <a:r>
              <a:rPr b="0" lang="fr-FR" sz="1000" strike="noStrike" u="none">
                <a:solidFill>
                  <a:srgbClr val="0000ff"/>
                </a:solidFill>
                <a:uFillTx/>
                <a:latin typeface="Consolas"/>
              </a:rPr>
              <a:t>stop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000" strike="noStrike" u="none">
                <a:solidFill>
                  <a:srgbClr val="0000ff"/>
                </a:solidFill>
                <a:uFillTx/>
                <a:latin typeface="Consolas"/>
              </a:rPr>
              <a:t>end split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000" strike="noStrike" u="none">
                <a:solidFill>
                  <a:srgbClr val="af00db"/>
                </a:solidFill>
                <a:uFillTx/>
                <a:latin typeface="Consolas"/>
              </a:rPr>
              <a:t>@enduml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000"/>
            </a:b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17" name="Рисунок 16" descr=""/>
          <p:cNvPicPr/>
          <p:nvPr/>
        </p:nvPicPr>
        <p:blipFill>
          <a:blip r:embed="rId2"/>
          <a:stretch/>
        </p:blipFill>
        <p:spPr>
          <a:xfrm>
            <a:off x="5751000" y="987120"/>
            <a:ext cx="5132160" cy="1889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8" name="Rectangle 2"/>
          <p:cNvSpPr/>
          <p:nvPr/>
        </p:nvSpPr>
        <p:spPr>
          <a:xfrm>
            <a:off x="3326760" y="970200"/>
            <a:ext cx="271728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 algn="just" defTabSz="914400">
              <a:lnSpc>
                <a:spcPct val="100000"/>
              </a:lnSpc>
              <a:tabLst>
                <a:tab algn="l" pos="0"/>
              </a:tabLst>
            </a:pPr>
            <a:r>
              <a:rPr b="1" lang="ru-RU" sz="1400" strike="noStrike" u="none">
                <a:solidFill>
                  <a:srgbClr val="000000"/>
                </a:solidFill>
                <a:uFillTx/>
                <a:latin typeface="Calibri"/>
              </a:rPr>
              <a:t>Разделение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19" name="Рисунок 17" descr=""/>
          <p:cNvPicPr/>
          <p:nvPr/>
        </p:nvPicPr>
        <p:blipFill>
          <a:blip r:embed="rId3"/>
          <a:stretch/>
        </p:blipFill>
        <p:spPr>
          <a:xfrm>
            <a:off x="8317440" y="3795840"/>
            <a:ext cx="3220920" cy="2485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20" name="Прямоугольник 18"/>
          <p:cNvSpPr/>
          <p:nvPr/>
        </p:nvSpPr>
        <p:spPr>
          <a:xfrm>
            <a:off x="5751000" y="3521880"/>
            <a:ext cx="2834640" cy="314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af00db"/>
                </a:solidFill>
                <a:uFillTx/>
                <a:latin typeface="Consolas"/>
              </a:rPr>
              <a:t>@startuml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000"/>
            </a:b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start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000"/>
            </a:b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if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 (</a:t>
            </a:r>
            <a:r>
              <a:rPr b="0" lang="ru-RU" sz="1000" strike="noStrike" u="none">
                <a:solidFill>
                  <a:srgbClr val="a31515"/>
                </a:solidFill>
                <a:uFillTx/>
                <a:latin typeface="Consolas"/>
              </a:rPr>
              <a:t>многопоточность?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) </a:t>
            </a: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then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 (да)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  </a:t>
            </a: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fork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    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:Операция 1;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  </a:t>
            </a: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fork again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    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:Операция 2;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  </a:t>
            </a: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end fork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else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Consolas"/>
              </a:rPr>
              <a:t> (всё в одном\nпотоке)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  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:Операция 1;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  </a:t>
            </a:r>
            <a:r>
              <a:rPr b="0" lang="ru-RU" sz="1000" strike="noStrike" u="none">
                <a:solidFill>
                  <a:srgbClr val="001080"/>
                </a:solidFill>
                <a:uFillTx/>
                <a:latin typeface="Consolas"/>
              </a:rPr>
              <a:t>:Операция 2;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endif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000"/>
            </a:br>
            <a:r>
              <a:rPr b="0" lang="ru-RU" sz="1000" strike="noStrike" u="none">
                <a:solidFill>
                  <a:srgbClr val="0000ff"/>
                </a:solidFill>
                <a:uFillTx/>
                <a:latin typeface="Consolas"/>
              </a:rPr>
              <a:t>stop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000"/>
            </a:br>
            <a:r>
              <a:rPr b="0" lang="ru-RU" sz="1000" strike="noStrike" u="none">
                <a:solidFill>
                  <a:srgbClr val="af00db"/>
                </a:solidFill>
                <a:uFillTx/>
                <a:latin typeface="Consolas"/>
              </a:rPr>
              <a:t>@enduml</a:t>
            </a: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000"/>
            </a:b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1" name="Rectangle 2"/>
          <p:cNvSpPr/>
          <p:nvPr/>
        </p:nvSpPr>
        <p:spPr>
          <a:xfrm>
            <a:off x="5723640" y="2958840"/>
            <a:ext cx="271728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 algn="just" defTabSz="914400">
              <a:lnSpc>
                <a:spcPct val="100000"/>
              </a:lnSpc>
              <a:tabLst>
                <a:tab algn="l" pos="0"/>
              </a:tabLst>
            </a:pPr>
            <a:r>
              <a:rPr b="1" lang="ru-RU" sz="1400" strike="noStrike" u="none">
                <a:solidFill>
                  <a:srgbClr val="000000"/>
                </a:solidFill>
                <a:uFillTx/>
                <a:latin typeface="Calibri"/>
              </a:rPr>
              <a:t>Однопоток/многопоток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19CA7F6-02A6-4A69-B346-EEAFDA05BC7F}" type="slidenum">
              <a:t>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AutoShape 1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3" name="AutoShape 2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4" name="AutoShape 3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5" name="AutoShape 4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6" name="AutoShape 5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7" name="AutoShape 6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8" name="AutoShape 7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9" name="Title 1"/>
          <p:cNvSpPr/>
          <p:nvPr/>
        </p:nvSpPr>
        <p:spPr>
          <a:xfrm>
            <a:off x="838080" y="-30600"/>
            <a:ext cx="11070000" cy="13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914400">
              <a:lnSpc>
                <a:spcPct val="90000"/>
              </a:lnSpc>
            </a:pPr>
            <a:r>
              <a:rPr b="0" lang="ru-RU" sz="4000" strike="noStrike" u="none">
                <a:solidFill>
                  <a:schemeClr val="dk1"/>
                </a:solidFill>
                <a:uFillTx/>
                <a:latin typeface="Calibri Light"/>
              </a:rPr>
              <a:t>Диаграмма активности. </a:t>
            </a:r>
            <a:r>
              <a:rPr b="0" lang="en-US" sz="4000" strike="noStrike" u="none">
                <a:solidFill>
                  <a:schemeClr val="dk1"/>
                </a:solidFill>
                <a:uFillTx/>
                <a:latin typeface="Calibri Light"/>
              </a:rPr>
              <a:t>Mermaid</a:t>
            </a:r>
            <a:endParaRPr b="0" lang="ru-R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30" name="Рисунок 11" descr=""/>
          <p:cNvPicPr/>
          <p:nvPr/>
        </p:nvPicPr>
        <p:blipFill>
          <a:blip r:embed="rId1"/>
          <a:stretch/>
        </p:blipFill>
        <p:spPr>
          <a:xfrm>
            <a:off x="9198720" y="76320"/>
            <a:ext cx="2492280" cy="670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1" name="Прямоугольник 12"/>
          <p:cNvSpPr/>
          <p:nvPr/>
        </p:nvSpPr>
        <p:spPr>
          <a:xfrm>
            <a:off x="838080" y="963000"/>
            <a:ext cx="6095880" cy="466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---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config: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layout: dagre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---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fr-FR" sz="1200" strike="noStrike" u="none">
                <a:solidFill>
                  <a:srgbClr val="9650c8"/>
                </a:solidFill>
                <a:uFillTx/>
                <a:latin typeface="Consolas"/>
              </a:rPr>
              <a:t>flowchart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649696"/>
                </a:solidFill>
                <a:uFillTx/>
                <a:latin typeface="Consolas"/>
              </a:rPr>
              <a:t>TB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S1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(["START"])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DE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[/"Declare system/loop parameters and set up counter"/]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DE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DI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("Discretize plant using ZOH method")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DI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SB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("Set B = Binitial")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SB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IC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("Increment counter by 1")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IC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SK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("Set K = Kinitial")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SK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CP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("Close position feedback loop")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CP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RS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("Resample system using Tustin method")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RS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CV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("Close velocity feedback loop and obtain system characteristic equation")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CV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IFS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{"Is stability criterion satisfied?"}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IFS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 Yes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SVK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[/"Save K"/]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IFS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 No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DK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("Decrement K by Kinc")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SVK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BKL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("Break K loop")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DK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SK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BKL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IBB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{"Is B = Bfinal?"}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IBB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 No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SB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IBB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 Yes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End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(["End"])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200"/>
            </a:b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E20A2DA-3AB5-4BF2-B8B5-F041223BEE3B}" type="slidenum">
              <a:t>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AutoShape 1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33" name="AutoShape 2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34" name="AutoShape 3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35" name="AutoShape 4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36" name="AutoShape 5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37" name="AutoShape 6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38" name="AutoShape 7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39" name="Title 1"/>
          <p:cNvSpPr/>
          <p:nvPr/>
        </p:nvSpPr>
        <p:spPr>
          <a:xfrm>
            <a:off x="838080" y="-30600"/>
            <a:ext cx="11070000" cy="13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914400">
              <a:lnSpc>
                <a:spcPct val="90000"/>
              </a:lnSpc>
            </a:pPr>
            <a:r>
              <a:rPr b="0" lang="ru-RU" sz="4000" strike="noStrike" u="none">
                <a:solidFill>
                  <a:schemeClr val="dk1"/>
                </a:solidFill>
                <a:uFillTx/>
                <a:latin typeface="Calibri Light"/>
              </a:rPr>
              <a:t>Диаграмма активности. Блоки. </a:t>
            </a:r>
            <a:r>
              <a:rPr b="0" lang="en-US" sz="4000" strike="noStrike" u="none">
                <a:solidFill>
                  <a:schemeClr val="dk1"/>
                </a:solidFill>
                <a:uFillTx/>
                <a:latin typeface="Calibri Light"/>
              </a:rPr>
              <a:t>Mermaid</a:t>
            </a:r>
            <a:endParaRPr b="0" lang="ru-R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40" name="Рисунок 3" descr=""/>
          <p:cNvPicPr/>
          <p:nvPr/>
        </p:nvPicPr>
        <p:blipFill>
          <a:blip r:embed="rId1"/>
          <a:stretch/>
        </p:blipFill>
        <p:spPr>
          <a:xfrm>
            <a:off x="6349320" y="956520"/>
            <a:ext cx="5558400" cy="5598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41" name="Прямоугольник 13"/>
          <p:cNvSpPr/>
          <p:nvPr/>
        </p:nvSpPr>
        <p:spPr>
          <a:xfrm>
            <a:off x="121320" y="956520"/>
            <a:ext cx="6114960" cy="61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2" spcCol="0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---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config: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layout: elk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---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fr-FR" sz="1200" strike="noStrike" u="none">
                <a:solidFill>
                  <a:srgbClr val="9650c8"/>
                </a:solidFill>
                <a:uFillTx/>
                <a:latin typeface="Consolas"/>
              </a:rPr>
              <a:t>flowchart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649696"/>
                </a:solidFill>
                <a:uFillTx/>
                <a:latin typeface="Consolas"/>
              </a:rPr>
              <a:t>LR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</a:t>
            </a:r>
            <a:r>
              <a:rPr b="1" lang="fr-FR" sz="1200" strike="noStrike" u="none">
                <a:solidFill>
                  <a:srgbClr val="9650c8"/>
                </a:solidFill>
                <a:uFillTx/>
                <a:latin typeface="Consolas"/>
              </a:rPr>
              <a:t>subgraph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s1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["Shapes"]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649696"/>
                </a:solidFill>
                <a:uFillTx/>
                <a:latin typeface="Consolas"/>
              </a:rPr>
              <a:t>direction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649696"/>
                </a:solidFill>
                <a:uFillTx/>
                <a:latin typeface="Consolas"/>
              </a:rPr>
              <a:t>TB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n9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["Untitled Node"]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n8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(("Circle"))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n10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["Triangle"]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n11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["Trapezoid"]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n12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["Trapezoid Reversed"]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n13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["Hexagon"]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n14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(["Rounded"])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n15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{"Diamond"}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n16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{{"Hexagon"}}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n17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[("Database")]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n18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[/"Parallelogram"/]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n19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[/"Trapezoid"\]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</a:t>
            </a:r>
            <a:r>
              <a:rPr b="1" lang="fr-FR" sz="1200" strike="noStrike" u="none">
                <a:solidFill>
                  <a:srgbClr val="9650c8"/>
                </a:solidFill>
                <a:uFillTx/>
                <a:latin typeface="Consolas"/>
              </a:rPr>
              <a:t>end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</a:t>
            </a:r>
            <a:r>
              <a:rPr b="1" lang="fr-FR" sz="1200" strike="noStrike" u="none">
                <a:solidFill>
                  <a:srgbClr val="9650c8"/>
                </a:solidFill>
                <a:uFillTx/>
                <a:latin typeface="Consolas"/>
              </a:rPr>
              <a:t>subgraph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s2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["Flowchart"]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649696"/>
                </a:solidFill>
                <a:uFillTx/>
                <a:latin typeface="Consolas"/>
              </a:rPr>
              <a:t>direction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649696"/>
                </a:solidFill>
                <a:uFillTx/>
                <a:latin typeface="Consolas"/>
              </a:rPr>
              <a:t>TB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n1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["Standard Process"]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n2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["Event"]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n3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["Decision"]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n4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["Out In"]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n5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["In Out"]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n6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["Loop Limit"]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n7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["Sub Process"]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</a:t>
            </a:r>
            <a:r>
              <a:rPr b="1" lang="fr-FR" sz="1200" strike="noStrike" u="none">
                <a:solidFill>
                  <a:srgbClr val="9650c8"/>
                </a:solidFill>
                <a:uFillTx/>
                <a:latin typeface="Consolas"/>
              </a:rPr>
              <a:t>end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n9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n8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n8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n10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n10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n11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n11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n12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n12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n13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n14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n15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n15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n16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n16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n17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n17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n18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n18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n19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n1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n2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n2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n3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n3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n4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n4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n5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n5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n6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n6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n7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s1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fr-FR" sz="12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s2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n10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@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{ shape: tri}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n11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@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{ shape: trap-b}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n12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@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{ shape: trap-t}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n13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@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{ shape: hex}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n1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@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{ shape: proc}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n2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@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{ shape: event}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n3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@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{ shape: decision}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n4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@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{ shape: out-in}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n5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@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{ shape: in-out}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n6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@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{ shape: loop-limit}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a22889"/>
                </a:solidFill>
                <a:uFillTx/>
                <a:latin typeface="Consolas"/>
              </a:rPr>
              <a:t>n7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@</a:t>
            </a:r>
            <a:r>
              <a:rPr b="0" lang="fr-FR" sz="1200" strike="noStrike" u="none">
                <a:solidFill>
                  <a:srgbClr val="aa8500"/>
                </a:solidFill>
                <a:uFillTx/>
                <a:latin typeface="Consolas"/>
              </a:rPr>
              <a:t>{ shape: subproc}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200"/>
            </a:b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C8E7B81-ABF0-467C-AC1A-A23128B838E1}" type="slidenum">
              <a:t>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AutoShape 1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43" name="AutoShape 2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44" name="AutoShape 3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45" name="AutoShape 4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46" name="AutoShape 5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47" name="AutoShape 6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48" name="AutoShape 7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49" name="Title 1"/>
          <p:cNvSpPr/>
          <p:nvPr/>
        </p:nvSpPr>
        <p:spPr>
          <a:xfrm>
            <a:off x="838080" y="-30600"/>
            <a:ext cx="11070000" cy="13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914400">
              <a:lnSpc>
                <a:spcPct val="90000"/>
              </a:lnSpc>
            </a:pPr>
            <a:r>
              <a:rPr b="0" lang="ru-RU" sz="4000" strike="noStrike" u="none">
                <a:solidFill>
                  <a:schemeClr val="dk1"/>
                </a:solidFill>
                <a:uFillTx/>
                <a:latin typeface="Calibri Light"/>
              </a:rPr>
              <a:t>Диаграмма активности. Разделы. </a:t>
            </a:r>
            <a:r>
              <a:rPr b="0" lang="en-US" sz="4000" strike="noStrike" u="none">
                <a:solidFill>
                  <a:schemeClr val="dk1"/>
                </a:solidFill>
                <a:uFillTx/>
                <a:latin typeface="Calibri Light"/>
              </a:rPr>
              <a:t>Mermaid</a:t>
            </a:r>
            <a:endParaRPr b="0" lang="ru-R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0" name="Прямоугольник 1"/>
          <p:cNvSpPr/>
          <p:nvPr/>
        </p:nvSpPr>
        <p:spPr>
          <a:xfrm>
            <a:off x="425160" y="973800"/>
            <a:ext cx="3075840" cy="371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fr-FR" sz="1400" strike="noStrike" u="none">
                <a:solidFill>
                  <a:srgbClr val="9650c8"/>
                </a:solidFill>
                <a:uFillTx/>
                <a:latin typeface="Consolas"/>
              </a:rPr>
              <a:t>flowchart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400" strike="noStrike" u="none">
                <a:solidFill>
                  <a:srgbClr val="649696"/>
                </a:solidFill>
                <a:uFillTx/>
                <a:latin typeface="Consolas"/>
              </a:rPr>
              <a:t>TB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400" strike="noStrike" u="none">
                <a:solidFill>
                  <a:srgbClr val="a22889"/>
                </a:solidFill>
                <a:uFillTx/>
                <a:latin typeface="Consolas"/>
              </a:rPr>
              <a:t>a1</a:t>
            </a:r>
            <a:r>
              <a:rPr b="0" lang="fr-FR" sz="1400" strike="noStrike" u="none">
                <a:solidFill>
                  <a:srgbClr val="aa8500"/>
                </a:solidFill>
                <a:uFillTx/>
                <a:latin typeface="Consolas"/>
              </a:rPr>
              <a:t>[</a:t>
            </a:r>
            <a:r>
              <a:rPr b="0" lang="ru-RU" sz="1400" strike="noStrike" u="none">
                <a:solidFill>
                  <a:srgbClr val="aa8500"/>
                </a:solidFill>
                <a:uFillTx/>
                <a:latin typeface="Consolas"/>
              </a:rPr>
              <a:t>Действие 1]</a:t>
            </a:r>
            <a:r>
              <a:rPr b="1" lang="ru-RU" sz="14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400" strike="noStrike" u="none">
                <a:solidFill>
                  <a:srgbClr val="a22889"/>
                </a:solidFill>
                <a:uFillTx/>
                <a:latin typeface="Consolas"/>
              </a:rPr>
              <a:t>s1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1" lang="fr-FR" sz="1400" strike="noStrike" u="none">
                <a:solidFill>
                  <a:srgbClr val="9650c8"/>
                </a:solidFill>
                <a:uFillTx/>
                <a:latin typeface="Consolas"/>
              </a:rPr>
              <a:t>subgraph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400" strike="noStrike" u="none">
                <a:solidFill>
                  <a:srgbClr val="a22889"/>
                </a:solidFill>
                <a:uFillTx/>
                <a:latin typeface="Consolas"/>
              </a:rPr>
              <a:t>s1</a:t>
            </a:r>
            <a:r>
              <a:rPr b="0" lang="fr-FR" sz="1400" strike="noStrike" u="none">
                <a:solidFill>
                  <a:srgbClr val="aa8500"/>
                </a:solidFill>
                <a:uFillTx/>
                <a:latin typeface="Consolas"/>
              </a:rPr>
              <a:t>[</a:t>
            </a:r>
            <a:r>
              <a:rPr b="0" lang="ru-RU" sz="1400" strike="noStrike" u="none">
                <a:solidFill>
                  <a:srgbClr val="aa8500"/>
                </a:solidFill>
                <a:uFillTx/>
                <a:latin typeface="Consolas"/>
              </a:rPr>
              <a:t>случай 1]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400" strike="noStrike" u="none">
                <a:solidFill>
                  <a:srgbClr val="a22889"/>
                </a:solidFill>
                <a:uFillTx/>
                <a:latin typeface="Consolas"/>
              </a:rPr>
              <a:t>a1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Consolas"/>
              </a:rPr>
              <a:t>*</a:t>
            </a:r>
            <a:r>
              <a:rPr b="0" lang="fr-FR" sz="1400" strike="noStrike" u="none">
                <a:solidFill>
                  <a:srgbClr val="aa8500"/>
                </a:solidFill>
                <a:uFillTx/>
                <a:latin typeface="Consolas"/>
              </a:rPr>
              <a:t>[</a:t>
            </a:r>
            <a:r>
              <a:rPr b="0" lang="ru-RU" sz="1400" strike="noStrike" u="none">
                <a:solidFill>
                  <a:srgbClr val="aa8500"/>
                </a:solidFill>
                <a:uFillTx/>
                <a:latin typeface="Consolas"/>
              </a:rPr>
              <a:t>Действие 1*]</a:t>
            </a:r>
            <a:r>
              <a:rPr b="1" lang="ru-RU" sz="14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400" strike="noStrike" u="none">
                <a:solidFill>
                  <a:srgbClr val="a22889"/>
                </a:solidFill>
                <a:uFillTx/>
                <a:latin typeface="Consolas"/>
              </a:rPr>
              <a:t>a2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Consolas"/>
              </a:rPr>
              <a:t>*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400" strike="noStrike" u="none">
                <a:solidFill>
                  <a:srgbClr val="a22889"/>
                </a:solidFill>
                <a:uFillTx/>
                <a:latin typeface="Consolas"/>
              </a:rPr>
              <a:t>a2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Consolas"/>
              </a:rPr>
              <a:t>*</a:t>
            </a:r>
            <a:r>
              <a:rPr b="0" lang="fr-FR" sz="1400" strike="noStrike" u="none">
                <a:solidFill>
                  <a:srgbClr val="aa8500"/>
                </a:solidFill>
                <a:uFillTx/>
                <a:latin typeface="Consolas"/>
              </a:rPr>
              <a:t>[</a:t>
            </a:r>
            <a:r>
              <a:rPr b="0" lang="ru-RU" sz="1400" strike="noStrike" u="none">
                <a:solidFill>
                  <a:srgbClr val="aa8500"/>
                </a:solidFill>
                <a:uFillTx/>
                <a:latin typeface="Consolas"/>
              </a:rPr>
              <a:t>Действие 2*]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1" lang="fr-FR" sz="1400" strike="noStrike" u="none">
                <a:solidFill>
                  <a:srgbClr val="9650c8"/>
                </a:solidFill>
                <a:uFillTx/>
                <a:latin typeface="Consolas"/>
              </a:rPr>
              <a:t>end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1" lang="fr-FR" sz="1400" strike="noStrike" u="none">
                <a:solidFill>
                  <a:srgbClr val="9650c8"/>
                </a:solidFill>
                <a:uFillTx/>
                <a:latin typeface="Consolas"/>
              </a:rPr>
              <a:t>subgraph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Consolas"/>
              </a:rPr>
              <a:t>случай 2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400" strike="noStrike" u="none">
                <a:solidFill>
                  <a:srgbClr val="a22889"/>
                </a:solidFill>
                <a:uFillTx/>
                <a:latin typeface="Consolas"/>
              </a:rPr>
              <a:t>a1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Consolas"/>
              </a:rPr>
              <a:t>+</a:t>
            </a:r>
            <a:r>
              <a:rPr b="0" lang="fr-FR" sz="1400" strike="noStrike" u="none">
                <a:solidFill>
                  <a:srgbClr val="aa8500"/>
                </a:solidFill>
                <a:uFillTx/>
                <a:latin typeface="Consolas"/>
              </a:rPr>
              <a:t>[</a:t>
            </a:r>
            <a:r>
              <a:rPr b="0" lang="ru-RU" sz="1400" strike="noStrike" u="none">
                <a:solidFill>
                  <a:srgbClr val="aa8500"/>
                </a:solidFill>
                <a:uFillTx/>
                <a:latin typeface="Consolas"/>
              </a:rPr>
              <a:t>Действие 1*]</a:t>
            </a:r>
            <a:r>
              <a:rPr b="1" lang="ru-RU" sz="14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400" strike="noStrike" u="none">
                <a:solidFill>
                  <a:srgbClr val="a22889"/>
                </a:solidFill>
                <a:uFillTx/>
                <a:latin typeface="Consolas"/>
              </a:rPr>
              <a:t>a2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Consolas"/>
              </a:rPr>
              <a:t>+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400" strike="noStrike" u="none">
                <a:solidFill>
                  <a:srgbClr val="a22889"/>
                </a:solidFill>
                <a:uFillTx/>
                <a:latin typeface="Consolas"/>
              </a:rPr>
              <a:t>a2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Consolas"/>
              </a:rPr>
              <a:t>+</a:t>
            </a:r>
            <a:r>
              <a:rPr b="0" lang="fr-FR" sz="1400" strike="noStrike" u="none">
                <a:solidFill>
                  <a:srgbClr val="aa8500"/>
                </a:solidFill>
                <a:uFillTx/>
                <a:latin typeface="Consolas"/>
              </a:rPr>
              <a:t>[</a:t>
            </a:r>
            <a:r>
              <a:rPr b="0" lang="ru-RU" sz="1400" strike="noStrike" u="none">
                <a:solidFill>
                  <a:srgbClr val="aa8500"/>
                </a:solidFill>
                <a:uFillTx/>
                <a:latin typeface="Consolas"/>
              </a:rPr>
              <a:t>Действие 2*]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1" lang="fr-FR" sz="1400" strike="noStrike" u="none">
                <a:solidFill>
                  <a:srgbClr val="9650c8"/>
                </a:solidFill>
                <a:uFillTx/>
                <a:latin typeface="Consolas"/>
              </a:rPr>
              <a:t>end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1" lang="fr-FR" sz="1400" strike="noStrike" u="none">
                <a:solidFill>
                  <a:srgbClr val="9650c8"/>
                </a:solidFill>
                <a:uFillTx/>
                <a:latin typeface="Consolas"/>
              </a:rPr>
              <a:t>subgraph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Consolas"/>
              </a:rPr>
              <a:t>случай 3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400" strike="noStrike" u="none">
                <a:solidFill>
                  <a:srgbClr val="a22889"/>
                </a:solidFill>
                <a:uFillTx/>
                <a:latin typeface="Consolas"/>
              </a:rPr>
              <a:t>a1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Consolas"/>
              </a:rPr>
              <a:t>-</a:t>
            </a:r>
            <a:r>
              <a:rPr b="0" lang="fr-FR" sz="1400" strike="noStrike" u="none">
                <a:solidFill>
                  <a:srgbClr val="aa8500"/>
                </a:solidFill>
                <a:uFillTx/>
                <a:latin typeface="Consolas"/>
              </a:rPr>
              <a:t>[</a:t>
            </a:r>
            <a:r>
              <a:rPr b="0" lang="ru-RU" sz="1400" strike="noStrike" u="none">
                <a:solidFill>
                  <a:srgbClr val="aa8500"/>
                </a:solidFill>
                <a:uFillTx/>
                <a:latin typeface="Consolas"/>
              </a:rPr>
              <a:t>Действие 1*]</a:t>
            </a:r>
            <a:r>
              <a:rPr b="1" lang="ru-RU" sz="14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400" strike="noStrike" u="none">
                <a:solidFill>
                  <a:srgbClr val="a22889"/>
                </a:solidFill>
                <a:uFillTx/>
                <a:latin typeface="Consolas"/>
              </a:rPr>
              <a:t>a2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Consolas"/>
              </a:rPr>
              <a:t>-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400" strike="noStrike" u="none">
                <a:solidFill>
                  <a:srgbClr val="a22889"/>
                </a:solidFill>
                <a:uFillTx/>
                <a:latin typeface="Consolas"/>
              </a:rPr>
              <a:t>a2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Consolas"/>
              </a:rPr>
              <a:t>-</a:t>
            </a:r>
            <a:r>
              <a:rPr b="0" lang="fr-FR" sz="1400" strike="noStrike" u="none">
                <a:solidFill>
                  <a:srgbClr val="aa8500"/>
                </a:solidFill>
                <a:uFillTx/>
                <a:latin typeface="Consolas"/>
              </a:rPr>
              <a:t>[</a:t>
            </a:r>
            <a:r>
              <a:rPr b="0" lang="ru-RU" sz="1400" strike="noStrike" u="none">
                <a:solidFill>
                  <a:srgbClr val="aa8500"/>
                </a:solidFill>
                <a:uFillTx/>
                <a:latin typeface="Consolas"/>
              </a:rPr>
              <a:t>Действие 2*]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1" lang="fr-FR" sz="1400" strike="noStrike" u="none">
                <a:solidFill>
                  <a:srgbClr val="9650c8"/>
                </a:solidFill>
                <a:uFillTx/>
                <a:latin typeface="Consolas"/>
              </a:rPr>
              <a:t>end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400" strike="noStrike" u="none">
                <a:solidFill>
                  <a:srgbClr val="a22889"/>
                </a:solidFill>
                <a:uFillTx/>
                <a:latin typeface="Consolas"/>
              </a:rPr>
              <a:t>a2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Consolas"/>
              </a:rPr>
              <a:t>* </a:t>
            </a:r>
            <a:r>
              <a:rPr b="1" lang="fr-FR" sz="14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400" strike="noStrike" u="none">
                <a:solidFill>
                  <a:srgbClr val="a22889"/>
                </a:solidFill>
                <a:uFillTx/>
                <a:latin typeface="Consolas"/>
              </a:rPr>
              <a:t>e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400" strike="noStrike" u="none">
                <a:solidFill>
                  <a:srgbClr val="a22889"/>
                </a:solidFill>
                <a:uFillTx/>
                <a:latin typeface="Consolas"/>
              </a:rPr>
              <a:t>a2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Consolas"/>
              </a:rPr>
              <a:t>+ </a:t>
            </a:r>
            <a:r>
              <a:rPr b="1" lang="fr-FR" sz="14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400" strike="noStrike" u="none">
                <a:solidFill>
                  <a:srgbClr val="a22889"/>
                </a:solidFill>
                <a:uFillTx/>
                <a:latin typeface="Consolas"/>
              </a:rPr>
              <a:t>e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400" strike="noStrike" u="none">
                <a:solidFill>
                  <a:srgbClr val="a22889"/>
                </a:solidFill>
                <a:uFillTx/>
                <a:latin typeface="Consolas"/>
              </a:rPr>
              <a:t>a2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Consolas"/>
              </a:rPr>
              <a:t>- </a:t>
            </a:r>
            <a:r>
              <a:rPr b="1" lang="fr-FR" sz="1400" strike="noStrike" u="none">
                <a:solidFill>
                  <a:srgbClr val="008800"/>
                </a:solidFill>
                <a:uFillTx/>
                <a:latin typeface="Consolas"/>
              </a:rPr>
              <a:t>--&gt;</a:t>
            </a:r>
            <a:r>
              <a:rPr b="0" lang="fr-FR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400" strike="noStrike" u="none">
                <a:solidFill>
                  <a:srgbClr val="a22889"/>
                </a:solidFill>
                <a:uFillTx/>
                <a:latin typeface="Consolas"/>
              </a:rPr>
              <a:t>e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51" name="Рисунок 2" descr=""/>
          <p:cNvPicPr/>
          <p:nvPr/>
        </p:nvPicPr>
        <p:blipFill>
          <a:blip r:embed="rId1"/>
          <a:stretch/>
        </p:blipFill>
        <p:spPr>
          <a:xfrm>
            <a:off x="4806720" y="1092600"/>
            <a:ext cx="5796000" cy="3838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1574633-A7CC-4B80-88E1-BDF1014499F0}" type="slidenum">
              <a:t>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ru-RU" sz="6000" strike="noStrike" u="none">
                <a:solidFill>
                  <a:schemeClr val="dk1"/>
                </a:solidFill>
                <a:uFillTx/>
                <a:latin typeface="Calibri Light"/>
              </a:rPr>
              <a:t>Диаграммы компонентов</a:t>
            </a:r>
            <a:endParaRPr b="0" lang="ru-RU" sz="6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F80FC5-A785-4C88-9AE8-3F52FE2ED0C7}" type="slidenum">
              <a:t>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AutoShape 1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54" name="AutoShape 2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55" name="AutoShape 3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56" name="AutoShape 4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57" name="AutoShape 5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58" name="AutoShape 6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59" name="AutoShape 7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60" name="Title 1"/>
          <p:cNvSpPr/>
          <p:nvPr/>
        </p:nvSpPr>
        <p:spPr>
          <a:xfrm>
            <a:off x="838080" y="-30600"/>
            <a:ext cx="11070000" cy="13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914400">
              <a:lnSpc>
                <a:spcPct val="90000"/>
              </a:lnSpc>
            </a:pPr>
            <a:r>
              <a:rPr b="0" lang="ru-RU" sz="4000" strike="noStrike" u="none">
                <a:solidFill>
                  <a:schemeClr val="dk1"/>
                </a:solidFill>
                <a:uFillTx/>
                <a:latin typeface="Calibri Light"/>
              </a:rPr>
              <a:t>Диаграмма компонентов. </a:t>
            </a:r>
            <a:r>
              <a:rPr b="0" lang="en-US" sz="4000" strike="noStrike" u="none">
                <a:solidFill>
                  <a:schemeClr val="dk1"/>
                </a:solidFill>
                <a:uFillTx/>
                <a:latin typeface="Calibri Light"/>
              </a:rPr>
              <a:t>PlantUML</a:t>
            </a:r>
            <a:endParaRPr b="0" lang="ru-R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1" name="Rectangle 2"/>
          <p:cNvSpPr/>
          <p:nvPr/>
        </p:nvSpPr>
        <p:spPr>
          <a:xfrm>
            <a:off x="322560" y="988560"/>
            <a:ext cx="271728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 algn="just" defTabSz="914400">
              <a:lnSpc>
                <a:spcPct val="100000"/>
              </a:lnSpc>
              <a:tabLst>
                <a:tab algn="l" pos="0"/>
              </a:tabLst>
            </a:pPr>
            <a:r>
              <a:rPr b="1" lang="ru-RU" sz="1400" strike="noStrike" u="none">
                <a:solidFill>
                  <a:srgbClr val="000000"/>
                </a:solidFill>
                <a:uFillTx/>
                <a:latin typeface="Calibri"/>
              </a:rPr>
              <a:t>Форки (параллелизм)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2" name="Прямоугольник 2"/>
          <p:cNvSpPr/>
          <p:nvPr/>
        </p:nvSpPr>
        <p:spPr>
          <a:xfrm>
            <a:off x="322560" y="1435680"/>
            <a:ext cx="3740040" cy="26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af00db"/>
                </a:solidFill>
                <a:uFillTx/>
                <a:latin typeface="Consolas"/>
              </a:rPr>
              <a:t>@startuml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[</a:t>
            </a:r>
            <a:r>
              <a:rPr b="0" lang="ru-RU" sz="1200" strike="noStrike" u="none">
                <a:solidFill>
                  <a:srgbClr val="001080"/>
                </a:solidFill>
                <a:uFillTx/>
                <a:latin typeface="Consolas"/>
              </a:rPr>
              <a:t>Компонент</a:t>
            </a:r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ru-RU" sz="1200" strike="noStrike" u="none">
                <a:solidFill>
                  <a:srgbClr val="001080"/>
                </a:solidFill>
                <a:uFillTx/>
                <a:latin typeface="Consolas"/>
              </a:rPr>
              <a:t>1</a:t>
            </a:r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] </a:t>
            </a:r>
            <a:r>
              <a:rPr b="0" lang="ru-RU" sz="1200" strike="noStrike" u="none">
                <a:solidFill>
                  <a:srgbClr val="af00db"/>
                </a:solidFill>
                <a:uFillTx/>
                <a:latin typeface="Consolas"/>
              </a:rPr>
              <a:t>-</a:t>
            </a:r>
            <a:r>
              <a:rPr b="0" lang="fr-FR" sz="1200" strike="noStrike" u="none">
                <a:solidFill>
                  <a:srgbClr val="0000ff"/>
                </a:solidFill>
                <a:uFillTx/>
                <a:latin typeface="Consolas"/>
              </a:rPr>
              <a:t>left</a:t>
            </a:r>
            <a:r>
              <a:rPr b="0" lang="fr-FR" sz="1200" strike="noStrike" u="none">
                <a:solidFill>
                  <a:srgbClr val="af00db"/>
                </a:solidFill>
                <a:uFillTx/>
                <a:latin typeface="Consolas"/>
              </a:rPr>
              <a:t>-&gt;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[</a:t>
            </a:r>
            <a:r>
              <a:rPr b="0" lang="ru-RU" sz="1200" strike="noStrike" u="none">
                <a:solidFill>
                  <a:srgbClr val="001080"/>
                </a:solidFill>
                <a:uFillTx/>
                <a:latin typeface="Consolas"/>
              </a:rPr>
              <a:t>Компонент</a:t>
            </a:r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ru-RU" sz="1200" strike="noStrike" u="none">
                <a:solidFill>
                  <a:srgbClr val="001080"/>
                </a:solidFill>
                <a:uFillTx/>
                <a:latin typeface="Consolas"/>
              </a:rPr>
              <a:t>2</a:t>
            </a:r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]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[</a:t>
            </a:r>
            <a:r>
              <a:rPr b="0" lang="ru-RU" sz="1200" strike="noStrike" u="none">
                <a:solidFill>
                  <a:srgbClr val="001080"/>
                </a:solidFill>
                <a:uFillTx/>
                <a:latin typeface="Consolas"/>
              </a:rPr>
              <a:t>Компонент</a:t>
            </a:r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ru-RU" sz="1200" strike="noStrike" u="none">
                <a:solidFill>
                  <a:srgbClr val="001080"/>
                </a:solidFill>
                <a:uFillTx/>
                <a:latin typeface="Consolas"/>
              </a:rPr>
              <a:t>2</a:t>
            </a:r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] </a:t>
            </a:r>
            <a:r>
              <a:rPr b="0" lang="ru-RU" sz="1200" strike="noStrike" u="none">
                <a:solidFill>
                  <a:srgbClr val="af00db"/>
                </a:solidFill>
                <a:uFillTx/>
                <a:latin typeface="Consolas"/>
              </a:rPr>
              <a:t>-</a:t>
            </a:r>
            <a:r>
              <a:rPr b="0" lang="fr-FR" sz="1200" strike="noStrike" u="none">
                <a:solidFill>
                  <a:srgbClr val="0000ff"/>
                </a:solidFill>
                <a:uFillTx/>
                <a:latin typeface="Consolas"/>
              </a:rPr>
              <a:t>left</a:t>
            </a:r>
            <a:r>
              <a:rPr b="0" lang="fr-FR" sz="1200" strike="noStrike" u="none">
                <a:solidFill>
                  <a:srgbClr val="af00db"/>
                </a:solidFill>
                <a:uFillTx/>
                <a:latin typeface="Consolas"/>
              </a:rPr>
              <a:t>-&gt;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[</a:t>
            </a:r>
            <a:r>
              <a:rPr b="0" lang="ru-RU" sz="1200" strike="noStrike" u="none">
                <a:solidFill>
                  <a:srgbClr val="001080"/>
                </a:solidFill>
                <a:uFillTx/>
                <a:latin typeface="Consolas"/>
              </a:rPr>
              <a:t>Компонент</a:t>
            </a:r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ru-RU" sz="1200" strike="noStrike" u="none">
                <a:solidFill>
                  <a:srgbClr val="001080"/>
                </a:solidFill>
                <a:uFillTx/>
                <a:latin typeface="Consolas"/>
              </a:rPr>
              <a:t>3</a:t>
            </a:r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] 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[</a:t>
            </a:r>
            <a:r>
              <a:rPr b="0" lang="ru-RU" sz="1200" strike="noStrike" u="none">
                <a:solidFill>
                  <a:srgbClr val="001080"/>
                </a:solidFill>
                <a:uFillTx/>
                <a:latin typeface="Consolas"/>
              </a:rPr>
              <a:t>Компонент</a:t>
            </a:r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ru-RU" sz="1200" strike="noStrike" u="none">
                <a:solidFill>
                  <a:srgbClr val="001080"/>
                </a:solidFill>
                <a:uFillTx/>
                <a:latin typeface="Consolas"/>
              </a:rPr>
              <a:t>2</a:t>
            </a:r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] </a:t>
            </a:r>
            <a:r>
              <a:rPr b="0" lang="ru-RU" sz="1200" strike="noStrike" u="none">
                <a:solidFill>
                  <a:srgbClr val="af00db"/>
                </a:solidFill>
                <a:uFillTx/>
                <a:latin typeface="Consolas"/>
              </a:rPr>
              <a:t>-</a:t>
            </a:r>
            <a:r>
              <a:rPr b="0" lang="fr-FR" sz="1200" strike="noStrike" u="none">
                <a:solidFill>
                  <a:srgbClr val="0000ff"/>
                </a:solidFill>
                <a:uFillTx/>
                <a:latin typeface="Consolas"/>
              </a:rPr>
              <a:t>right</a:t>
            </a:r>
            <a:r>
              <a:rPr b="0" lang="fr-FR" sz="1200" strike="noStrike" u="none">
                <a:solidFill>
                  <a:srgbClr val="af00db"/>
                </a:solidFill>
                <a:uFillTx/>
                <a:latin typeface="Consolas"/>
              </a:rPr>
              <a:t>-&gt;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[</a:t>
            </a:r>
            <a:r>
              <a:rPr b="0" lang="ru-RU" sz="1200" strike="noStrike" u="none">
                <a:solidFill>
                  <a:srgbClr val="001080"/>
                </a:solidFill>
                <a:uFillTx/>
                <a:latin typeface="Consolas"/>
              </a:rPr>
              <a:t>Компонент</a:t>
            </a:r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ru-RU" sz="1200" strike="noStrike" u="none">
                <a:solidFill>
                  <a:srgbClr val="001080"/>
                </a:solidFill>
                <a:uFillTx/>
                <a:latin typeface="Consolas"/>
              </a:rPr>
              <a:t>1</a:t>
            </a:r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] 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[</a:t>
            </a:r>
            <a:r>
              <a:rPr b="0" lang="ru-RU" sz="1200" strike="noStrike" u="none">
                <a:solidFill>
                  <a:srgbClr val="001080"/>
                </a:solidFill>
                <a:uFillTx/>
                <a:latin typeface="Consolas"/>
              </a:rPr>
              <a:t>Компонент</a:t>
            </a:r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ru-RU" sz="1200" strike="noStrike" u="none">
                <a:solidFill>
                  <a:srgbClr val="001080"/>
                </a:solidFill>
                <a:uFillTx/>
                <a:latin typeface="Consolas"/>
              </a:rPr>
              <a:t>3</a:t>
            </a:r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] </a:t>
            </a:r>
            <a:r>
              <a:rPr b="0" lang="ru-RU" sz="1200" strike="noStrike" u="none">
                <a:solidFill>
                  <a:srgbClr val="af00db"/>
                </a:solidFill>
                <a:uFillTx/>
                <a:latin typeface="Consolas"/>
              </a:rPr>
              <a:t>-</a:t>
            </a:r>
            <a:r>
              <a:rPr b="0" lang="fr-FR" sz="1200" strike="noStrike" u="none">
                <a:solidFill>
                  <a:srgbClr val="0000ff"/>
                </a:solidFill>
                <a:uFillTx/>
                <a:latin typeface="Consolas"/>
              </a:rPr>
              <a:t>down</a:t>
            </a:r>
            <a:r>
              <a:rPr b="0" lang="fr-FR" sz="1200" strike="noStrike" u="none">
                <a:solidFill>
                  <a:srgbClr val="af00db"/>
                </a:solidFill>
                <a:uFillTx/>
                <a:latin typeface="Consolas"/>
              </a:rPr>
              <a:t>-&gt;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[</a:t>
            </a:r>
            <a:r>
              <a:rPr b="0" lang="ru-RU" sz="1200" strike="noStrike" u="none">
                <a:solidFill>
                  <a:srgbClr val="001080"/>
                </a:solidFill>
                <a:uFillTx/>
                <a:latin typeface="Consolas"/>
              </a:rPr>
              <a:t>Компонент</a:t>
            </a:r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ru-RU" sz="1200" strike="noStrike" u="none">
                <a:solidFill>
                  <a:srgbClr val="001080"/>
                </a:solidFill>
                <a:uFillTx/>
                <a:latin typeface="Consolas"/>
              </a:rPr>
              <a:t>3</a:t>
            </a:r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*]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[</a:t>
            </a:r>
            <a:r>
              <a:rPr b="0" lang="ru-RU" sz="1200" strike="noStrike" u="none">
                <a:solidFill>
                  <a:srgbClr val="001080"/>
                </a:solidFill>
                <a:uFillTx/>
                <a:latin typeface="Consolas"/>
              </a:rPr>
              <a:t>Компонент</a:t>
            </a:r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ru-RU" sz="1200" strike="noStrike" u="none">
                <a:solidFill>
                  <a:srgbClr val="001080"/>
                </a:solidFill>
                <a:uFillTx/>
                <a:latin typeface="Consolas"/>
              </a:rPr>
              <a:t>1</a:t>
            </a:r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] </a:t>
            </a:r>
            <a:r>
              <a:rPr b="0" lang="ru-RU" sz="1200" strike="noStrike" u="none">
                <a:solidFill>
                  <a:srgbClr val="af00db"/>
                </a:solidFill>
                <a:uFillTx/>
                <a:latin typeface="Consolas"/>
              </a:rPr>
              <a:t>-</a:t>
            </a:r>
            <a:r>
              <a:rPr b="0" lang="fr-FR" sz="1200" strike="noStrike" u="none">
                <a:solidFill>
                  <a:srgbClr val="0000ff"/>
                </a:solidFill>
                <a:uFillTx/>
                <a:latin typeface="Consolas"/>
              </a:rPr>
              <a:t>down</a:t>
            </a:r>
            <a:r>
              <a:rPr b="0" lang="fr-FR" sz="1200" strike="noStrike" u="none">
                <a:solidFill>
                  <a:srgbClr val="af00db"/>
                </a:solidFill>
                <a:uFillTx/>
                <a:latin typeface="Consolas"/>
              </a:rPr>
              <a:t>-&gt;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[</a:t>
            </a:r>
            <a:r>
              <a:rPr b="0" lang="ru-RU" sz="1200" strike="noStrike" u="none">
                <a:solidFill>
                  <a:srgbClr val="001080"/>
                </a:solidFill>
                <a:uFillTx/>
                <a:latin typeface="Consolas"/>
              </a:rPr>
              <a:t>Компонент</a:t>
            </a:r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ru-RU" sz="1200" strike="noStrike" u="none">
                <a:solidFill>
                  <a:srgbClr val="001080"/>
                </a:solidFill>
                <a:uFillTx/>
                <a:latin typeface="Consolas"/>
              </a:rPr>
              <a:t>1</a:t>
            </a:r>
            <a:r>
              <a:rPr b="0" lang="ru-RU" sz="1200" strike="noStrike" u="none">
                <a:solidFill>
                  <a:srgbClr val="000000"/>
                </a:solidFill>
                <a:uFillTx/>
                <a:latin typeface="Consolas"/>
              </a:rPr>
              <a:t>*]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af00db"/>
                </a:solidFill>
                <a:uFillTx/>
                <a:latin typeface="Consolas"/>
              </a:rPr>
              <a:t>@</a:t>
            </a:r>
            <a:r>
              <a:rPr b="0" lang="fr-FR" sz="1200" strike="noStrike" u="none">
                <a:solidFill>
                  <a:srgbClr val="af00db"/>
                </a:solidFill>
                <a:uFillTx/>
                <a:latin typeface="Consolas"/>
              </a:rPr>
              <a:t>enduml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200"/>
            </a:b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63" name="Рисунок 13" descr=""/>
          <p:cNvPicPr/>
          <p:nvPr/>
        </p:nvPicPr>
        <p:blipFill>
          <a:blip r:embed="rId1"/>
          <a:stretch/>
        </p:blipFill>
        <p:spPr>
          <a:xfrm>
            <a:off x="322560" y="3189960"/>
            <a:ext cx="3588840" cy="1301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64" name="Прямоугольник 15"/>
          <p:cNvSpPr/>
          <p:nvPr/>
        </p:nvSpPr>
        <p:spPr>
          <a:xfrm>
            <a:off x="4311720" y="1422360"/>
            <a:ext cx="1935360" cy="246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af00db"/>
                </a:solidFill>
                <a:uFillTx/>
                <a:latin typeface="Consolas"/>
              </a:rPr>
              <a:t>@startuml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ff"/>
                </a:solidFill>
                <a:uFillTx/>
                <a:latin typeface="Consolas"/>
              </a:rPr>
              <a:t>queue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001080"/>
                </a:solidFill>
                <a:uFillTx/>
                <a:latin typeface="Consolas"/>
              </a:rPr>
              <a:t>q1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ff"/>
                </a:solidFill>
                <a:uFillTx/>
                <a:latin typeface="Consolas"/>
              </a:rPr>
              <a:t>file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001080"/>
                </a:solidFill>
                <a:uFillTx/>
                <a:latin typeface="Consolas"/>
              </a:rPr>
              <a:t>fl1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ff"/>
                </a:solidFill>
                <a:uFillTx/>
                <a:latin typeface="Consolas"/>
              </a:rPr>
              <a:t>component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001080"/>
                </a:solidFill>
                <a:uFillTx/>
                <a:latin typeface="Consolas"/>
              </a:rPr>
              <a:t>c1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ff"/>
                </a:solidFill>
                <a:uFillTx/>
                <a:latin typeface="Consolas"/>
              </a:rPr>
              <a:t>package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001080"/>
                </a:solidFill>
                <a:uFillTx/>
                <a:latin typeface="Consolas"/>
              </a:rPr>
              <a:t>p1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ff"/>
                </a:solidFill>
                <a:uFillTx/>
                <a:latin typeface="Consolas"/>
              </a:rPr>
              <a:t>node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001080"/>
                </a:solidFill>
                <a:uFillTx/>
                <a:latin typeface="Consolas"/>
              </a:rPr>
              <a:t>n1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ff"/>
                </a:solidFill>
                <a:uFillTx/>
                <a:latin typeface="Consolas"/>
              </a:rPr>
              <a:t>folder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001080"/>
                </a:solidFill>
                <a:uFillTx/>
                <a:latin typeface="Consolas"/>
              </a:rPr>
              <a:t>f1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ff"/>
                </a:solidFill>
                <a:uFillTx/>
                <a:latin typeface="Consolas"/>
              </a:rPr>
              <a:t>frame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001080"/>
                </a:solidFill>
                <a:uFillTx/>
                <a:latin typeface="Consolas"/>
              </a:rPr>
              <a:t>ff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ff"/>
                </a:solidFill>
                <a:uFillTx/>
                <a:latin typeface="Consolas"/>
              </a:rPr>
              <a:t>cloud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001080"/>
                </a:solidFill>
                <a:uFillTx/>
                <a:latin typeface="Consolas"/>
              </a:rPr>
              <a:t>c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0000ff"/>
                </a:solidFill>
                <a:uFillTx/>
                <a:latin typeface="Consolas"/>
              </a:rPr>
              <a:t>database</a:t>
            </a:r>
            <a:r>
              <a:rPr b="0" lang="fr-FR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200" strike="noStrike" u="none">
                <a:solidFill>
                  <a:srgbClr val="001080"/>
                </a:solidFill>
                <a:uFillTx/>
                <a:latin typeface="Consolas"/>
              </a:rPr>
              <a:t>db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af00db"/>
                </a:solidFill>
                <a:uFillTx/>
                <a:latin typeface="Consolas"/>
              </a:rPr>
              <a:t>@enduml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200"/>
            </a:b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5" name="Rectangle 2"/>
          <p:cNvSpPr/>
          <p:nvPr/>
        </p:nvSpPr>
        <p:spPr>
          <a:xfrm>
            <a:off x="4100760" y="971280"/>
            <a:ext cx="271728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 algn="just" defTabSz="914400">
              <a:lnSpc>
                <a:spcPct val="100000"/>
              </a:lnSpc>
              <a:tabLst>
                <a:tab algn="l" pos="0"/>
              </a:tabLst>
            </a:pPr>
            <a:r>
              <a:rPr b="1" lang="ru-RU" sz="1400" strike="noStrike" u="none">
                <a:solidFill>
                  <a:srgbClr val="000000"/>
                </a:solidFill>
                <a:uFillTx/>
                <a:latin typeface="Calibri"/>
              </a:rPr>
              <a:t>Виды блоков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66" name="Рисунок 19" descr=""/>
          <p:cNvPicPr/>
          <p:nvPr/>
        </p:nvPicPr>
        <p:blipFill>
          <a:blip r:embed="rId2"/>
          <a:stretch/>
        </p:blipFill>
        <p:spPr>
          <a:xfrm>
            <a:off x="4160520" y="3915360"/>
            <a:ext cx="1948320" cy="2145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67" name="Рисунок 20" descr=""/>
          <p:cNvPicPr/>
          <p:nvPr/>
        </p:nvPicPr>
        <p:blipFill>
          <a:blip r:embed="rId3"/>
          <a:stretch/>
        </p:blipFill>
        <p:spPr>
          <a:xfrm>
            <a:off x="7909200" y="4168440"/>
            <a:ext cx="3998520" cy="2065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68" name="Прямоугольник 21"/>
          <p:cNvSpPr/>
          <p:nvPr/>
        </p:nvSpPr>
        <p:spPr>
          <a:xfrm>
            <a:off x="6373440" y="1816200"/>
            <a:ext cx="2214720" cy="44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100" strike="noStrike" u="none">
                <a:solidFill>
                  <a:srgbClr val="af00db"/>
                </a:solidFill>
                <a:uFillTx/>
                <a:latin typeface="Consolas"/>
              </a:rPr>
              <a:t>@startuml</a:t>
            </a:r>
            <a:endParaRPr b="0" lang="ru-RU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100" strike="noStrike" u="none">
                <a:solidFill>
                  <a:srgbClr val="0000ff"/>
                </a:solidFill>
                <a:uFillTx/>
                <a:latin typeface="Consolas"/>
              </a:rPr>
              <a:t>package</a:t>
            </a:r>
            <a:r>
              <a:rPr b="0" lang="fr-FR" sz="11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100" strike="noStrike" u="none">
                <a:solidFill>
                  <a:srgbClr val="001080"/>
                </a:solidFill>
                <a:uFillTx/>
                <a:latin typeface="Consolas"/>
              </a:rPr>
              <a:t>p1</a:t>
            </a:r>
            <a:r>
              <a:rPr b="0" lang="fr-FR" sz="1100" strike="noStrike" u="none">
                <a:solidFill>
                  <a:srgbClr val="000000"/>
                </a:solidFill>
                <a:uFillTx/>
                <a:latin typeface="Consolas"/>
              </a:rPr>
              <a:t> {</a:t>
            </a:r>
            <a:endParaRPr b="0" lang="ru-RU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100" strike="noStrike" u="none">
                <a:solidFill>
                  <a:srgbClr val="0000ff"/>
                </a:solidFill>
                <a:uFillTx/>
                <a:latin typeface="Consolas"/>
              </a:rPr>
              <a:t>    </a:t>
            </a:r>
            <a:r>
              <a:rPr b="0" lang="fr-FR" sz="1100" strike="noStrike" u="none">
                <a:solidFill>
                  <a:srgbClr val="0000ff"/>
                </a:solidFill>
                <a:uFillTx/>
                <a:latin typeface="Consolas"/>
              </a:rPr>
              <a:t>component</a:t>
            </a:r>
            <a:r>
              <a:rPr b="0" lang="fr-FR" sz="11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100" strike="noStrike" u="none">
                <a:solidFill>
                  <a:srgbClr val="001080"/>
                </a:solidFill>
                <a:uFillTx/>
                <a:latin typeface="Consolas"/>
              </a:rPr>
              <a:t>p1c1</a:t>
            </a:r>
            <a:endParaRPr b="0" lang="ru-RU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100" strike="noStrike" u="none">
                <a:solidFill>
                  <a:srgbClr val="0000ff"/>
                </a:solidFill>
                <a:uFillTx/>
                <a:latin typeface="Consolas"/>
              </a:rPr>
              <a:t>    </a:t>
            </a:r>
            <a:r>
              <a:rPr b="0" lang="fr-FR" sz="1100" strike="noStrike" u="none">
                <a:solidFill>
                  <a:srgbClr val="0000ff"/>
                </a:solidFill>
                <a:uFillTx/>
                <a:latin typeface="Consolas"/>
              </a:rPr>
              <a:t>component</a:t>
            </a:r>
            <a:r>
              <a:rPr b="0" lang="fr-FR" sz="11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100" strike="noStrike" u="none">
                <a:solidFill>
                  <a:srgbClr val="001080"/>
                </a:solidFill>
                <a:uFillTx/>
                <a:latin typeface="Consolas"/>
              </a:rPr>
              <a:t>p1c2</a:t>
            </a:r>
            <a:endParaRPr b="0" lang="ru-RU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100" strike="noStrike" u="none">
                <a:solidFill>
                  <a:srgbClr val="000000"/>
                </a:solidFill>
                <a:uFillTx/>
                <a:latin typeface="Consolas"/>
              </a:rPr>
              <a:t>}</a:t>
            </a:r>
            <a:endParaRPr b="0" lang="ru-RU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100"/>
            </a:br>
            <a:r>
              <a:rPr b="0" lang="fr-FR" sz="1100" strike="noStrike" u="none">
                <a:solidFill>
                  <a:srgbClr val="0000ff"/>
                </a:solidFill>
                <a:uFillTx/>
                <a:latin typeface="Consolas"/>
              </a:rPr>
              <a:t>package</a:t>
            </a:r>
            <a:r>
              <a:rPr b="0" lang="fr-FR" sz="11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100" strike="noStrike" u="none">
                <a:solidFill>
                  <a:srgbClr val="001080"/>
                </a:solidFill>
                <a:uFillTx/>
                <a:latin typeface="Consolas"/>
              </a:rPr>
              <a:t>p2</a:t>
            </a:r>
            <a:r>
              <a:rPr b="0" lang="fr-FR" sz="1100" strike="noStrike" u="none">
                <a:solidFill>
                  <a:srgbClr val="000000"/>
                </a:solidFill>
                <a:uFillTx/>
                <a:latin typeface="Consolas"/>
              </a:rPr>
              <a:t> {</a:t>
            </a:r>
            <a:endParaRPr b="0" lang="ru-RU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100" strike="noStrike" u="none">
                <a:solidFill>
                  <a:srgbClr val="0000ff"/>
                </a:solidFill>
                <a:uFillTx/>
                <a:latin typeface="Consolas"/>
              </a:rPr>
              <a:t>    </a:t>
            </a:r>
            <a:r>
              <a:rPr b="0" lang="fr-FR" sz="1100" strike="noStrike" u="none">
                <a:solidFill>
                  <a:srgbClr val="0000ff"/>
                </a:solidFill>
                <a:uFillTx/>
                <a:latin typeface="Consolas"/>
              </a:rPr>
              <a:t>component</a:t>
            </a:r>
            <a:r>
              <a:rPr b="0" lang="fr-FR" sz="11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100" strike="noStrike" u="none">
                <a:solidFill>
                  <a:srgbClr val="001080"/>
                </a:solidFill>
                <a:uFillTx/>
                <a:latin typeface="Consolas"/>
              </a:rPr>
              <a:t>p2c1</a:t>
            </a:r>
            <a:endParaRPr b="0" lang="ru-RU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100" strike="noStrike" u="none">
                <a:solidFill>
                  <a:srgbClr val="0000ff"/>
                </a:solidFill>
                <a:uFillTx/>
                <a:latin typeface="Consolas"/>
              </a:rPr>
              <a:t>    </a:t>
            </a:r>
            <a:r>
              <a:rPr b="0" lang="fr-FR" sz="1100" strike="noStrike" u="none">
                <a:solidFill>
                  <a:srgbClr val="0000ff"/>
                </a:solidFill>
                <a:uFillTx/>
                <a:latin typeface="Consolas"/>
              </a:rPr>
              <a:t>component</a:t>
            </a:r>
            <a:r>
              <a:rPr b="0" lang="fr-FR" sz="11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100" strike="noStrike" u="none">
                <a:solidFill>
                  <a:srgbClr val="001080"/>
                </a:solidFill>
                <a:uFillTx/>
                <a:latin typeface="Consolas"/>
              </a:rPr>
              <a:t>p2c2</a:t>
            </a:r>
            <a:endParaRPr b="0" lang="ru-RU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100" strike="noStrike" u="none">
                <a:solidFill>
                  <a:srgbClr val="0000ff"/>
                </a:solidFill>
                <a:uFillTx/>
                <a:latin typeface="Consolas"/>
              </a:rPr>
              <a:t>    </a:t>
            </a:r>
            <a:r>
              <a:rPr b="0" lang="fr-FR" sz="1100" strike="noStrike" u="none">
                <a:solidFill>
                  <a:srgbClr val="0000ff"/>
                </a:solidFill>
                <a:uFillTx/>
                <a:latin typeface="Consolas"/>
              </a:rPr>
              <a:t>component</a:t>
            </a:r>
            <a:r>
              <a:rPr b="0" lang="fr-FR" sz="11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100" strike="noStrike" u="none">
                <a:solidFill>
                  <a:srgbClr val="001080"/>
                </a:solidFill>
                <a:uFillTx/>
                <a:latin typeface="Consolas"/>
              </a:rPr>
              <a:t>p2c3</a:t>
            </a:r>
            <a:endParaRPr b="0" lang="ru-RU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100"/>
            </a:br>
            <a:r>
              <a:rPr b="0" lang="fr-FR" sz="11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100" strike="noStrike" u="none">
                <a:solidFill>
                  <a:srgbClr val="001080"/>
                </a:solidFill>
                <a:uFillTx/>
                <a:latin typeface="Consolas"/>
              </a:rPr>
              <a:t>p2c1</a:t>
            </a:r>
            <a:r>
              <a:rPr b="0" lang="fr-FR" sz="11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100" strike="noStrike" u="none">
                <a:solidFill>
                  <a:srgbClr val="af00db"/>
                </a:solidFill>
                <a:uFillTx/>
                <a:latin typeface="Consolas"/>
              </a:rPr>
              <a:t>-</a:t>
            </a:r>
            <a:r>
              <a:rPr b="0" lang="fr-FR" sz="1100" strike="noStrike" u="none">
                <a:solidFill>
                  <a:srgbClr val="0000ff"/>
                </a:solidFill>
                <a:uFillTx/>
                <a:latin typeface="Consolas"/>
              </a:rPr>
              <a:t>right</a:t>
            </a:r>
            <a:r>
              <a:rPr b="0" lang="fr-FR" sz="1100" strike="noStrike" u="none">
                <a:solidFill>
                  <a:srgbClr val="af00db"/>
                </a:solidFill>
                <a:uFillTx/>
                <a:latin typeface="Consolas"/>
              </a:rPr>
              <a:t>-&gt;</a:t>
            </a:r>
            <a:r>
              <a:rPr b="0" lang="fr-FR" sz="11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100" strike="noStrike" u="none">
                <a:solidFill>
                  <a:srgbClr val="001080"/>
                </a:solidFill>
                <a:uFillTx/>
                <a:latin typeface="Consolas"/>
              </a:rPr>
              <a:t>p2c2</a:t>
            </a:r>
            <a:endParaRPr b="0" lang="ru-RU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1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fr-FR" sz="1100" strike="noStrike" u="none">
                <a:solidFill>
                  <a:srgbClr val="001080"/>
                </a:solidFill>
                <a:uFillTx/>
                <a:latin typeface="Consolas"/>
              </a:rPr>
              <a:t>p2c2</a:t>
            </a:r>
            <a:r>
              <a:rPr b="0" lang="fr-FR" sz="11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100" strike="noStrike" u="none">
                <a:solidFill>
                  <a:srgbClr val="af00db"/>
                </a:solidFill>
                <a:uFillTx/>
                <a:latin typeface="Consolas"/>
              </a:rPr>
              <a:t>-</a:t>
            </a:r>
            <a:r>
              <a:rPr b="0" lang="fr-FR" sz="1100" strike="noStrike" u="none">
                <a:solidFill>
                  <a:srgbClr val="0000ff"/>
                </a:solidFill>
                <a:uFillTx/>
                <a:latin typeface="Consolas"/>
              </a:rPr>
              <a:t>down</a:t>
            </a:r>
            <a:r>
              <a:rPr b="0" lang="fr-FR" sz="1100" strike="noStrike" u="none">
                <a:solidFill>
                  <a:srgbClr val="af00db"/>
                </a:solidFill>
                <a:uFillTx/>
                <a:latin typeface="Consolas"/>
              </a:rPr>
              <a:t>-&gt;</a:t>
            </a:r>
            <a:r>
              <a:rPr b="0" lang="fr-FR" sz="11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100" strike="noStrike" u="none">
                <a:solidFill>
                  <a:srgbClr val="001080"/>
                </a:solidFill>
                <a:uFillTx/>
                <a:latin typeface="Consolas"/>
              </a:rPr>
              <a:t>p2c3</a:t>
            </a:r>
            <a:endParaRPr b="0" lang="ru-RU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100" strike="noStrike" u="none">
                <a:solidFill>
                  <a:srgbClr val="000000"/>
                </a:solidFill>
                <a:uFillTx/>
                <a:latin typeface="Consolas"/>
              </a:rPr>
              <a:t>}</a:t>
            </a:r>
            <a:endParaRPr b="0" lang="ru-RU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100"/>
            </a:br>
            <a:r>
              <a:rPr b="0" lang="fr-FR" sz="1100" strike="noStrike" u="none">
                <a:solidFill>
                  <a:srgbClr val="0000ff"/>
                </a:solidFill>
                <a:uFillTx/>
                <a:latin typeface="Consolas"/>
              </a:rPr>
              <a:t>package</a:t>
            </a:r>
            <a:r>
              <a:rPr b="0" lang="fr-FR" sz="11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100" strike="noStrike" u="none">
                <a:solidFill>
                  <a:srgbClr val="001080"/>
                </a:solidFill>
                <a:uFillTx/>
                <a:latin typeface="Consolas"/>
              </a:rPr>
              <a:t>p3</a:t>
            </a:r>
            <a:r>
              <a:rPr b="0" lang="fr-FR" sz="1100" strike="noStrike" u="none">
                <a:solidFill>
                  <a:srgbClr val="000000"/>
                </a:solidFill>
                <a:uFillTx/>
                <a:latin typeface="Consolas"/>
              </a:rPr>
              <a:t> {</a:t>
            </a:r>
            <a:endParaRPr b="0" lang="ru-RU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100" strike="noStrike" u="none">
                <a:solidFill>
                  <a:srgbClr val="0000ff"/>
                </a:solidFill>
                <a:uFillTx/>
                <a:latin typeface="Consolas"/>
              </a:rPr>
              <a:t>    </a:t>
            </a:r>
            <a:r>
              <a:rPr b="0" lang="fr-FR" sz="1100" strike="noStrike" u="none">
                <a:solidFill>
                  <a:srgbClr val="0000ff"/>
                </a:solidFill>
                <a:uFillTx/>
                <a:latin typeface="Consolas"/>
              </a:rPr>
              <a:t>database</a:t>
            </a:r>
            <a:r>
              <a:rPr b="0" lang="fr-FR" sz="11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100" strike="noStrike" u="none">
                <a:solidFill>
                  <a:srgbClr val="001080"/>
                </a:solidFill>
                <a:uFillTx/>
                <a:latin typeface="Consolas"/>
              </a:rPr>
              <a:t>db1</a:t>
            </a:r>
            <a:endParaRPr b="0" lang="ru-RU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100" strike="noStrike" u="none">
                <a:solidFill>
                  <a:srgbClr val="0000ff"/>
                </a:solidFill>
                <a:uFillTx/>
                <a:latin typeface="Consolas"/>
              </a:rPr>
              <a:t>    </a:t>
            </a:r>
            <a:r>
              <a:rPr b="0" lang="fr-FR" sz="1100" strike="noStrike" u="none">
                <a:solidFill>
                  <a:srgbClr val="0000ff"/>
                </a:solidFill>
                <a:uFillTx/>
                <a:latin typeface="Consolas"/>
              </a:rPr>
              <a:t>database</a:t>
            </a:r>
            <a:r>
              <a:rPr b="0" lang="fr-FR" sz="11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100" strike="noStrike" u="none">
                <a:solidFill>
                  <a:srgbClr val="001080"/>
                </a:solidFill>
                <a:uFillTx/>
                <a:latin typeface="Consolas"/>
              </a:rPr>
              <a:t>db2</a:t>
            </a:r>
            <a:endParaRPr b="0" lang="ru-RU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100" strike="noStrike" u="none">
                <a:solidFill>
                  <a:srgbClr val="000000"/>
                </a:solidFill>
                <a:uFillTx/>
                <a:latin typeface="Consolas"/>
              </a:rPr>
              <a:t>}</a:t>
            </a:r>
            <a:endParaRPr b="0" lang="ru-RU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100"/>
            </a:br>
            <a:r>
              <a:rPr b="0" lang="fr-FR" sz="1100" strike="noStrike" u="none">
                <a:solidFill>
                  <a:srgbClr val="001080"/>
                </a:solidFill>
                <a:uFillTx/>
                <a:latin typeface="Consolas"/>
              </a:rPr>
              <a:t>p1c1</a:t>
            </a:r>
            <a:r>
              <a:rPr b="0" lang="fr-FR" sz="11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100" strike="noStrike" u="none">
                <a:solidFill>
                  <a:srgbClr val="af00db"/>
                </a:solidFill>
                <a:uFillTx/>
                <a:latin typeface="Consolas"/>
              </a:rPr>
              <a:t>..&gt;</a:t>
            </a:r>
            <a:r>
              <a:rPr b="0" lang="fr-FR" sz="11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100" strike="noStrike" u="none">
                <a:solidFill>
                  <a:srgbClr val="001080"/>
                </a:solidFill>
                <a:uFillTx/>
                <a:latin typeface="Consolas"/>
              </a:rPr>
              <a:t>db1</a:t>
            </a:r>
            <a:endParaRPr b="0" lang="ru-RU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100" strike="noStrike" u="none">
                <a:solidFill>
                  <a:srgbClr val="001080"/>
                </a:solidFill>
                <a:uFillTx/>
                <a:latin typeface="Consolas"/>
              </a:rPr>
              <a:t>p2c1</a:t>
            </a:r>
            <a:r>
              <a:rPr b="0" lang="fr-FR" sz="11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100" strike="noStrike" u="none">
                <a:solidFill>
                  <a:srgbClr val="af00db"/>
                </a:solidFill>
                <a:uFillTx/>
                <a:latin typeface="Consolas"/>
              </a:rPr>
              <a:t>..&gt;</a:t>
            </a:r>
            <a:r>
              <a:rPr b="0" lang="fr-FR" sz="11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fr-FR" sz="1100" strike="noStrike" u="none">
                <a:solidFill>
                  <a:srgbClr val="001080"/>
                </a:solidFill>
                <a:uFillTx/>
                <a:latin typeface="Consolas"/>
              </a:rPr>
              <a:t>db2</a:t>
            </a:r>
            <a:endParaRPr b="0" lang="ru-RU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100"/>
            </a:br>
            <a:r>
              <a:rPr b="0" lang="fr-FR" sz="1100" strike="noStrike" u="none">
                <a:solidFill>
                  <a:srgbClr val="af00db"/>
                </a:solidFill>
                <a:uFillTx/>
                <a:latin typeface="Consolas"/>
              </a:rPr>
              <a:t>@enduml</a:t>
            </a:r>
            <a:endParaRPr b="0" lang="ru-RU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100"/>
            </a:br>
            <a:endParaRPr b="0" lang="ru-RU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9" name="Rectangle 2"/>
          <p:cNvSpPr/>
          <p:nvPr/>
        </p:nvSpPr>
        <p:spPr>
          <a:xfrm>
            <a:off x="6302160" y="954360"/>
            <a:ext cx="271728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spAutoFit/>
          </a:bodyPr>
          <a:p>
            <a:pPr algn="just" defTabSz="914400">
              <a:lnSpc>
                <a:spcPct val="100000"/>
              </a:lnSpc>
              <a:tabLst>
                <a:tab algn="l" pos="0"/>
              </a:tabLst>
            </a:pPr>
            <a:r>
              <a:rPr b="1" lang="ru-RU" sz="1400" strike="noStrike" u="none">
                <a:solidFill>
                  <a:srgbClr val="000000"/>
                </a:solidFill>
                <a:uFillTx/>
                <a:latin typeface="Calibri"/>
              </a:rPr>
              <a:t>Пакеты (группы)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793ADB3-5185-44DB-BD9F-BD6AA8C317D5}" type="slidenum">
              <a:t>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AutoShape 1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71" name="AutoShape 2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72" name="AutoShape 3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73" name="AutoShape 4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74" name="AutoShape 5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75" name="AutoShape 6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76" name="AutoShape 7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77" name="Title 1"/>
          <p:cNvSpPr/>
          <p:nvPr/>
        </p:nvSpPr>
        <p:spPr>
          <a:xfrm>
            <a:off x="838080" y="-30600"/>
            <a:ext cx="11070000" cy="13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914400">
              <a:lnSpc>
                <a:spcPct val="90000"/>
              </a:lnSpc>
            </a:pPr>
            <a:r>
              <a:rPr b="0" lang="ru-RU" sz="4000" strike="noStrike" u="none">
                <a:solidFill>
                  <a:schemeClr val="dk1"/>
                </a:solidFill>
                <a:uFillTx/>
                <a:latin typeface="Calibri Light"/>
              </a:rPr>
              <a:t>Диаграмма компонентов.</a:t>
            </a:r>
            <a:r>
              <a:rPr b="0" lang="en-US" sz="4000" strike="noStrike" u="none">
                <a:solidFill>
                  <a:schemeClr val="dk1"/>
                </a:solidFill>
                <a:uFillTx/>
                <a:latin typeface="Calibri Light"/>
              </a:rPr>
              <a:t>Mermaid</a:t>
            </a:r>
            <a:endParaRPr b="0" lang="ru-R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8" name="TextBox 1"/>
          <p:cNvSpPr/>
          <p:nvPr/>
        </p:nvSpPr>
        <p:spPr>
          <a:xfrm>
            <a:off x="268560" y="972360"/>
            <a:ext cx="8215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В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Mermaid </a:t>
            </a: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используется  подтип Архитектурная диаграмма, имеются ограничения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9" name="Rectangle 11"/>
          <p:cNvSpPr/>
          <p:nvPr/>
        </p:nvSpPr>
        <p:spPr>
          <a:xfrm>
            <a:off x="438120" y="1736280"/>
            <a:ext cx="5267160" cy="33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400" strike="noStrike" u="none">
                <a:solidFill>
                  <a:srgbClr val="9650c8"/>
                </a:solidFill>
                <a:uFillTx/>
                <a:latin typeface="Consolas"/>
              </a:rPr>
              <a:t>architecture-beta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onsolas"/>
              </a:rPr>
              <a:t>   </a:t>
            </a:r>
            <a:r>
              <a:rPr b="1" lang="en-US" sz="1400" strike="noStrike" u="none">
                <a:solidFill>
                  <a:srgbClr val="9650c8"/>
                </a:solidFill>
                <a:uFillTx/>
                <a:latin typeface="Consolas"/>
              </a:rPr>
              <a:t>group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Consolas"/>
              </a:rPr>
              <a:t> </a:t>
            </a:r>
            <a:r>
              <a:rPr b="0" lang="en-US" sz="1400" strike="noStrike" u="none">
                <a:solidFill>
                  <a:srgbClr val="001080"/>
                </a:solidFill>
                <a:uFillTx/>
                <a:latin typeface="Consolas"/>
              </a:rPr>
              <a:t>cloud1(cloud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Consolas"/>
              </a:rPr>
              <a:t>)[</a:t>
            </a:r>
            <a:r>
              <a:rPr b="0" lang="en-US" sz="1400" strike="noStrike" u="none">
                <a:solidFill>
                  <a:srgbClr val="a31515"/>
                </a:solidFill>
                <a:uFillTx/>
                <a:latin typeface="Consolas"/>
              </a:rPr>
              <a:t>Cloud 1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Consolas"/>
              </a:rPr>
              <a:t>]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1" lang="en-US" sz="1400" strike="noStrike" u="none">
                <a:solidFill>
                  <a:srgbClr val="9650c8"/>
                </a:solidFill>
                <a:uFillTx/>
                <a:latin typeface="Consolas"/>
              </a:rPr>
              <a:t>service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400" strike="noStrike" u="none">
                <a:solidFill>
                  <a:srgbClr val="001080"/>
                </a:solidFill>
                <a:uFillTx/>
                <a:latin typeface="Consolas"/>
              </a:rPr>
              <a:t>server1(server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)[</a:t>
            </a:r>
            <a:r>
              <a:rPr b="0" lang="en-US" sz="1400" strike="noStrike" u="none">
                <a:solidFill>
                  <a:srgbClr val="a31515"/>
                </a:solidFill>
                <a:uFillTx/>
                <a:latin typeface="Consolas"/>
              </a:rPr>
              <a:t>Server 1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] </a:t>
            </a:r>
            <a:r>
              <a:rPr b="1" lang="en-US" sz="1400" strike="noStrike" u="none">
                <a:solidFill>
                  <a:srgbClr val="9650c8"/>
                </a:solidFill>
                <a:uFillTx/>
                <a:latin typeface="Consolas"/>
              </a:rPr>
              <a:t>in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cloud1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1" lang="en-US" sz="1400" strike="noStrike" u="none">
                <a:solidFill>
                  <a:srgbClr val="9650c8"/>
                </a:solidFill>
                <a:uFillTx/>
                <a:latin typeface="Consolas"/>
              </a:rPr>
              <a:t>service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400" strike="noStrike" u="none">
                <a:solidFill>
                  <a:srgbClr val="001080"/>
                </a:solidFill>
                <a:uFillTx/>
                <a:latin typeface="Consolas"/>
              </a:rPr>
              <a:t>server2(server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)[</a:t>
            </a:r>
            <a:r>
              <a:rPr b="0" lang="en-US" sz="1400" strike="noStrike" u="none">
                <a:solidFill>
                  <a:srgbClr val="a31515"/>
                </a:solidFill>
                <a:uFillTx/>
                <a:latin typeface="Consolas"/>
              </a:rPr>
              <a:t>Server 2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] </a:t>
            </a:r>
            <a:r>
              <a:rPr b="1" lang="en-US" sz="1400" strike="noStrike" u="none">
                <a:solidFill>
                  <a:srgbClr val="9650c8"/>
                </a:solidFill>
                <a:uFillTx/>
                <a:latin typeface="Consolas"/>
              </a:rPr>
              <a:t>in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cloud1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1" lang="en-US" sz="1400" strike="noStrike" u="none">
                <a:solidFill>
                  <a:srgbClr val="9650c8"/>
                </a:solidFill>
                <a:uFillTx/>
                <a:latin typeface="Consolas"/>
              </a:rPr>
              <a:t>service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400" strike="noStrike" u="none">
                <a:solidFill>
                  <a:srgbClr val="001080"/>
                </a:solidFill>
                <a:uFillTx/>
                <a:latin typeface="Consolas"/>
              </a:rPr>
              <a:t>disk2(disk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)[</a:t>
            </a:r>
            <a:r>
              <a:rPr b="0" lang="en-US" sz="1400" strike="noStrike" u="none">
                <a:solidFill>
                  <a:srgbClr val="a31515"/>
                </a:solidFill>
                <a:uFillTx/>
                <a:latin typeface="Consolas"/>
              </a:rPr>
              <a:t>Disk 2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] </a:t>
            </a:r>
            <a:r>
              <a:rPr b="1" lang="en-US" sz="1400" strike="noStrike" u="none">
                <a:solidFill>
                  <a:srgbClr val="9650c8"/>
                </a:solidFill>
                <a:uFillTx/>
                <a:latin typeface="Consolas"/>
              </a:rPr>
              <a:t>in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cloud1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1" lang="en-US" sz="1400" strike="noStrike" u="none">
                <a:solidFill>
                  <a:srgbClr val="9650c8"/>
                </a:solidFill>
                <a:uFillTx/>
                <a:latin typeface="Consolas"/>
              </a:rPr>
              <a:t>service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400" strike="noStrike" u="none">
                <a:solidFill>
                  <a:srgbClr val="001080"/>
                </a:solidFill>
                <a:uFillTx/>
                <a:latin typeface="Consolas"/>
              </a:rPr>
              <a:t>disk1(disk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)[</a:t>
            </a:r>
            <a:r>
              <a:rPr b="0" lang="en-US" sz="1400" strike="noStrike" u="none">
                <a:solidFill>
                  <a:srgbClr val="a31515"/>
                </a:solidFill>
                <a:uFillTx/>
                <a:latin typeface="Consolas"/>
              </a:rPr>
              <a:t>Disk 1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] </a:t>
            </a:r>
            <a:r>
              <a:rPr b="1" lang="en-US" sz="1400" strike="noStrike" u="none">
                <a:solidFill>
                  <a:srgbClr val="9650c8"/>
                </a:solidFill>
                <a:uFillTx/>
                <a:latin typeface="Consolas"/>
              </a:rPr>
              <a:t>in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cloud1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1" lang="en-US" sz="1400" strike="noStrike" u="none">
                <a:solidFill>
                  <a:srgbClr val="9650c8"/>
                </a:solidFill>
                <a:uFillTx/>
                <a:latin typeface="Consolas"/>
              </a:rPr>
              <a:t>service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400" strike="noStrike" u="none">
                <a:solidFill>
                  <a:srgbClr val="001080"/>
                </a:solidFill>
                <a:uFillTx/>
                <a:latin typeface="Consolas"/>
              </a:rPr>
              <a:t>net1(internet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)[</a:t>
            </a:r>
            <a:r>
              <a:rPr b="0" lang="en-US" sz="1400" strike="noStrike" u="none">
                <a:solidFill>
                  <a:srgbClr val="a31515"/>
                </a:solidFill>
                <a:uFillTx/>
                <a:latin typeface="Consolas"/>
              </a:rPr>
              <a:t>Network 1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] </a:t>
            </a:r>
            <a:r>
              <a:rPr b="1" lang="en-US" sz="1400" strike="noStrike" u="none">
                <a:solidFill>
                  <a:srgbClr val="9650c8"/>
                </a:solidFill>
                <a:uFillTx/>
                <a:latin typeface="Consolas"/>
              </a:rPr>
              <a:t>in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cloud1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400"/>
            </a:b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en-US" sz="1400" strike="noStrike" u="none">
                <a:solidFill>
                  <a:srgbClr val="001080"/>
                </a:solidFill>
                <a:uFillTx/>
                <a:latin typeface="Consolas"/>
              </a:rPr>
              <a:t>disk1</a:t>
            </a:r>
            <a:r>
              <a:rPr b="0" lang="en-US" sz="1400" strike="noStrike" u="none">
                <a:solidFill>
                  <a:srgbClr val="795e26"/>
                </a:solidFill>
                <a:uFillTx/>
                <a:latin typeface="Consolas"/>
              </a:rPr>
              <a:t>:L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ru-RU" sz="1400" strike="noStrike" u="none">
                <a:solidFill>
                  <a:srgbClr val="af00db"/>
                </a:solidFill>
                <a:uFillTx/>
                <a:latin typeface="Consolas"/>
              </a:rPr>
              <a:t>--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400" strike="noStrike" u="none">
                <a:solidFill>
                  <a:srgbClr val="795e26"/>
                </a:solidFill>
                <a:uFillTx/>
                <a:latin typeface="Consolas"/>
              </a:rPr>
              <a:t>R</a:t>
            </a:r>
            <a:r>
              <a:rPr b="0" lang="ru-RU" sz="1400" strike="noStrike" u="none">
                <a:solidFill>
                  <a:srgbClr val="af00db"/>
                </a:solidFill>
                <a:uFillTx/>
                <a:latin typeface="Consolas"/>
              </a:rPr>
              <a:t>:</a:t>
            </a:r>
            <a:r>
              <a:rPr b="0" lang="en-US" sz="1400" strike="noStrike" u="none">
                <a:solidFill>
                  <a:srgbClr val="001080"/>
                </a:solidFill>
                <a:uFillTx/>
                <a:latin typeface="Consolas"/>
              </a:rPr>
              <a:t>server1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en-US" sz="1400" strike="noStrike" u="none">
                <a:solidFill>
                  <a:srgbClr val="001080"/>
                </a:solidFill>
                <a:uFillTx/>
                <a:latin typeface="Consolas"/>
              </a:rPr>
              <a:t>disk2</a:t>
            </a:r>
            <a:r>
              <a:rPr b="0" lang="en-US" sz="1400" strike="noStrike" u="none">
                <a:solidFill>
                  <a:srgbClr val="795e26"/>
                </a:solidFill>
                <a:uFillTx/>
                <a:latin typeface="Consolas"/>
              </a:rPr>
              <a:t>:L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ru-RU" sz="1400" strike="noStrike" u="none">
                <a:solidFill>
                  <a:srgbClr val="af00db"/>
                </a:solidFill>
                <a:uFillTx/>
                <a:latin typeface="Consolas"/>
              </a:rPr>
              <a:t>--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400" strike="noStrike" u="none">
                <a:solidFill>
                  <a:srgbClr val="795e26"/>
                </a:solidFill>
                <a:uFillTx/>
                <a:latin typeface="Consolas"/>
              </a:rPr>
              <a:t>R:</a:t>
            </a:r>
            <a:r>
              <a:rPr b="0" lang="en-US" sz="1400" strike="noStrike" u="none">
                <a:solidFill>
                  <a:srgbClr val="001080"/>
                </a:solidFill>
                <a:uFillTx/>
                <a:latin typeface="Consolas"/>
              </a:rPr>
              <a:t>server2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en-US" sz="1400" strike="noStrike" u="none">
                <a:solidFill>
                  <a:srgbClr val="001080"/>
                </a:solidFill>
                <a:uFillTx/>
                <a:latin typeface="Consolas"/>
              </a:rPr>
              <a:t>server1</a:t>
            </a:r>
            <a:r>
              <a:rPr b="0" lang="en-US" sz="1400" strike="noStrike" u="none">
                <a:solidFill>
                  <a:srgbClr val="795e26"/>
                </a:solidFill>
                <a:uFillTx/>
                <a:latin typeface="Consolas"/>
              </a:rPr>
              <a:t>:L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ru-RU" sz="1400" strike="noStrike" u="none">
                <a:solidFill>
                  <a:srgbClr val="af00db"/>
                </a:solidFill>
                <a:uFillTx/>
                <a:latin typeface="Consolas"/>
              </a:rPr>
              <a:t>--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400" strike="noStrike" u="none">
                <a:solidFill>
                  <a:srgbClr val="795e26"/>
                </a:solidFill>
                <a:uFillTx/>
                <a:latin typeface="Consolas"/>
              </a:rPr>
              <a:t>R:</a:t>
            </a:r>
            <a:r>
              <a:rPr b="0" lang="en-US" sz="1400" strike="noStrike" u="none">
                <a:solidFill>
                  <a:srgbClr val="001080"/>
                </a:solidFill>
                <a:uFillTx/>
                <a:latin typeface="Consolas"/>
              </a:rPr>
              <a:t>net1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en-US" sz="1400" strike="noStrike" u="none">
                <a:solidFill>
                  <a:srgbClr val="001080"/>
                </a:solidFill>
                <a:uFillTx/>
                <a:latin typeface="Consolas"/>
              </a:rPr>
              <a:t>net1</a:t>
            </a:r>
            <a:r>
              <a:rPr b="0" lang="en-US" sz="1400" strike="noStrike" u="none">
                <a:solidFill>
                  <a:srgbClr val="795e26"/>
                </a:solidFill>
                <a:uFillTx/>
                <a:latin typeface="Consolas"/>
              </a:rPr>
              <a:t>:B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ru-RU" sz="1400" strike="noStrike" u="none">
                <a:solidFill>
                  <a:srgbClr val="af00db"/>
                </a:solidFill>
                <a:uFillTx/>
                <a:latin typeface="Consolas"/>
              </a:rPr>
              <a:t>--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400" strike="noStrike" u="none">
                <a:solidFill>
                  <a:srgbClr val="795e26"/>
                </a:solidFill>
                <a:uFillTx/>
                <a:latin typeface="Consolas"/>
              </a:rPr>
              <a:t>T:</a:t>
            </a:r>
            <a:r>
              <a:rPr b="0" lang="en-US" sz="1400" strike="noStrike" u="none">
                <a:solidFill>
                  <a:srgbClr val="001080"/>
                </a:solidFill>
                <a:uFillTx/>
                <a:latin typeface="Consolas"/>
              </a:rPr>
              <a:t>server2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400"/>
            </a:b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80" name="Picture 17" descr=""/>
          <p:cNvPicPr/>
          <p:nvPr/>
        </p:nvPicPr>
        <p:blipFill>
          <a:blip r:embed="rId1"/>
          <a:stretch/>
        </p:blipFill>
        <p:spPr>
          <a:xfrm>
            <a:off x="6373440" y="1638360"/>
            <a:ext cx="5210280" cy="3580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81" name="Rectangle 18"/>
          <p:cNvSpPr/>
          <p:nvPr/>
        </p:nvSpPr>
        <p:spPr>
          <a:xfrm>
            <a:off x="469080" y="5219640"/>
            <a:ext cx="5308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Синтаксис: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service {service id}({icon name})[{title}] (in {parent id})?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9D5E4B7-A83D-4FF9-8164-951042F60378}" type="slidenum">
              <a:t>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ru-RU" sz="6000" strike="noStrike" u="none">
                <a:solidFill>
                  <a:schemeClr val="dk1"/>
                </a:solidFill>
                <a:uFillTx/>
                <a:latin typeface="Calibri Light"/>
              </a:rPr>
              <a:t>Диаграммы классов</a:t>
            </a:r>
            <a:endParaRPr b="0" lang="ru-RU" sz="6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25F1BA-A55C-4217-8491-4DFF29AE1810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ru-RU" sz="6000" strike="noStrike" u="none">
                <a:solidFill>
                  <a:schemeClr val="dk1"/>
                </a:solidFill>
                <a:uFillTx/>
                <a:latin typeface="Calibri Light"/>
              </a:rPr>
              <a:t>Диаграммы развёртывания</a:t>
            </a:r>
            <a:endParaRPr b="0" lang="ru-RU" sz="6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AA68D0-302D-4ABF-9350-81CE71C6E2DB}" type="slidenum">
              <a:t>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AutoShape 1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84" name="AutoShape 2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85" name="AutoShape 3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86" name="AutoShape 4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87" name="AutoShape 5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88" name="AutoShape 6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89" name="AutoShape 7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90" name="Title 1"/>
          <p:cNvSpPr/>
          <p:nvPr/>
        </p:nvSpPr>
        <p:spPr>
          <a:xfrm>
            <a:off x="838080" y="-30600"/>
            <a:ext cx="11070000" cy="13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914400">
              <a:lnSpc>
                <a:spcPct val="90000"/>
              </a:lnSpc>
            </a:pPr>
            <a:r>
              <a:rPr b="0" lang="ru-RU" sz="4000" strike="noStrike" u="none">
                <a:solidFill>
                  <a:schemeClr val="dk1"/>
                </a:solidFill>
                <a:uFillTx/>
                <a:latin typeface="Calibri Light"/>
              </a:rPr>
              <a:t>Диаграмма развёртывания. Элементы. </a:t>
            </a:r>
            <a:r>
              <a:rPr b="0" lang="en-US" sz="4000" strike="noStrike" u="none">
                <a:solidFill>
                  <a:schemeClr val="dk1"/>
                </a:solidFill>
                <a:uFillTx/>
                <a:latin typeface="Calibri Light"/>
              </a:rPr>
              <a:t>PlantUML</a:t>
            </a:r>
            <a:endParaRPr b="0" lang="ru-R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91" name="Picture 1" descr=""/>
          <p:cNvPicPr/>
          <p:nvPr/>
        </p:nvPicPr>
        <p:blipFill>
          <a:blip r:embed="rId1"/>
          <a:stretch/>
        </p:blipFill>
        <p:spPr>
          <a:xfrm>
            <a:off x="5893200" y="1081080"/>
            <a:ext cx="5715000" cy="4695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92" name="Rectangle 17"/>
          <p:cNvSpPr/>
          <p:nvPr/>
        </p:nvSpPr>
        <p:spPr>
          <a:xfrm>
            <a:off x="609480" y="1271160"/>
            <a:ext cx="3772080" cy="50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200" strike="noStrike" u="none">
                <a:solidFill>
                  <a:srgbClr val="af00db"/>
                </a:solidFill>
                <a:uFillTx/>
                <a:latin typeface="Consolas"/>
              </a:rPr>
              <a:t>@startuml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200" strike="noStrike" u="none">
                <a:solidFill>
                  <a:srgbClr val="0080c0"/>
                </a:solidFill>
                <a:highlight>
                  <a:srgbClr val="ffffff"/>
                </a:highlight>
                <a:uFillTx/>
                <a:latin typeface="Consolas"/>
              </a:rPr>
              <a:t>action action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200" strike="noStrike" u="none">
                <a:solidFill>
                  <a:srgbClr val="0080c0"/>
                </a:solidFill>
                <a:highlight>
                  <a:srgbClr val="ffffff"/>
                </a:highlight>
                <a:uFillTx/>
                <a:latin typeface="Consolas"/>
              </a:rPr>
              <a:t>agent agent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200" strike="noStrike" u="none">
                <a:solidFill>
                  <a:srgbClr val="0080c0"/>
                </a:solidFill>
                <a:highlight>
                  <a:srgbClr val="ffffff"/>
                </a:highlight>
                <a:uFillTx/>
                <a:latin typeface="Consolas"/>
              </a:rPr>
              <a:t>artifact artifact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200" strike="noStrike" u="none">
                <a:solidFill>
                  <a:srgbClr val="0080c0"/>
                </a:solidFill>
                <a:highlight>
                  <a:srgbClr val="ffffff"/>
                </a:highlight>
                <a:uFillTx/>
                <a:latin typeface="Consolas"/>
              </a:rPr>
              <a:t>boundary boundary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200" strike="noStrike" u="none">
                <a:solidFill>
                  <a:srgbClr val="0080c0"/>
                </a:solidFill>
                <a:highlight>
                  <a:srgbClr val="ffffff"/>
                </a:highlight>
                <a:uFillTx/>
                <a:latin typeface="Consolas"/>
              </a:rPr>
              <a:t>card card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200" strike="noStrike" u="none">
                <a:solidFill>
                  <a:srgbClr val="0080c0"/>
                </a:solidFill>
                <a:highlight>
                  <a:srgbClr val="ffffff"/>
                </a:highlight>
                <a:uFillTx/>
                <a:latin typeface="Consolas"/>
              </a:rPr>
              <a:t>cloud cloud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200" strike="noStrike" u="none">
                <a:solidFill>
                  <a:srgbClr val="0080c0"/>
                </a:solidFill>
                <a:highlight>
                  <a:srgbClr val="ffffff"/>
                </a:highlight>
                <a:uFillTx/>
                <a:latin typeface="Consolas"/>
              </a:rPr>
              <a:t>collections collections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200" strike="noStrike" u="none">
                <a:solidFill>
                  <a:srgbClr val="0080c0"/>
                </a:solidFill>
                <a:highlight>
                  <a:srgbClr val="ffffff"/>
                </a:highlight>
                <a:uFillTx/>
                <a:latin typeface="Consolas"/>
              </a:rPr>
              <a:t>component component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200" strike="noStrike" u="none">
                <a:solidFill>
                  <a:srgbClr val="0080c0"/>
                </a:solidFill>
                <a:highlight>
                  <a:srgbClr val="ffffff"/>
                </a:highlight>
                <a:uFillTx/>
                <a:latin typeface="Consolas"/>
              </a:rPr>
              <a:t>control control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200" strike="noStrike" u="none">
                <a:solidFill>
                  <a:srgbClr val="0080c0"/>
                </a:solidFill>
                <a:highlight>
                  <a:srgbClr val="ffffff"/>
                </a:highlight>
                <a:uFillTx/>
                <a:latin typeface="Consolas"/>
              </a:rPr>
              <a:t>database database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200" strike="noStrike" u="none">
                <a:solidFill>
                  <a:srgbClr val="0080c0"/>
                </a:solidFill>
                <a:highlight>
                  <a:srgbClr val="ffffff"/>
                </a:highlight>
                <a:uFillTx/>
                <a:latin typeface="Consolas"/>
              </a:rPr>
              <a:t>entity entity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200" strike="noStrike" u="none">
                <a:solidFill>
                  <a:srgbClr val="0080c0"/>
                </a:solidFill>
                <a:highlight>
                  <a:srgbClr val="ffffff"/>
                </a:highlight>
                <a:uFillTx/>
                <a:latin typeface="Consolas"/>
              </a:rPr>
              <a:t>file file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200" strike="noStrike" u="none">
                <a:solidFill>
                  <a:srgbClr val="0080c0"/>
                </a:solidFill>
                <a:highlight>
                  <a:srgbClr val="ffffff"/>
                </a:highlight>
                <a:uFillTx/>
                <a:latin typeface="Consolas"/>
              </a:rPr>
              <a:t>folder folder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200" strike="noStrike" u="none">
                <a:solidFill>
                  <a:srgbClr val="0080c0"/>
                </a:solidFill>
                <a:highlight>
                  <a:srgbClr val="ffffff"/>
                </a:highlight>
                <a:uFillTx/>
                <a:latin typeface="Consolas"/>
              </a:rPr>
              <a:t>frame frame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200" strike="noStrike" u="none">
                <a:solidFill>
                  <a:srgbClr val="0080c0"/>
                </a:solidFill>
                <a:highlight>
                  <a:srgbClr val="ffffff"/>
                </a:highlight>
                <a:uFillTx/>
                <a:latin typeface="Consolas"/>
              </a:rPr>
              <a:t>hexagon hexagon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200" strike="noStrike" u="none">
                <a:solidFill>
                  <a:srgbClr val="0080c0"/>
                </a:solidFill>
                <a:highlight>
                  <a:srgbClr val="ffffff"/>
                </a:highlight>
                <a:uFillTx/>
                <a:latin typeface="Consolas"/>
              </a:rPr>
              <a:t>interface interface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200" strike="noStrike" u="none">
                <a:solidFill>
                  <a:srgbClr val="0080c0"/>
                </a:solidFill>
                <a:highlight>
                  <a:srgbClr val="ffffff"/>
                </a:highlight>
                <a:uFillTx/>
                <a:latin typeface="Consolas"/>
              </a:rPr>
              <a:t>label label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200" strike="noStrike" u="none">
                <a:solidFill>
                  <a:srgbClr val="0080c0"/>
                </a:solidFill>
                <a:highlight>
                  <a:srgbClr val="ffffff"/>
                </a:highlight>
                <a:uFillTx/>
                <a:latin typeface="Consolas"/>
              </a:rPr>
              <a:t>node node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200" strike="noStrike" u="none">
                <a:solidFill>
                  <a:srgbClr val="0080c0"/>
                </a:solidFill>
                <a:highlight>
                  <a:srgbClr val="ffffff"/>
                </a:highlight>
                <a:uFillTx/>
                <a:latin typeface="Consolas"/>
              </a:rPr>
              <a:t>package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1" lang="en-US" sz="1200" strike="noStrike" u="none">
                <a:solidFill>
                  <a:srgbClr val="0080c0"/>
                </a:solidFill>
                <a:highlight>
                  <a:srgbClr val="ffffff"/>
                </a:highlight>
                <a:uFillTx/>
                <a:latin typeface="Consolas"/>
              </a:rPr>
              <a:t>package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200" strike="noStrike" u="none">
                <a:solidFill>
                  <a:srgbClr val="0080c0"/>
                </a:solidFill>
                <a:highlight>
                  <a:srgbClr val="ffffff"/>
                </a:highlight>
                <a:uFillTx/>
                <a:latin typeface="Consolas"/>
              </a:rPr>
              <a:t>person person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200" strike="noStrike" u="none">
                <a:solidFill>
                  <a:srgbClr val="0080c0"/>
                </a:solidFill>
                <a:highlight>
                  <a:srgbClr val="ffffff"/>
                </a:highlight>
                <a:uFillTx/>
                <a:latin typeface="Consolas"/>
              </a:rPr>
              <a:t>process process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200" strike="noStrike" u="none">
                <a:solidFill>
                  <a:srgbClr val="0080c0"/>
                </a:solidFill>
                <a:highlight>
                  <a:srgbClr val="ffffff"/>
                </a:highlight>
                <a:uFillTx/>
                <a:latin typeface="Consolas"/>
              </a:rPr>
              <a:t>queue queue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200" strike="noStrike" u="none">
                <a:solidFill>
                  <a:srgbClr val="0080c0"/>
                </a:solidFill>
                <a:highlight>
                  <a:srgbClr val="ffffff"/>
                </a:highlight>
                <a:uFillTx/>
                <a:latin typeface="Consolas"/>
              </a:rPr>
              <a:t>rectangle rectangle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200" strike="noStrike" u="none">
                <a:solidFill>
                  <a:srgbClr val="0080c0"/>
                </a:solidFill>
                <a:highlight>
                  <a:srgbClr val="ffffff"/>
                </a:highlight>
                <a:uFillTx/>
                <a:latin typeface="Consolas"/>
              </a:rPr>
              <a:t>stack stack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200" strike="noStrike" u="none">
                <a:solidFill>
                  <a:srgbClr val="0080c0"/>
                </a:solidFill>
                <a:highlight>
                  <a:srgbClr val="ffffff"/>
                </a:highlight>
                <a:uFillTx/>
                <a:latin typeface="Consolas"/>
              </a:rPr>
              <a:t>storage storage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af00db"/>
                </a:solidFill>
                <a:uFillTx/>
                <a:latin typeface="Consolas"/>
              </a:rPr>
              <a:t>@</a:t>
            </a:r>
            <a:r>
              <a:rPr b="0" lang="fr-FR" sz="1200" strike="noStrike" u="none">
                <a:solidFill>
                  <a:srgbClr val="af00db"/>
                </a:solidFill>
                <a:uFillTx/>
                <a:latin typeface="Consolas"/>
              </a:rPr>
              <a:t>enduml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1EE5D34-55B7-44E5-A7F3-BFE625321F47}" type="slidenum">
              <a:t>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AutoShape 1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94" name="AutoShape 2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95" name="AutoShape 3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96" name="AutoShape 4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97" name="AutoShape 5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98" name="AutoShape 6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99" name="AutoShape 7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00" name="Title 1"/>
          <p:cNvSpPr/>
          <p:nvPr/>
        </p:nvSpPr>
        <p:spPr>
          <a:xfrm>
            <a:off x="838080" y="-30600"/>
            <a:ext cx="11070000" cy="13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914400">
              <a:lnSpc>
                <a:spcPct val="90000"/>
              </a:lnSpc>
            </a:pPr>
            <a:r>
              <a:rPr b="0" lang="ru-RU" sz="4000" strike="noStrike" u="none">
                <a:solidFill>
                  <a:schemeClr val="dk1"/>
                </a:solidFill>
                <a:uFillTx/>
                <a:latin typeface="Calibri Light"/>
              </a:rPr>
              <a:t>Диаграмма развёртывания. Связи. </a:t>
            </a:r>
            <a:r>
              <a:rPr b="0" lang="en-US" sz="4000" strike="noStrike" u="none">
                <a:solidFill>
                  <a:schemeClr val="dk1"/>
                </a:solidFill>
                <a:uFillTx/>
                <a:latin typeface="Calibri Light"/>
              </a:rPr>
              <a:t>PlantUML</a:t>
            </a:r>
            <a:endParaRPr b="0" lang="ru-R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01" name="Picture 2" descr=""/>
          <p:cNvPicPr/>
          <p:nvPr/>
        </p:nvPicPr>
        <p:blipFill>
          <a:blip r:embed="rId1"/>
          <a:stretch/>
        </p:blipFill>
        <p:spPr>
          <a:xfrm>
            <a:off x="7736400" y="1163520"/>
            <a:ext cx="2409840" cy="2781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02" name="Rectangle 3"/>
          <p:cNvSpPr/>
          <p:nvPr/>
        </p:nvSpPr>
        <p:spPr>
          <a:xfrm>
            <a:off x="596880" y="1163520"/>
            <a:ext cx="4622760" cy="286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400" strike="noStrike" u="none">
                <a:solidFill>
                  <a:srgbClr val="af00db"/>
                </a:solidFill>
                <a:uFillTx/>
                <a:latin typeface="Consolas"/>
              </a:rPr>
              <a:t>@startuml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80c0"/>
                </a:solidFill>
                <a:highlight>
                  <a:srgbClr val="ffffff"/>
                </a:highlight>
                <a:uFillTx/>
                <a:latin typeface="Consolas"/>
              </a:rPr>
              <a:t>node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server1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80c0"/>
                </a:solidFill>
                <a:highlight>
                  <a:srgbClr val="ffffff"/>
                </a:highlight>
                <a:uFillTx/>
                <a:latin typeface="Consolas"/>
              </a:rPr>
              <a:t>node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server2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80c0"/>
                </a:solidFill>
                <a:highlight>
                  <a:srgbClr val="ffffff"/>
                </a:highlight>
                <a:uFillTx/>
                <a:latin typeface="Consolas"/>
              </a:rPr>
              <a:t>storage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disk1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80c0"/>
                </a:solidFill>
                <a:highlight>
                  <a:srgbClr val="ffffff"/>
                </a:highlight>
                <a:uFillTx/>
                <a:latin typeface="Consolas"/>
              </a:rPr>
              <a:t>storage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disk2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80c0"/>
                </a:solidFill>
                <a:highlight>
                  <a:srgbClr val="ffffff"/>
                </a:highlight>
                <a:uFillTx/>
                <a:latin typeface="Consolas"/>
              </a:rPr>
              <a:t>cloud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net1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server1 </a:t>
            </a:r>
            <a:r>
              <a:rPr b="0" lang="ru-RU" sz="1400" strike="noStrike" u="none">
                <a:solidFill>
                  <a:srgbClr val="af00db"/>
                </a:solidFill>
                <a:uFillTx/>
                <a:latin typeface="Consolas"/>
              </a:rPr>
              <a:t>--</a:t>
            </a:r>
            <a:r>
              <a:rPr b="0" lang="en-US" sz="14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0" lang="en-US" sz="1400" strike="noStrike" u="none">
                <a:solidFill>
                  <a:schemeClr val="dk1"/>
                </a:solidFill>
                <a:highlight>
                  <a:srgbClr val="ffffff"/>
                </a:highlight>
                <a:uFillTx/>
                <a:latin typeface="Consolas"/>
              </a:rPr>
              <a:t>disk1</a:t>
            </a:r>
            <a:r>
              <a:rPr b="0" lang="en-US" sz="14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0" lang="en-US" sz="1400" strike="noStrike" u="none">
                <a:solidFill>
                  <a:schemeClr val="dk1"/>
                </a:solidFill>
                <a:highlight>
                  <a:srgbClr val="ffffff"/>
                </a:highlight>
                <a:uFillTx/>
                <a:latin typeface="Consolas"/>
              </a:rPr>
              <a:t>: sata3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chemeClr val="dk1"/>
                </a:solidFill>
                <a:highlight>
                  <a:srgbClr val="ffffff"/>
                </a:highlight>
                <a:uFillTx/>
                <a:latin typeface="Consolas"/>
              </a:rPr>
              <a:t>server2 </a:t>
            </a:r>
            <a:r>
              <a:rPr b="0" lang="ru-RU" sz="1400" strike="noStrike" u="none">
                <a:solidFill>
                  <a:schemeClr val="dk1"/>
                </a:solidFill>
                <a:uFillTx/>
                <a:latin typeface="Consolas"/>
              </a:rPr>
              <a:t>--</a:t>
            </a:r>
            <a:r>
              <a:rPr b="0" lang="en-US" sz="1400" strike="noStrike" u="none">
                <a:solidFill>
                  <a:schemeClr val="dk1"/>
                </a:solidFill>
                <a:highlight>
                  <a:srgbClr val="ffffff"/>
                </a:highlight>
                <a:uFillTx/>
                <a:latin typeface="Consolas"/>
              </a:rPr>
              <a:t> disk2 :</a:t>
            </a:r>
            <a:r>
              <a:rPr b="0" lang="en-US" sz="14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0" lang="en-US" sz="1400" strike="noStrike" u="none">
                <a:solidFill>
                  <a:schemeClr val="dk1"/>
                </a:solidFill>
                <a:highlight>
                  <a:srgbClr val="ffffff"/>
                </a:highlight>
                <a:uFillTx/>
                <a:latin typeface="Consolas"/>
              </a:rPr>
              <a:t>nvme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net1 </a:t>
            </a:r>
            <a:r>
              <a:rPr b="0" lang="en-US" sz="1400" strike="noStrike" u="none">
                <a:solidFill>
                  <a:srgbClr val="af00db"/>
                </a:solidFill>
                <a:uFillTx/>
                <a:latin typeface="Consolas"/>
              </a:rPr>
              <a:t>..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server1 </a:t>
            </a:r>
            <a:r>
              <a:rPr b="0" lang="en-US" sz="1400" strike="noStrike" u="none">
                <a:solidFill>
                  <a:srgbClr val="00008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wifi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net1 </a:t>
            </a:r>
            <a:r>
              <a:rPr b="0" lang="en-US" sz="1400" strike="noStrike" u="none">
                <a:solidFill>
                  <a:srgbClr val="af00db"/>
                </a:solidFill>
                <a:uFillTx/>
                <a:latin typeface="Consolas"/>
              </a:rPr>
              <a:t>..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server2 </a:t>
            </a:r>
            <a:r>
              <a:rPr b="0" lang="en-US" sz="1400" strike="noStrike" u="none">
                <a:solidFill>
                  <a:srgbClr val="00008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ethernet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rgbClr val="af00db"/>
                </a:solidFill>
                <a:uFillTx/>
                <a:latin typeface="Consolas"/>
              </a:rPr>
              <a:t>@</a:t>
            </a:r>
            <a:r>
              <a:rPr b="0" lang="fr-FR" sz="1400" strike="noStrike" u="none">
                <a:solidFill>
                  <a:srgbClr val="af00db"/>
                </a:solidFill>
                <a:uFillTx/>
                <a:latin typeface="Consolas"/>
              </a:rPr>
              <a:t>enduml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53FF959-589D-4238-B51B-D97679FCBEC0}" type="slidenum">
              <a:t>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ru-RU" sz="6000" strike="noStrike" u="none">
                <a:solidFill>
                  <a:schemeClr val="dk1"/>
                </a:solidFill>
                <a:uFillTx/>
                <a:latin typeface="Calibri Light"/>
              </a:rPr>
              <a:t>Диаграммы последовательности</a:t>
            </a:r>
            <a:endParaRPr b="0" lang="ru-RU" sz="6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A2FA77-C6AB-4E7B-AD50-83C9F2686EFF}" type="slidenum">
              <a:t>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AutoShape 1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05" name="AutoShape 2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06" name="AutoShape 3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07" name="AutoShape 4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08" name="AutoShape 5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09" name="AutoShape 6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10" name="AutoShape 7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11" name="Title 1"/>
          <p:cNvSpPr/>
          <p:nvPr/>
        </p:nvSpPr>
        <p:spPr>
          <a:xfrm>
            <a:off x="838080" y="-30600"/>
            <a:ext cx="11070000" cy="13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914400">
              <a:lnSpc>
                <a:spcPct val="90000"/>
              </a:lnSpc>
            </a:pPr>
            <a:r>
              <a:rPr b="0" lang="ru-RU" sz="3600" strike="noStrike" u="none">
                <a:solidFill>
                  <a:schemeClr val="dk1"/>
                </a:solidFill>
                <a:uFillTx/>
                <a:latin typeface="Calibri Light"/>
              </a:rPr>
              <a:t>Диаграмма последовательности. Элементы. </a:t>
            </a:r>
            <a:r>
              <a:rPr b="0" lang="en-US" sz="3600" strike="noStrike" u="none">
                <a:solidFill>
                  <a:schemeClr val="dk1"/>
                </a:solidFill>
                <a:uFillTx/>
                <a:latin typeface="Calibri Light"/>
              </a:rPr>
              <a:t>PlantUML</a:t>
            </a:r>
            <a:endParaRPr b="0" lang="ru-RU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2" name="Rectangle 11"/>
          <p:cNvSpPr/>
          <p:nvPr/>
        </p:nvSpPr>
        <p:spPr>
          <a:xfrm>
            <a:off x="291960" y="1091880"/>
            <a:ext cx="4305240" cy="371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400" strike="noStrike" u="none">
                <a:solidFill>
                  <a:srgbClr val="af00db"/>
                </a:solidFill>
                <a:uFillTx/>
                <a:latin typeface="Consolas"/>
              </a:rPr>
              <a:t>@startuml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participant </a:t>
            </a:r>
            <a:r>
              <a:rPr b="0" lang="ru-RU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База </a:t>
            </a:r>
            <a:r>
              <a:rPr b="0" lang="en-US" sz="14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as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Foo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actor       </a:t>
            </a:r>
            <a:r>
              <a:rPr b="0" lang="ru-RU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Актор       </a:t>
            </a:r>
            <a:r>
              <a:rPr b="0" lang="en-US" sz="14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as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Foo1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boundary    </a:t>
            </a:r>
            <a:r>
              <a:rPr b="0" lang="ru-RU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Граница    </a:t>
            </a:r>
            <a:r>
              <a:rPr b="0" lang="en-US" sz="14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as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Foo2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control     </a:t>
            </a:r>
            <a:r>
              <a:rPr b="0" lang="ru-RU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Управление     </a:t>
            </a:r>
            <a:r>
              <a:rPr b="0" lang="en-US" sz="14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as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Foo3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entity      </a:t>
            </a:r>
            <a:r>
              <a:rPr b="0" lang="ru-RU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Сущность      </a:t>
            </a:r>
            <a:r>
              <a:rPr b="0" lang="en-US" sz="14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as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Foo4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database    </a:t>
            </a:r>
            <a:r>
              <a:rPr b="0" lang="ru-RU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БД    </a:t>
            </a:r>
            <a:r>
              <a:rPr b="0" lang="en-US" sz="14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as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Foo5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collections </a:t>
            </a:r>
            <a:r>
              <a:rPr b="0" lang="ru-RU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Коллекции </a:t>
            </a:r>
            <a:r>
              <a:rPr b="0" lang="en-US" sz="14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as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Foo6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queue       </a:t>
            </a:r>
            <a:r>
              <a:rPr b="0" lang="ru-RU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Очередь       </a:t>
            </a:r>
            <a:r>
              <a:rPr b="0" lang="en-US" sz="14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as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Foo7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Foo </a:t>
            </a:r>
            <a:r>
              <a:rPr b="1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-&gt;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Foo1 </a:t>
            </a:r>
            <a:r>
              <a:rPr b="1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0" lang="en-US" sz="14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To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actor 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Foo </a:t>
            </a:r>
            <a:r>
              <a:rPr b="1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-&gt;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Foo2 </a:t>
            </a:r>
            <a:r>
              <a:rPr b="1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0" lang="en-US" sz="14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To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boundary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Foo </a:t>
            </a:r>
            <a:r>
              <a:rPr b="1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-&gt;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Foo3 </a:t>
            </a:r>
            <a:r>
              <a:rPr b="1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0" lang="en-US" sz="14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To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control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Foo </a:t>
            </a:r>
            <a:r>
              <a:rPr b="1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-&gt;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Foo4 </a:t>
            </a:r>
            <a:r>
              <a:rPr b="1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0" lang="en-US" sz="14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To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entity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Foo </a:t>
            </a:r>
            <a:r>
              <a:rPr b="1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-&gt;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Foo5 </a:t>
            </a:r>
            <a:r>
              <a:rPr b="1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0" lang="en-US" sz="14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To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database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Foo </a:t>
            </a:r>
            <a:r>
              <a:rPr b="1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-&gt;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Foo6 </a:t>
            </a:r>
            <a:r>
              <a:rPr b="1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0" lang="en-US" sz="14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To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collections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Foo </a:t>
            </a:r>
            <a:r>
              <a:rPr b="1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-&gt;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Foo7</a:t>
            </a:r>
            <a:r>
              <a:rPr b="1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0" lang="en-US" sz="14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To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queue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rgbClr val="af00db"/>
                </a:solidFill>
                <a:uFillTx/>
                <a:latin typeface="Consolas"/>
              </a:rPr>
              <a:t>@</a:t>
            </a:r>
            <a:r>
              <a:rPr b="0" lang="fr-FR" sz="1400" strike="noStrike" u="none">
                <a:solidFill>
                  <a:srgbClr val="af00db"/>
                </a:solidFill>
                <a:uFillTx/>
                <a:latin typeface="Consolas"/>
              </a:rPr>
              <a:t>enduml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13" name="Picture 12" descr=""/>
          <p:cNvPicPr/>
          <p:nvPr/>
        </p:nvPicPr>
        <p:blipFill>
          <a:blip r:embed="rId1"/>
          <a:stretch/>
        </p:blipFill>
        <p:spPr>
          <a:xfrm>
            <a:off x="5650200" y="998640"/>
            <a:ext cx="6258240" cy="3666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C012B47-C37F-447B-81F3-15EDBB4637B3}" type="slidenum">
              <a:t>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AutoShape 1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15" name="AutoShape 2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16" name="AutoShape 3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17" name="AutoShape 4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18" name="AutoShape 5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19" name="AutoShape 6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20" name="AutoShape 7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21" name="Title 1"/>
          <p:cNvSpPr/>
          <p:nvPr/>
        </p:nvSpPr>
        <p:spPr>
          <a:xfrm>
            <a:off x="838080" y="-30600"/>
            <a:ext cx="11070000" cy="13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914400">
              <a:lnSpc>
                <a:spcPct val="90000"/>
              </a:lnSpc>
            </a:pPr>
            <a:r>
              <a:rPr b="0" lang="ru-RU" sz="3600" strike="noStrike" u="none">
                <a:solidFill>
                  <a:schemeClr val="dk1"/>
                </a:solidFill>
                <a:uFillTx/>
                <a:latin typeface="Calibri Light"/>
              </a:rPr>
              <a:t>Диаграмма последовательности. Альтернативы и время жизни. </a:t>
            </a:r>
            <a:r>
              <a:rPr b="0" lang="en-US" sz="3600" strike="noStrike" u="none">
                <a:solidFill>
                  <a:schemeClr val="dk1"/>
                </a:solidFill>
                <a:uFillTx/>
                <a:latin typeface="Calibri Light"/>
              </a:rPr>
              <a:t>PlantUML</a:t>
            </a:r>
            <a:endParaRPr b="0" lang="ru-RU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22" name="Picture 3" descr=""/>
          <p:cNvPicPr/>
          <p:nvPr/>
        </p:nvPicPr>
        <p:blipFill>
          <a:blip r:embed="rId1"/>
          <a:stretch/>
        </p:blipFill>
        <p:spPr>
          <a:xfrm>
            <a:off x="7023960" y="1453680"/>
            <a:ext cx="4057560" cy="4514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23" name="Rectangle 13"/>
          <p:cNvSpPr/>
          <p:nvPr/>
        </p:nvSpPr>
        <p:spPr>
          <a:xfrm>
            <a:off x="353160" y="1294920"/>
            <a:ext cx="4536360" cy="478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400" strike="noStrike" u="none">
                <a:solidFill>
                  <a:srgbClr val="af00db"/>
                </a:solidFill>
                <a:uFillTx/>
                <a:latin typeface="Consolas"/>
              </a:rPr>
              <a:t>@startuml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actor Alice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control Log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Alice </a:t>
            </a:r>
            <a:r>
              <a:rPr b="1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-&gt;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Bob</a:t>
            </a:r>
            <a:r>
              <a:rPr b="1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Запросить ресурс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Bob </a:t>
            </a:r>
            <a:r>
              <a:rPr b="1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-&gt;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Alice</a:t>
            </a:r>
            <a:r>
              <a:rPr b="1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Вернуть ресурс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group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My own label [My own label </a:t>
            </a:r>
            <a:r>
              <a:rPr b="1" lang="en-US" sz="1400" strike="noStrike" u="none">
                <a:solidFill>
                  <a:srgbClr val="ff0000"/>
                </a:solidFill>
                <a:highlight>
                  <a:srgbClr val="ffffff"/>
                </a:highlight>
                <a:uFillTx/>
                <a:latin typeface="Consolas"/>
              </a:rPr>
              <a:t>2</a:t>
            </a:r>
            <a:r>
              <a:rPr b="1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]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0" lang="ru-RU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Alice </a:t>
            </a:r>
            <a:r>
              <a:rPr b="1" lang="ru-RU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-&gt;</a:t>
            </a:r>
            <a:r>
              <a:rPr b="0" lang="ru-RU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Log </a:t>
            </a:r>
            <a:r>
              <a:rPr b="1" lang="ru-RU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ru-RU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Записать в лог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activate Log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alt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    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Alice </a:t>
            </a:r>
            <a:r>
              <a:rPr b="1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--&gt;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Tom </a:t>
            </a:r>
            <a:r>
              <a:rPr b="1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послать сигнал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    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activate Tom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    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deactivate Tom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0" lang="en-US" sz="14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else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0" lang="en-US" sz="14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loop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1" lang="en-US" sz="1400" strike="noStrike" u="none">
                <a:solidFill>
                  <a:srgbClr val="ff0000"/>
                </a:solidFill>
                <a:highlight>
                  <a:srgbClr val="ffffff"/>
                </a:highlight>
                <a:uFillTx/>
                <a:latin typeface="Consolas"/>
              </a:rPr>
              <a:t>1000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раз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    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Bob </a:t>
            </a:r>
            <a:r>
              <a:rPr b="1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-&gt;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Tom</a:t>
            </a:r>
            <a:r>
              <a:rPr b="1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отправить пакеты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    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activate Tom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0" lang="en-US" sz="14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end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deactivate Tom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0" lang="ru-RU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Alice </a:t>
            </a:r>
            <a:r>
              <a:rPr b="1" lang="ru-RU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-&gt;</a:t>
            </a:r>
            <a:r>
              <a:rPr b="0" lang="ru-RU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Log </a:t>
            </a:r>
            <a:r>
              <a:rPr b="1" lang="ru-RU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ru-RU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Записать в лог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deactivate Log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end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rgbClr val="af00db"/>
                </a:solidFill>
                <a:uFillTx/>
                <a:latin typeface="Consolas"/>
              </a:rPr>
              <a:t>@</a:t>
            </a:r>
            <a:r>
              <a:rPr b="0" lang="fr-FR" sz="1400" strike="noStrike" u="none">
                <a:solidFill>
                  <a:srgbClr val="af00db"/>
                </a:solidFill>
                <a:uFillTx/>
                <a:latin typeface="Consolas"/>
              </a:rPr>
              <a:t>enduml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8DDB0B7-0727-4B78-8908-E723B832DC80}" type="slidenum">
              <a:t>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AutoShape 1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25" name="AutoShape 2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26" name="AutoShape 3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27" name="AutoShape 4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28" name="AutoShape 5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29" name="AutoShape 6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30" name="AutoShape 7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31" name="Title 1"/>
          <p:cNvSpPr/>
          <p:nvPr/>
        </p:nvSpPr>
        <p:spPr>
          <a:xfrm>
            <a:off x="838080" y="-30600"/>
            <a:ext cx="11070000" cy="13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914400">
              <a:lnSpc>
                <a:spcPct val="90000"/>
              </a:lnSpc>
            </a:pPr>
            <a:r>
              <a:rPr b="0" lang="ru-RU" sz="3600" strike="noStrike" u="none">
                <a:solidFill>
                  <a:schemeClr val="dk1"/>
                </a:solidFill>
                <a:uFillTx/>
                <a:latin typeface="Calibri Light"/>
              </a:rPr>
              <a:t>Диаграмма последовательности. Альтернативы и время жизни. </a:t>
            </a:r>
            <a:r>
              <a:rPr b="0" lang="en-US" sz="3600" strike="noStrike" u="none">
                <a:solidFill>
                  <a:schemeClr val="dk1"/>
                </a:solidFill>
                <a:uFillTx/>
                <a:latin typeface="Calibri Light"/>
              </a:rPr>
              <a:t>Mermaid</a:t>
            </a:r>
            <a:endParaRPr b="0" lang="ru-RU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32" name="Picture 1" descr=""/>
          <p:cNvPicPr/>
          <p:nvPr/>
        </p:nvPicPr>
        <p:blipFill>
          <a:blip r:embed="rId1"/>
          <a:stretch/>
        </p:blipFill>
        <p:spPr>
          <a:xfrm>
            <a:off x="6951960" y="1120680"/>
            <a:ext cx="4305240" cy="349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33" name="Rectangle 2"/>
          <p:cNvSpPr/>
          <p:nvPr/>
        </p:nvSpPr>
        <p:spPr>
          <a:xfrm>
            <a:off x="330120" y="1120680"/>
            <a:ext cx="3816360" cy="457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400" strike="noStrike" u="none">
                <a:solidFill>
                  <a:srgbClr val="9650c8"/>
                </a:solidFill>
                <a:uFillTx/>
                <a:latin typeface="Consolas"/>
              </a:rPr>
              <a:t>sequenceDiagram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649696"/>
                </a:solidFill>
                <a:uFillTx/>
                <a:latin typeface="Consolas"/>
              </a:rPr>
              <a:t>actor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400" strike="noStrike" u="none">
                <a:solidFill>
                  <a:srgbClr val="a22889"/>
                </a:solidFill>
                <a:uFillTx/>
                <a:latin typeface="Consolas"/>
              </a:rPr>
              <a:t>Alice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649696"/>
                </a:solidFill>
                <a:uFillTx/>
                <a:latin typeface="Consolas"/>
              </a:rPr>
              <a:t>participant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400" strike="noStrike" u="none">
                <a:solidFill>
                  <a:srgbClr val="a22889"/>
                </a:solidFill>
                <a:uFillTx/>
                <a:latin typeface="Consolas"/>
              </a:rPr>
              <a:t>Log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400"/>
            </a:br>
            <a:r>
              <a:rPr b="0" lang="en-US" sz="1400" strike="noStrike" u="none">
                <a:solidFill>
                  <a:srgbClr val="a22889"/>
                </a:solidFill>
                <a:uFillTx/>
                <a:latin typeface="Consolas"/>
              </a:rPr>
              <a:t>Alice</a:t>
            </a:r>
            <a:r>
              <a:rPr b="1" lang="en-US" sz="1400" strike="noStrike" u="none">
                <a:solidFill>
                  <a:srgbClr val="008800"/>
                </a:solidFill>
                <a:uFillTx/>
                <a:latin typeface="Consolas"/>
              </a:rPr>
              <a:t>-&gt;&gt;</a:t>
            </a:r>
            <a:r>
              <a:rPr b="0" lang="en-US" sz="1400" strike="noStrike" u="none">
                <a:solidFill>
                  <a:srgbClr val="a22889"/>
                </a:solidFill>
                <a:uFillTx/>
                <a:latin typeface="Consolas"/>
              </a:rPr>
              <a:t>Bob</a:t>
            </a:r>
            <a:r>
              <a:rPr b="1" lang="en-US" sz="1400" strike="noStrike" u="none">
                <a:solidFill>
                  <a:srgbClr val="000000"/>
                </a:solidFill>
                <a:uFillTx/>
                <a:latin typeface="Consolas"/>
              </a:rPr>
              <a:t>:</a:t>
            </a:r>
            <a:r>
              <a:rPr b="0" lang="en-US" sz="1400" strike="noStrike" u="none">
                <a:solidFill>
                  <a:srgbClr val="aa8500"/>
                </a:solidFill>
                <a:uFillTx/>
                <a:latin typeface="Consolas"/>
              </a:rPr>
              <a:t> </a:t>
            </a:r>
            <a:r>
              <a:rPr b="0" lang="ru-RU" sz="1400" strike="noStrike" u="none">
                <a:solidFill>
                  <a:srgbClr val="aa8500"/>
                </a:solidFill>
                <a:uFillTx/>
                <a:latin typeface="Consolas"/>
              </a:rPr>
              <a:t>Запросить ресурс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a22889"/>
                </a:solidFill>
                <a:uFillTx/>
                <a:latin typeface="Consolas"/>
              </a:rPr>
              <a:t>Bob</a:t>
            </a:r>
            <a:r>
              <a:rPr b="1" lang="en-US" sz="1400" strike="noStrike" u="none">
                <a:solidFill>
                  <a:srgbClr val="008800"/>
                </a:solidFill>
                <a:uFillTx/>
                <a:latin typeface="Consolas"/>
              </a:rPr>
              <a:t>-&gt;&gt;</a:t>
            </a:r>
            <a:r>
              <a:rPr b="0" lang="en-US" sz="1400" strike="noStrike" u="none">
                <a:solidFill>
                  <a:srgbClr val="a22889"/>
                </a:solidFill>
                <a:uFillTx/>
                <a:latin typeface="Consolas"/>
              </a:rPr>
              <a:t>Alice</a:t>
            </a:r>
            <a:r>
              <a:rPr b="1" lang="en-US" sz="1400" strike="noStrike" u="none">
                <a:solidFill>
                  <a:srgbClr val="000000"/>
                </a:solidFill>
                <a:uFillTx/>
                <a:latin typeface="Consolas"/>
              </a:rPr>
              <a:t>:</a:t>
            </a:r>
            <a:r>
              <a:rPr b="0" lang="en-US" sz="1400" strike="noStrike" u="none">
                <a:solidFill>
                  <a:srgbClr val="aa8500"/>
                </a:solidFill>
                <a:uFillTx/>
                <a:latin typeface="Consolas"/>
              </a:rPr>
              <a:t> </a:t>
            </a:r>
            <a:r>
              <a:rPr b="0" lang="ru-RU" sz="1400" strike="noStrike" u="none">
                <a:solidFill>
                  <a:srgbClr val="aa8500"/>
                </a:solidFill>
                <a:uFillTx/>
                <a:latin typeface="Consolas"/>
              </a:rPr>
              <a:t>Вернуть ресурс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a22889"/>
                </a:solidFill>
                <a:uFillTx/>
                <a:latin typeface="Consolas"/>
              </a:rPr>
              <a:t>Alice</a:t>
            </a:r>
            <a:r>
              <a:rPr b="1" lang="en-US" sz="1400" strike="noStrike" u="none">
                <a:solidFill>
                  <a:srgbClr val="008800"/>
                </a:solidFill>
                <a:uFillTx/>
                <a:latin typeface="Consolas"/>
              </a:rPr>
              <a:t>-&gt;&gt;</a:t>
            </a:r>
            <a:r>
              <a:rPr b="0" lang="en-US" sz="1400" strike="noStrike" u="none">
                <a:solidFill>
                  <a:srgbClr val="a22889"/>
                </a:solidFill>
                <a:uFillTx/>
                <a:latin typeface="Consolas"/>
              </a:rPr>
              <a:t>Log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en-US" sz="1400" strike="noStrike" u="none">
                <a:solidFill>
                  <a:srgbClr val="000000"/>
                </a:solidFill>
                <a:uFillTx/>
                <a:latin typeface="Consolas"/>
              </a:rPr>
              <a:t>:</a:t>
            </a:r>
            <a:r>
              <a:rPr b="0" lang="en-US" sz="1400" strike="noStrike" u="none">
                <a:solidFill>
                  <a:srgbClr val="aa8500"/>
                </a:solidFill>
                <a:uFillTx/>
                <a:latin typeface="Consolas"/>
              </a:rPr>
              <a:t> </a:t>
            </a:r>
            <a:r>
              <a:rPr b="0" lang="ru-RU" sz="1400" strike="noStrike" u="none">
                <a:solidFill>
                  <a:srgbClr val="aa8500"/>
                </a:solidFill>
                <a:uFillTx/>
                <a:latin typeface="Consolas"/>
              </a:rPr>
              <a:t>Записать в лог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649696"/>
                </a:solidFill>
                <a:uFillTx/>
                <a:latin typeface="Consolas"/>
              </a:rPr>
              <a:t>activate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400" strike="noStrike" u="none">
                <a:solidFill>
                  <a:srgbClr val="a22889"/>
                </a:solidFill>
                <a:uFillTx/>
                <a:latin typeface="Consolas"/>
              </a:rPr>
              <a:t>Log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400" strike="noStrike" u="none">
                <a:solidFill>
                  <a:srgbClr val="9650c8"/>
                </a:solidFill>
                <a:uFillTx/>
                <a:latin typeface="Consolas"/>
              </a:rPr>
              <a:t>alt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en-US" sz="1400" strike="noStrike" u="none">
                <a:solidFill>
                  <a:srgbClr val="a22889"/>
                </a:solidFill>
                <a:uFillTx/>
                <a:latin typeface="Consolas"/>
              </a:rPr>
              <a:t>Alice</a:t>
            </a:r>
            <a:r>
              <a:rPr b="1" lang="en-US" sz="1400" strike="noStrike" u="none">
                <a:solidFill>
                  <a:srgbClr val="008800"/>
                </a:solidFill>
                <a:uFillTx/>
                <a:latin typeface="Consolas"/>
              </a:rPr>
              <a:t>-&gt;&gt;</a:t>
            </a:r>
            <a:r>
              <a:rPr b="0" lang="en-US" sz="1400" strike="noStrike" u="none">
                <a:solidFill>
                  <a:srgbClr val="a22889"/>
                </a:solidFill>
                <a:uFillTx/>
                <a:latin typeface="Consolas"/>
              </a:rPr>
              <a:t>Tom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en-US" sz="1400" strike="noStrike" u="none">
                <a:solidFill>
                  <a:srgbClr val="000000"/>
                </a:solidFill>
                <a:uFillTx/>
                <a:latin typeface="Consolas"/>
              </a:rPr>
              <a:t>:</a:t>
            </a:r>
            <a:r>
              <a:rPr b="0" lang="en-US" sz="1400" strike="noStrike" u="none">
                <a:solidFill>
                  <a:srgbClr val="aa8500"/>
                </a:solidFill>
                <a:uFillTx/>
                <a:latin typeface="Consolas"/>
              </a:rPr>
              <a:t> </a:t>
            </a:r>
            <a:r>
              <a:rPr b="0" lang="ru-RU" sz="1400" strike="noStrike" u="none">
                <a:solidFill>
                  <a:srgbClr val="aa8500"/>
                </a:solidFill>
                <a:uFillTx/>
                <a:latin typeface="Consolas"/>
              </a:rPr>
              <a:t>послать сигнал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en-US" sz="1400" strike="noStrike" u="none">
                <a:solidFill>
                  <a:srgbClr val="649696"/>
                </a:solidFill>
                <a:uFillTx/>
                <a:latin typeface="Consolas"/>
              </a:rPr>
              <a:t>activate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400" strike="noStrike" u="none">
                <a:solidFill>
                  <a:srgbClr val="a22889"/>
                </a:solidFill>
                <a:uFillTx/>
                <a:latin typeface="Consolas"/>
              </a:rPr>
              <a:t>Tom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en-US" sz="1400" strike="noStrike" u="none">
                <a:solidFill>
                  <a:srgbClr val="649696"/>
                </a:solidFill>
                <a:uFillTx/>
                <a:latin typeface="Consolas"/>
              </a:rPr>
              <a:t>deactivate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400" strike="noStrike" u="none">
                <a:solidFill>
                  <a:srgbClr val="a22889"/>
                </a:solidFill>
                <a:uFillTx/>
                <a:latin typeface="Consolas"/>
              </a:rPr>
              <a:t>Tom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400" strike="noStrike" u="none">
                <a:solidFill>
                  <a:srgbClr val="9650c8"/>
                </a:solidFill>
                <a:uFillTx/>
                <a:latin typeface="Consolas"/>
              </a:rPr>
              <a:t>else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400" strike="noStrike" u="none">
                <a:solidFill>
                  <a:srgbClr val="9650c8"/>
                </a:solidFill>
                <a:uFillTx/>
                <a:latin typeface="Consolas"/>
              </a:rPr>
              <a:t>loop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1000 </a:t>
            </a:r>
            <a:r>
              <a:rPr b="0" lang="ru-RU" sz="1400" strike="noStrike" u="none">
                <a:solidFill>
                  <a:srgbClr val="000000"/>
                </a:solidFill>
                <a:uFillTx/>
                <a:latin typeface="Consolas"/>
              </a:rPr>
              <a:t>раз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en-US" sz="1400" strike="noStrike" u="none">
                <a:solidFill>
                  <a:srgbClr val="a22889"/>
                </a:solidFill>
                <a:uFillTx/>
                <a:latin typeface="Consolas"/>
              </a:rPr>
              <a:t>Bob</a:t>
            </a:r>
            <a:r>
              <a:rPr b="1" lang="en-US" sz="1400" strike="noStrike" u="none">
                <a:solidFill>
                  <a:srgbClr val="008800"/>
                </a:solidFill>
                <a:uFillTx/>
                <a:latin typeface="Consolas"/>
              </a:rPr>
              <a:t>-&gt;&gt;</a:t>
            </a:r>
            <a:r>
              <a:rPr b="0" lang="en-US" sz="1400" strike="noStrike" u="none">
                <a:solidFill>
                  <a:srgbClr val="a22889"/>
                </a:solidFill>
                <a:uFillTx/>
                <a:latin typeface="Consolas"/>
              </a:rPr>
              <a:t>Tom</a:t>
            </a:r>
            <a:r>
              <a:rPr b="1" lang="en-US" sz="1400" strike="noStrike" u="none">
                <a:solidFill>
                  <a:srgbClr val="000000"/>
                </a:solidFill>
                <a:uFillTx/>
                <a:latin typeface="Consolas"/>
              </a:rPr>
              <a:t>:</a:t>
            </a:r>
            <a:r>
              <a:rPr b="0" lang="en-US" sz="1400" strike="noStrike" u="none">
                <a:solidFill>
                  <a:srgbClr val="aa8500"/>
                </a:solidFill>
                <a:uFillTx/>
                <a:latin typeface="Consolas"/>
              </a:rPr>
              <a:t> </a:t>
            </a:r>
            <a:r>
              <a:rPr b="0" lang="ru-RU" sz="1400" strike="noStrike" u="none">
                <a:solidFill>
                  <a:srgbClr val="aa8500"/>
                </a:solidFill>
                <a:uFillTx/>
                <a:latin typeface="Consolas"/>
              </a:rPr>
              <a:t>отправить пакеты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en-US" sz="1400" strike="noStrike" u="none">
                <a:solidFill>
                  <a:srgbClr val="649696"/>
                </a:solidFill>
                <a:uFillTx/>
                <a:latin typeface="Consolas"/>
              </a:rPr>
              <a:t>activate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400" strike="noStrike" u="none">
                <a:solidFill>
                  <a:srgbClr val="a22889"/>
                </a:solidFill>
                <a:uFillTx/>
                <a:latin typeface="Consolas"/>
              </a:rPr>
              <a:t>Tom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400" strike="noStrike" u="none">
                <a:solidFill>
                  <a:srgbClr val="9650c8"/>
                </a:solidFill>
                <a:uFillTx/>
                <a:latin typeface="Consolas"/>
              </a:rPr>
              <a:t>end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649696"/>
                </a:solidFill>
                <a:uFillTx/>
                <a:latin typeface="Consolas"/>
              </a:rPr>
              <a:t>deactivate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400" strike="noStrike" u="none">
                <a:solidFill>
                  <a:srgbClr val="a22889"/>
                </a:solidFill>
                <a:uFillTx/>
                <a:latin typeface="Consolas"/>
              </a:rPr>
              <a:t>Tom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a22889"/>
                </a:solidFill>
                <a:uFillTx/>
                <a:latin typeface="Consolas"/>
              </a:rPr>
              <a:t>Alice</a:t>
            </a:r>
            <a:r>
              <a:rPr b="1" lang="en-US" sz="1400" strike="noStrike" u="none">
                <a:solidFill>
                  <a:srgbClr val="008800"/>
                </a:solidFill>
                <a:uFillTx/>
                <a:latin typeface="Consolas"/>
              </a:rPr>
              <a:t>-&gt;&gt;</a:t>
            </a:r>
            <a:r>
              <a:rPr b="0" lang="en-US" sz="1400" strike="noStrike" u="none">
                <a:solidFill>
                  <a:srgbClr val="a22889"/>
                </a:solidFill>
                <a:uFillTx/>
                <a:latin typeface="Consolas"/>
              </a:rPr>
              <a:t>Log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en-US" sz="1400" strike="noStrike" u="none">
                <a:solidFill>
                  <a:srgbClr val="000000"/>
                </a:solidFill>
                <a:uFillTx/>
                <a:latin typeface="Consolas"/>
              </a:rPr>
              <a:t>:</a:t>
            </a:r>
            <a:r>
              <a:rPr b="0" lang="en-US" sz="1400" strike="noStrike" u="none">
                <a:solidFill>
                  <a:srgbClr val="aa8500"/>
                </a:solidFill>
                <a:uFillTx/>
                <a:latin typeface="Consolas"/>
              </a:rPr>
              <a:t> </a:t>
            </a:r>
            <a:r>
              <a:rPr b="0" lang="ru-RU" sz="1400" strike="noStrike" u="none">
                <a:solidFill>
                  <a:srgbClr val="aa8500"/>
                </a:solidFill>
                <a:uFillTx/>
                <a:latin typeface="Consolas"/>
              </a:rPr>
              <a:t>Записать в лог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649696"/>
                </a:solidFill>
                <a:uFillTx/>
                <a:latin typeface="Consolas"/>
              </a:rPr>
              <a:t>deactivate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400" strike="noStrike" u="none">
                <a:solidFill>
                  <a:srgbClr val="a22889"/>
                </a:solidFill>
                <a:uFillTx/>
                <a:latin typeface="Consolas"/>
              </a:rPr>
              <a:t>Log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400" strike="noStrike" u="none">
                <a:solidFill>
                  <a:srgbClr val="9650c8"/>
                </a:solidFill>
                <a:uFillTx/>
                <a:latin typeface="Consolas"/>
              </a:rPr>
              <a:t>end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DD81BB1-92E4-4A9A-B393-0A6284649527}" type="slidenum">
              <a:t>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AutoShape 8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35" name="AutoShape 9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36" name="AutoShape 10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37" name="AutoShape 11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38" name="AutoShape 12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39" name="AutoShape 13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40" name="AutoShape 14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41" name="Title 2"/>
          <p:cNvSpPr/>
          <p:nvPr/>
        </p:nvSpPr>
        <p:spPr>
          <a:xfrm>
            <a:off x="838080" y="-30600"/>
            <a:ext cx="11070000" cy="13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914400">
              <a:lnSpc>
                <a:spcPct val="90000"/>
              </a:lnSpc>
            </a:pPr>
            <a:r>
              <a:rPr b="0" lang="ru-RU" sz="3600" strike="noStrike" u="none">
                <a:solidFill>
                  <a:schemeClr val="dk1"/>
                </a:solidFill>
                <a:uFillTx/>
                <a:latin typeface="Calibri Light"/>
              </a:rPr>
              <a:t>Ссылки</a:t>
            </a:r>
            <a:endParaRPr b="0" lang="ru-RU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2" name=""/>
          <p:cNvSpPr txBox="1"/>
          <p:nvPr/>
        </p:nvSpPr>
        <p:spPr>
          <a:xfrm>
            <a:off x="838080" y="1080000"/>
            <a:ext cx="10321920" cy="13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  <a:hlinkClick r:id="rId1"/>
              </a:rPr>
              <a:t>https://plantuml.com/ru/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  <a:hlinkClick r:id="rId2"/>
              </a:rPr>
              <a:t>https://mermaid.js.org/intro/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  <a:hlinkClick r:id="rId3"/>
              </a:rPr>
              <a:t>https://www.mermaidchart.com/play?utm_source=mermaid_live_editor&amp;utm_medium=toggle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9D7078B-7B1B-463E-A736-DC20BB0293EE}" type="slidenum">
              <a:t>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-3060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Диаграмма классов. Объявление. 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PlantUML</a:t>
            </a:r>
            <a:endParaRPr b="0" lang="ru-RU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7" name="AutoShape 1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8" name="AutoShape 2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9" name="AutoShape 3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0" name="AutoShape 4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1" name="AutoShape 5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2" name="AutoShape 6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3" name="AutoShape 7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4" name="Rectangle 31"/>
          <p:cNvSpPr/>
          <p:nvPr/>
        </p:nvSpPr>
        <p:spPr>
          <a:xfrm>
            <a:off x="212760" y="1009800"/>
            <a:ext cx="6095880" cy="466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@startuml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'определение класса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class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ClassName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{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+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int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public2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0" lang="ru-RU" sz="12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'публичное свойство (поле, атрибут)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+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public1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int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0" lang="ru-RU" sz="12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'защищённое свойство (видимость наследникам)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0" lang="en-US" sz="1200" strike="noStrike" u="none">
                <a:solidFill>
                  <a:schemeClr val="dk1"/>
                </a:solidFill>
                <a:highlight>
                  <a:srgbClr val="ffffff"/>
                </a:highlight>
                <a:uFillTx/>
                <a:latin typeface="Consolas"/>
              </a:rPr>
              <a:t># protected1: </a:t>
            </a:r>
            <a:r>
              <a:rPr b="0" lang="en-US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string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0" lang="ru-RU" sz="12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'внутреннее свойство (видимость уровня модуля)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~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internal1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double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0" lang="ru-RU" sz="12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'приватное свойство (видимость уровня модуля)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-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private1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boolean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0" lang="ru-RU" sz="12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'пуличный метод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+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publicMethod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(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arg1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string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)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string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0" lang="ru-RU" sz="12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'защищённый метод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0" lang="en-US" sz="1200" strike="noStrike" u="none">
                <a:solidFill>
                  <a:schemeClr val="dk1"/>
                </a:solidFill>
                <a:highlight>
                  <a:srgbClr val="ffffff"/>
                </a:highlight>
                <a:uFillTx/>
                <a:latin typeface="Consolas"/>
              </a:rPr>
              <a:t># protecteMethod(arg1: </a:t>
            </a:r>
            <a:r>
              <a:rPr b="0" lang="en-US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string</a:t>
            </a:r>
            <a:r>
              <a:rPr b="0" lang="en-US" sz="1200" strike="noStrike" u="none">
                <a:solidFill>
                  <a:schemeClr val="dk1"/>
                </a:solidFill>
                <a:highlight>
                  <a:srgbClr val="ffffff"/>
                </a:highlight>
                <a:uFillTx/>
                <a:latin typeface="Consolas"/>
              </a:rPr>
              <a:t>) : </a:t>
            </a:r>
            <a:r>
              <a:rPr b="0" lang="en-US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int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0" lang="ru-RU" sz="12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'приватный метод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   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-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privateMethod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(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arg1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string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)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int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}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@enduml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5" name="Picture 32" descr=""/>
          <p:cNvPicPr/>
          <p:nvPr/>
        </p:nvPicPr>
        <p:blipFill>
          <a:blip r:embed="rId1"/>
          <a:stretch/>
        </p:blipFill>
        <p:spPr>
          <a:xfrm>
            <a:off x="6309360" y="894960"/>
            <a:ext cx="3362400" cy="2700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6" name="Rectangle 33"/>
          <p:cNvSpPr/>
          <p:nvPr/>
        </p:nvSpPr>
        <p:spPr>
          <a:xfrm>
            <a:off x="6309360" y="3615840"/>
            <a:ext cx="5791320" cy="17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Consolas"/>
              </a:rPr>
              <a:t>''' определение класса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Consolas"/>
              </a:rPr>
              <a:t>''' class &lt;Name&gt; {}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Consolas"/>
              </a:rPr>
              <a:t>'''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Consolas"/>
              </a:rPr>
              <a:t>''' определение поля (1 способ)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Consolas"/>
              </a:rPr>
              <a:t>''' [+|#|~|-] &lt;Name&gt; : &lt;Type&gt;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Consolas"/>
              </a:rPr>
              <a:t>'''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Consolas"/>
              </a:rPr>
              <a:t>''' определение поля (2 способ)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Consolas"/>
              </a:rPr>
              <a:t>''' [+|#|~|-] &lt;Type&gt; &lt;Name&gt; 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A5F80DB-9F7A-4117-AB15-55692F240C15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AutoShape 1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8" name="AutoShape 2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9" name="AutoShape 3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0" name="AutoShape 4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1" name="AutoShape 5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2" name="AutoShape 6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3" name="AutoShape 7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104" name="Picture 32" descr=""/>
          <p:cNvPicPr/>
          <p:nvPr/>
        </p:nvPicPr>
        <p:blipFill>
          <a:blip r:embed="rId1"/>
          <a:stretch/>
        </p:blipFill>
        <p:spPr>
          <a:xfrm>
            <a:off x="6309360" y="998280"/>
            <a:ext cx="3362400" cy="2700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5" name="Rectangle 33"/>
          <p:cNvSpPr/>
          <p:nvPr/>
        </p:nvSpPr>
        <p:spPr>
          <a:xfrm>
            <a:off x="6309360" y="3739320"/>
            <a:ext cx="5791320" cy="17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Consolas"/>
              </a:rPr>
              <a:t>''' определение класса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Consolas"/>
              </a:rPr>
              <a:t>''' class &lt;Name&gt; {}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Consolas"/>
              </a:rPr>
              <a:t>'''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Consolas"/>
              </a:rPr>
              <a:t>''' определение поля (1 способ)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Consolas"/>
              </a:rPr>
              <a:t>''' [+|#|~|-] &lt;Name&gt; : &lt;Type&gt;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Consolas"/>
              </a:rPr>
              <a:t>'''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Consolas"/>
              </a:rPr>
              <a:t>''' определение поля (2 способ)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Consolas"/>
              </a:rPr>
              <a:t>''' [+|#|~|-] &lt;Type&gt; &lt;Name&gt; 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Rectangle 2"/>
          <p:cNvSpPr/>
          <p:nvPr/>
        </p:nvSpPr>
        <p:spPr>
          <a:xfrm>
            <a:off x="416160" y="998280"/>
            <a:ext cx="5578200" cy="57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@startuml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'определение класса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	</a:t>
            </a:r>
            <a:r>
              <a:rPr b="0" lang="ru-RU" sz="12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'публичное свойство (поле, атрибут)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ClassName 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+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int public2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	</a:t>
            </a:r>
            <a:r>
              <a:rPr b="0" lang="ru-RU" sz="12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'защищённое свойство (видимость наследникам)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ClassName 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# protected1: string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	</a:t>
            </a:r>
            <a:r>
              <a:rPr b="0" lang="ru-RU" sz="12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'внутреннее свойство (видимость уровня модуля)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ClassName 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~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internal1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double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	</a:t>
            </a:r>
            <a:r>
              <a:rPr b="0" lang="ru-RU" sz="12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'приватное свойство (видимость уровня модуля)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ClassName 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-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private1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boolean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	</a:t>
            </a:r>
            <a:r>
              <a:rPr b="0" lang="ru-RU" sz="12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'пуличный метод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ClassName 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+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publicMethod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(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arg1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string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)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string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	</a:t>
            </a:r>
            <a:r>
              <a:rPr b="0" lang="ru-RU" sz="12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'защищённый метод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ClassName 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# protecteMethod(arg1: string) : int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	</a:t>
            </a:r>
            <a:r>
              <a:rPr b="0" lang="ru-RU" sz="12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'внутренний метод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ClassName 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-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internalMethod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(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arg1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string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)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int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	</a:t>
            </a:r>
            <a:r>
              <a:rPr b="0" lang="ru-RU" sz="12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'приватный метод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ClassName 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-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privateMethod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(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arg1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string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)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int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''' определение класса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''' class &lt;Name&gt; {}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'''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''' определение поля (1 способ)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''' [+|#|~|-] &lt;Name&gt; : &lt;Type&gt;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'''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''' определение поля (2 способ)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''' [+|#|~|-] &lt;Type&gt; &lt;Name&gt; 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@enduml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Title 1"/>
          <p:cNvSpPr/>
          <p:nvPr/>
        </p:nvSpPr>
        <p:spPr>
          <a:xfrm>
            <a:off x="838080" y="-30600"/>
            <a:ext cx="10516320" cy="13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914400">
              <a:lnSpc>
                <a:spcPct val="90000"/>
              </a:lnSpc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Диаграмма классов. Объявление. 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PlantUML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47E3D21-4170-4677-9CE8-62A1ADABB096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utoShape 1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9" name="AutoShape 2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10" name="AutoShape 3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11" name="AutoShape 4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12" name="AutoShape 5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13" name="AutoShape 6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14" name="AutoShape 7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15" name="Rectangle 33"/>
          <p:cNvSpPr/>
          <p:nvPr/>
        </p:nvSpPr>
        <p:spPr>
          <a:xfrm>
            <a:off x="6309360" y="3845160"/>
            <a:ext cx="5791320" cy="26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onsolas"/>
              </a:rPr>
              <a:t>%%</a:t>
            </a:r>
            <a:r>
              <a:rPr b="0" lang="ru-RU" sz="1400" strike="noStrike" u="none">
                <a:solidFill>
                  <a:schemeClr val="dk1"/>
                </a:solidFill>
                <a:uFillTx/>
                <a:latin typeface="Consolas"/>
              </a:rPr>
              <a:t> определение класса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onsolas"/>
              </a:rPr>
              <a:t>%%</a:t>
            </a:r>
            <a:r>
              <a:rPr b="0" lang="ru-RU" sz="1400" strike="noStrike" u="none">
                <a:solidFill>
                  <a:schemeClr val="dk1"/>
                </a:solidFill>
                <a:uFillTx/>
                <a:latin typeface="Consolas"/>
              </a:rPr>
              <a:t> class &lt;Name&gt; {}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onsolas"/>
              </a:rPr>
              <a:t>%%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onsolas"/>
              </a:rPr>
              <a:t>%%</a:t>
            </a:r>
            <a:r>
              <a:rPr b="0" lang="ru-RU" sz="1400" strike="noStrike" u="none">
                <a:solidFill>
                  <a:schemeClr val="dk1"/>
                </a:solidFill>
                <a:uFillTx/>
                <a:latin typeface="Consolas"/>
              </a:rPr>
              <a:t> определение класса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onsolas"/>
              </a:rPr>
              <a:t>%%</a:t>
            </a:r>
            <a:r>
              <a:rPr b="0" lang="ru-RU" sz="1400" strike="noStrike" u="none">
                <a:solidFill>
                  <a:schemeClr val="dk1"/>
                </a:solidFill>
                <a:uFillTx/>
                <a:latin typeface="Consolas"/>
              </a:rPr>
              <a:t> &lt;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nsolas"/>
              </a:rPr>
              <a:t>Class</a:t>
            </a:r>
            <a:r>
              <a:rPr b="0" lang="ru-RU" sz="1400" strike="noStrike" u="none">
                <a:solidFill>
                  <a:schemeClr val="dk1"/>
                </a:solidFill>
                <a:uFillTx/>
                <a:latin typeface="Consolas"/>
              </a:rPr>
              <a:t>Name&gt; 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nsolas"/>
              </a:rPr>
              <a:t>: </a:t>
            </a:r>
            <a:r>
              <a:rPr b="0" lang="ru-RU" sz="1400" strike="noStrike" u="none">
                <a:solidFill>
                  <a:schemeClr val="dk1"/>
                </a:solidFill>
                <a:uFillTx/>
                <a:latin typeface="Consolas"/>
              </a:rPr>
              <a:t>[+|#|~|-] &lt;Type&gt; &lt;Name&gt; 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onsolas"/>
              </a:rPr>
              <a:t>%%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onsolas"/>
              </a:rPr>
              <a:t>%%</a:t>
            </a:r>
            <a:r>
              <a:rPr b="0" lang="ru-RU" sz="1400" strike="noStrike" u="none">
                <a:solidFill>
                  <a:schemeClr val="dk1"/>
                </a:solidFill>
                <a:uFillTx/>
                <a:latin typeface="Consolas"/>
              </a:rPr>
              <a:t> определение поля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onsolas"/>
              </a:rPr>
              <a:t>%%</a:t>
            </a:r>
            <a:r>
              <a:rPr b="0" lang="ru-RU" sz="1400" strike="noStrike" u="none">
                <a:solidFill>
                  <a:schemeClr val="dk1"/>
                </a:solidFill>
                <a:uFillTx/>
                <a:latin typeface="Consolas"/>
              </a:rPr>
              <a:t> [+|#|~|-] &lt;Type&gt; &lt;Name&gt;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onsolas"/>
              </a:rPr>
              <a:t>%%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onsolas"/>
              </a:rPr>
              <a:t>%%</a:t>
            </a:r>
            <a:r>
              <a:rPr b="0" lang="ru-RU" sz="1400" strike="noStrike" u="none">
                <a:solidFill>
                  <a:schemeClr val="dk1"/>
                </a:solidFill>
                <a:uFillTx/>
                <a:latin typeface="Consolas"/>
              </a:rPr>
              <a:t> определение метода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onsolas"/>
              </a:rPr>
              <a:t>%%</a:t>
            </a:r>
            <a:r>
              <a:rPr b="0" lang="ru-RU" sz="1400" strike="noStrike" u="none">
                <a:solidFill>
                  <a:schemeClr val="dk1"/>
                </a:solidFill>
                <a:uFillTx/>
                <a:latin typeface="Consolas"/>
              </a:rPr>
              <a:t> [+|#|~|-] &lt;Type&gt; &lt;Name&gt;()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Rectangle 2"/>
          <p:cNvSpPr/>
          <p:nvPr/>
        </p:nvSpPr>
        <p:spPr>
          <a:xfrm>
            <a:off x="419040" y="1087920"/>
            <a:ext cx="5448240" cy="55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---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config: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 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theme: mc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---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200" strike="noStrike" u="none">
                <a:solidFill>
                  <a:srgbClr val="9650c8"/>
                </a:solidFill>
                <a:uFillTx/>
                <a:latin typeface="Consolas"/>
              </a:rPr>
              <a:t>classDiagram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ClassName1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: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+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2bdea8"/>
                </a:solidFill>
                <a:uFillTx/>
                <a:latin typeface="Consolas"/>
              </a:rPr>
              <a:t>int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 public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1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ClassName1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: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#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2bdea8"/>
                </a:solidFill>
                <a:uFillTx/>
                <a:latin typeface="Consolas"/>
              </a:rPr>
              <a:t>String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 protected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1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ClassName1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: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~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2bdea8"/>
                </a:solidFill>
                <a:uFillTx/>
                <a:latin typeface="Consolas"/>
              </a:rPr>
              <a:t>double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 internal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1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ClassName1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: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-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2bdea8"/>
                </a:solidFill>
                <a:uFillTx/>
                <a:latin typeface="Consolas"/>
              </a:rPr>
              <a:t>boolean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 private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1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200"/>
            </a:b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ClassName1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: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+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2bdea8"/>
                </a:solidFill>
                <a:uFillTx/>
                <a:latin typeface="Consolas"/>
              </a:rPr>
              <a:t>string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 publicMethod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(</a:t>
            </a:r>
            <a:r>
              <a:rPr b="0" lang="en-US" sz="1200" strike="noStrike" u="none">
                <a:solidFill>
                  <a:srgbClr val="2bdea8"/>
                </a:solidFill>
                <a:uFillTx/>
                <a:latin typeface="Consolas"/>
              </a:rPr>
              <a:t>string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 arg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1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)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ClassName1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: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~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2bdea8"/>
                </a:solidFill>
                <a:uFillTx/>
                <a:latin typeface="Consolas"/>
              </a:rPr>
              <a:t>string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 internalMethod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(</a:t>
            </a:r>
            <a:r>
              <a:rPr b="0" lang="en-US" sz="1200" strike="noStrike" u="none">
                <a:solidFill>
                  <a:srgbClr val="2bdea8"/>
                </a:solidFill>
                <a:uFillTx/>
                <a:latin typeface="Consolas"/>
              </a:rPr>
              <a:t>decimal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 arg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1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)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ClassName1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: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#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2bdea8"/>
                </a:solidFill>
                <a:uFillTx/>
                <a:latin typeface="Consolas"/>
              </a:rPr>
              <a:t>string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 protectedMethod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(</a:t>
            </a:r>
            <a:r>
              <a:rPr b="0" lang="en-US" sz="1200" strike="noStrike" u="none">
                <a:solidFill>
                  <a:srgbClr val="2bdea8"/>
                </a:solidFill>
                <a:uFillTx/>
                <a:latin typeface="Consolas"/>
              </a:rPr>
              <a:t>int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 arg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1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)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ClassName1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: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-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2bdea8"/>
                </a:solidFill>
                <a:uFillTx/>
                <a:latin typeface="Consolas"/>
              </a:rPr>
              <a:t>int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 privateMethod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(</a:t>
            </a:r>
            <a:r>
              <a:rPr b="0" lang="en-US" sz="1200" strike="noStrike" u="none">
                <a:solidFill>
                  <a:srgbClr val="2bdea8"/>
                </a:solidFill>
                <a:uFillTx/>
                <a:latin typeface="Consolas"/>
              </a:rPr>
              <a:t>bool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 arg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1, </a:t>
            </a:r>
            <a:r>
              <a:rPr b="0" lang="en-US" sz="1200" strike="noStrike" u="none">
                <a:solidFill>
                  <a:srgbClr val="2bdea8"/>
                </a:solidFill>
                <a:uFillTx/>
                <a:latin typeface="Consolas"/>
              </a:rPr>
              <a:t>double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 arg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2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)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200"/>
            </a:b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        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1" lang="en-US" sz="1200" strike="noStrike" u="none">
                <a:solidFill>
                  <a:srgbClr val="9650c8"/>
                </a:solidFill>
                <a:uFillTx/>
                <a:latin typeface="Consolas"/>
              </a:rPr>
              <a:t>class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ClassName2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{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        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+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2bdea8"/>
                </a:solidFill>
                <a:uFillTx/>
                <a:latin typeface="Consolas"/>
              </a:rPr>
              <a:t>int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 public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1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        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#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2bdea8"/>
                </a:solidFill>
                <a:uFillTx/>
                <a:latin typeface="Consolas"/>
              </a:rPr>
              <a:t>String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 protected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1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        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~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2bdea8"/>
                </a:solidFill>
                <a:uFillTx/>
                <a:latin typeface="Consolas"/>
              </a:rPr>
              <a:t>double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 internal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1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        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-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2bdea8"/>
                </a:solidFill>
                <a:uFillTx/>
                <a:latin typeface="Consolas"/>
              </a:rPr>
              <a:t>boolean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 private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1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        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        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+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2bdea8"/>
                </a:solidFill>
                <a:uFillTx/>
                <a:latin typeface="Consolas"/>
              </a:rPr>
              <a:t>string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 publicMethod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(</a:t>
            </a:r>
            <a:r>
              <a:rPr b="0" lang="en-US" sz="1200" strike="noStrike" u="none">
                <a:solidFill>
                  <a:srgbClr val="2bdea8"/>
                </a:solidFill>
                <a:uFillTx/>
                <a:latin typeface="Consolas"/>
              </a:rPr>
              <a:t>string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 arg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1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)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        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~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2bdea8"/>
                </a:solidFill>
                <a:uFillTx/>
                <a:latin typeface="Consolas"/>
              </a:rPr>
              <a:t>string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 internalMethod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(</a:t>
            </a:r>
            <a:r>
              <a:rPr b="0" lang="en-US" sz="1200" strike="noStrike" u="none">
                <a:solidFill>
                  <a:srgbClr val="2bdea8"/>
                </a:solidFill>
                <a:uFillTx/>
                <a:latin typeface="Consolas"/>
              </a:rPr>
              <a:t>decimal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 arg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1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)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        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#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2bdea8"/>
                </a:solidFill>
                <a:uFillTx/>
                <a:latin typeface="Consolas"/>
              </a:rPr>
              <a:t>string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 protectedMethod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(</a:t>
            </a:r>
            <a:r>
              <a:rPr b="0" lang="en-US" sz="1200" strike="noStrike" u="none">
                <a:solidFill>
                  <a:srgbClr val="2bdea8"/>
                </a:solidFill>
                <a:uFillTx/>
                <a:latin typeface="Consolas"/>
              </a:rPr>
              <a:t>int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 arg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1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)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        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-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2bdea8"/>
                </a:solidFill>
                <a:uFillTx/>
                <a:latin typeface="Consolas"/>
              </a:rPr>
              <a:t>int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 privateMethod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(</a:t>
            </a:r>
            <a:r>
              <a:rPr b="0" lang="en-US" sz="1200" strike="noStrike" u="none">
                <a:solidFill>
                  <a:srgbClr val="2bdea8"/>
                </a:solidFill>
                <a:uFillTx/>
                <a:latin typeface="Consolas"/>
              </a:rPr>
              <a:t>bool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 arg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1, </a:t>
            </a:r>
            <a:r>
              <a:rPr b="0" lang="en-US" sz="1200" strike="noStrike" u="none">
                <a:solidFill>
                  <a:srgbClr val="2bdea8"/>
                </a:solidFill>
                <a:uFillTx/>
                <a:latin typeface="Consolas"/>
              </a:rPr>
              <a:t>double</a:t>
            </a:r>
            <a:r>
              <a:rPr b="0" lang="en-US" sz="1200" strike="noStrike" u="none">
                <a:solidFill>
                  <a:srgbClr val="a22889"/>
                </a:solidFill>
                <a:uFillTx/>
                <a:latin typeface="Consolas"/>
              </a:rPr>
              <a:t> arg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2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)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b="1" lang="en-US" sz="1200" strike="noStrike" u="none">
                <a:solidFill>
                  <a:srgbClr val="000000"/>
                </a:solidFill>
                <a:uFillTx/>
                <a:latin typeface="Consolas"/>
              </a:rPr>
              <a:t>}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200"/>
            </a:b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17" name="Picture 3" descr=""/>
          <p:cNvPicPr/>
          <p:nvPr/>
        </p:nvPicPr>
        <p:blipFill>
          <a:blip r:embed="rId1"/>
          <a:stretch/>
        </p:blipFill>
        <p:spPr>
          <a:xfrm>
            <a:off x="6309360" y="1087920"/>
            <a:ext cx="3162240" cy="2561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8" name="Title 1"/>
          <p:cNvSpPr/>
          <p:nvPr/>
        </p:nvSpPr>
        <p:spPr>
          <a:xfrm>
            <a:off x="838080" y="-30600"/>
            <a:ext cx="10516320" cy="13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914400">
              <a:lnSpc>
                <a:spcPct val="90000"/>
              </a:lnSpc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Диаграмма классов. Объявление. 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Mermaid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E4A03AB-C20D-4AEB-81C9-600C187C9A76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8080" y="-360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Диаграмма классов. Уровни видимости</a:t>
            </a:r>
            <a:endParaRPr b="0" lang="ru-RU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graphicFrame>
        <p:nvGraphicFramePr>
          <p:cNvPr id="120" name="Content Placeholder 3"/>
          <p:cNvGraphicFramePr/>
          <p:nvPr/>
        </p:nvGraphicFramePr>
        <p:xfrm>
          <a:off x="330120" y="1616760"/>
          <a:ext cx="5054760" cy="1353960"/>
        </p:xfrm>
        <a:graphic>
          <a:graphicData uri="http://schemas.openxmlformats.org/drawingml/2006/table">
            <a:tbl>
              <a:tblPr/>
              <a:tblGrid>
                <a:gridCol w="1263600"/>
                <a:gridCol w="1263600"/>
                <a:gridCol w="1263600"/>
                <a:gridCol w="1263960"/>
              </a:tblGrid>
              <a:tr h="184680">
                <a:tc>
                  <a:txBody>
                    <a:bodyPr lIns="23760" rIns="23760" tIns="23760" bIns="237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Символ </a:t>
                      </a: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23760" marR="23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3760" rIns="23760" tIns="23760" bIns="237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Иконка для поля данных </a:t>
                      </a: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23760" marR="23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3760" rIns="23760" tIns="23760" bIns="237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Иконка для метода </a:t>
                      </a: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23760" marR="23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3760" rIns="23760" tIns="23760" bIns="237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Видимость </a:t>
                      </a: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23760" marR="23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84680">
                <a:tc>
                  <a:txBody>
                    <a:bodyPr lIns="23760" rIns="23760" tIns="23760" bIns="237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- </a:t>
                      </a: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23760" marR="23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3760" rIns="23760" tIns="23760" bIns="23760" anchor="ctr">
                      <a:noAutofit/>
                    </a:bodyPr>
                    <a:p>
                      <a:endParaRPr b="0" lang="ru-RU" sz="12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ctr" marL="23760" marR="23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3760" rIns="23760" tIns="23760" bIns="23760" anchor="ctr">
                      <a:noAutofit/>
                    </a:bodyPr>
                    <a:p>
                      <a:endParaRPr b="0" lang="ru-RU" sz="12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ctr" marL="23760" marR="23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3760" rIns="23760" tIns="23760" bIns="237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private </a:t>
                      </a: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23760" marR="23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84680">
                <a:tc>
                  <a:txBody>
                    <a:bodyPr lIns="23760" rIns="23760" tIns="23760" bIns="237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# </a:t>
                      </a: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23760" marR="23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3760" rIns="23760" tIns="23760" bIns="23760" anchor="ctr">
                      <a:noAutofit/>
                    </a:bodyPr>
                    <a:p>
                      <a:endParaRPr b="0" lang="ru-RU" sz="12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ctr" marL="23760" marR="23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3760" rIns="23760" tIns="23760" bIns="23760" anchor="ctr">
                      <a:noAutofit/>
                    </a:bodyPr>
                    <a:p>
                      <a:endParaRPr b="0" lang="ru-RU" sz="12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ctr" marL="23760" marR="23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3760" rIns="23760" tIns="23760" bIns="237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protected </a:t>
                      </a: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23760" marR="23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84680">
                <a:tc>
                  <a:txBody>
                    <a:bodyPr lIns="23760" rIns="23760" tIns="23760" bIns="237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~ </a:t>
                      </a: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23760" marR="23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3760" rIns="23760" tIns="23760" bIns="23760" anchor="ctr">
                      <a:noAutofit/>
                    </a:bodyPr>
                    <a:p>
                      <a:endParaRPr b="0" lang="ru-RU" sz="12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ctr" marL="23760" marR="23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3760" rIns="23760" tIns="23760" bIns="23760" anchor="ctr">
                      <a:noAutofit/>
                    </a:bodyPr>
                    <a:p>
                      <a:endParaRPr b="0" lang="ru-RU" sz="12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ctr" marL="23760" marR="23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3760" rIns="23760" tIns="23760" bIns="237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package private </a:t>
                      </a: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23760" marR="23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84680">
                <a:tc>
                  <a:txBody>
                    <a:bodyPr lIns="23760" rIns="23760" tIns="23760" bIns="237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+ </a:t>
                      </a: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23760" marR="23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3760" rIns="23760" tIns="23760" bIns="23760" anchor="ctr">
                      <a:noAutofit/>
                    </a:bodyPr>
                    <a:p>
                      <a:endParaRPr b="0" lang="ru-RU" sz="12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ctr" marL="23760" marR="23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3760" rIns="23760" tIns="23760" bIns="23760" anchor="ctr">
                      <a:noAutofit/>
                    </a:bodyPr>
                    <a:p>
                      <a:endParaRPr b="0" lang="ru-RU" sz="1200" strike="noStrike" u="none">
                        <a:solidFill>
                          <a:schemeClr val="dk1"/>
                        </a:solidFill>
                        <a:uFillTx/>
                        <a:latin typeface="Calibri"/>
                      </a:endParaRPr>
                    </a:p>
                  </a:txBody>
                  <a:tcPr anchor="ctr" marL="23760" marR="23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3760" rIns="23760" tIns="23760" bIns="237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public </a:t>
                      </a: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23760" marR="23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1" name="AutoShape 1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22" name="AutoShape 2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23" name="AutoShape 3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24" name="AutoShape 4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25" name="AutoShape 5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26" name="AutoShape 6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27" name="AutoShape 7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128" name="Picture 15" descr=""/>
          <p:cNvPicPr/>
          <p:nvPr/>
        </p:nvPicPr>
        <p:blipFill>
          <a:blip r:embed="rId1"/>
          <a:stretch/>
        </p:blipFill>
        <p:spPr>
          <a:xfrm>
            <a:off x="2175840" y="2117880"/>
            <a:ext cx="104400" cy="85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9" name="Picture 16" descr=""/>
          <p:cNvPicPr/>
          <p:nvPr/>
        </p:nvPicPr>
        <p:blipFill>
          <a:blip r:embed="rId2"/>
          <a:stretch/>
        </p:blipFill>
        <p:spPr>
          <a:xfrm>
            <a:off x="2175840" y="2357640"/>
            <a:ext cx="104400" cy="85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0" name="Picture 17" descr=""/>
          <p:cNvPicPr/>
          <p:nvPr/>
        </p:nvPicPr>
        <p:blipFill>
          <a:blip r:embed="rId3"/>
          <a:stretch/>
        </p:blipFill>
        <p:spPr>
          <a:xfrm>
            <a:off x="2186280" y="2597400"/>
            <a:ext cx="83520" cy="68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1" name="Picture 18" descr=""/>
          <p:cNvPicPr/>
          <p:nvPr/>
        </p:nvPicPr>
        <p:blipFill>
          <a:blip r:embed="rId4"/>
          <a:stretch/>
        </p:blipFill>
        <p:spPr>
          <a:xfrm>
            <a:off x="2186280" y="2819880"/>
            <a:ext cx="83520" cy="68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2" name="Picture 19" descr=""/>
          <p:cNvPicPr/>
          <p:nvPr/>
        </p:nvPicPr>
        <p:blipFill>
          <a:blip r:embed="rId5"/>
          <a:stretch/>
        </p:blipFill>
        <p:spPr>
          <a:xfrm>
            <a:off x="3491640" y="2126880"/>
            <a:ext cx="83520" cy="68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3" name="Picture 20" descr=""/>
          <p:cNvPicPr/>
          <p:nvPr/>
        </p:nvPicPr>
        <p:blipFill>
          <a:blip r:embed="rId6"/>
          <a:stretch/>
        </p:blipFill>
        <p:spPr>
          <a:xfrm>
            <a:off x="3491640" y="2353680"/>
            <a:ext cx="83520" cy="68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4" name="Picture 21" descr=""/>
          <p:cNvPicPr/>
          <p:nvPr/>
        </p:nvPicPr>
        <p:blipFill>
          <a:blip r:embed="rId7"/>
          <a:stretch/>
        </p:blipFill>
        <p:spPr>
          <a:xfrm>
            <a:off x="3491640" y="2580480"/>
            <a:ext cx="83520" cy="68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5" name="Picture 22" descr=""/>
          <p:cNvPicPr/>
          <p:nvPr/>
        </p:nvPicPr>
        <p:blipFill>
          <a:blip r:embed="rId8"/>
          <a:stretch/>
        </p:blipFill>
        <p:spPr>
          <a:xfrm>
            <a:off x="3491640" y="2807280"/>
            <a:ext cx="83520" cy="68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6" name="Rectangle 24"/>
          <p:cNvSpPr/>
          <p:nvPr/>
        </p:nvSpPr>
        <p:spPr>
          <a:xfrm>
            <a:off x="172440" y="4300560"/>
            <a:ext cx="2171880" cy="22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@startuml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8000ff"/>
                </a:solidFill>
                <a:highlight>
                  <a:srgbClr val="ffffff"/>
                </a:highlight>
                <a:uFillTx/>
                <a:latin typeface="Consolas"/>
              </a:rPr>
              <a:t>class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Dummy </a:t>
            </a:r>
            <a:r>
              <a:rPr b="1" lang="en-US" sz="1400" strike="noStrike" u="none">
                <a:solidFill>
                  <a:srgbClr val="000080"/>
                </a:solidFill>
                <a:highlight>
                  <a:srgbClr val="ffffff"/>
                </a:highlight>
                <a:uFillTx/>
                <a:latin typeface="Consolas"/>
              </a:rPr>
              <a:t>{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1" lang="en-US" sz="1400" strike="noStrike" u="none">
                <a:solidFill>
                  <a:srgbClr val="000080"/>
                </a:solidFill>
                <a:highlight>
                  <a:srgbClr val="ffffff"/>
                </a:highlight>
                <a:uFillTx/>
                <a:latin typeface="Consolas"/>
              </a:rPr>
              <a:t>-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field1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0" lang="en-US" sz="1400" strike="noStrike" u="none">
                <a:solidFill>
                  <a:srgbClr val="804000"/>
                </a:solidFill>
                <a:highlight>
                  <a:srgbClr val="ffffff"/>
                </a:highlight>
                <a:uFillTx/>
                <a:latin typeface="Consolas"/>
              </a:rPr>
              <a:t>#field2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1" lang="en-US" sz="1400" strike="noStrike" u="none">
                <a:solidFill>
                  <a:srgbClr val="000080"/>
                </a:solidFill>
                <a:highlight>
                  <a:srgbClr val="ffffff"/>
                </a:highlight>
                <a:uFillTx/>
                <a:latin typeface="Consolas"/>
              </a:rPr>
              <a:t>~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method1</a:t>
            </a:r>
            <a:r>
              <a:rPr b="1" lang="en-US" sz="1400" strike="noStrike" u="none">
                <a:solidFill>
                  <a:srgbClr val="000080"/>
                </a:solidFill>
                <a:highlight>
                  <a:srgbClr val="ffffff"/>
                </a:highlight>
                <a:uFillTx/>
                <a:latin typeface="Consolas"/>
              </a:rPr>
              <a:t>()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1" lang="en-US" sz="1400" strike="noStrike" u="none">
                <a:solidFill>
                  <a:srgbClr val="000080"/>
                </a:solidFill>
                <a:highlight>
                  <a:srgbClr val="ffffff"/>
                </a:highlight>
                <a:uFillTx/>
                <a:latin typeface="Consolas"/>
              </a:rPr>
              <a:t>+</a:t>
            </a: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method2</a:t>
            </a:r>
            <a:r>
              <a:rPr b="1" lang="en-US" sz="1400" strike="noStrike" u="none">
                <a:solidFill>
                  <a:srgbClr val="000080"/>
                </a:solidFill>
                <a:highlight>
                  <a:srgbClr val="ffffff"/>
                </a:highlight>
                <a:uFillTx/>
                <a:latin typeface="Consolas"/>
              </a:rPr>
              <a:t>()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ru-RU" sz="1400" strike="noStrike" u="none">
                <a:solidFill>
                  <a:srgbClr val="000080"/>
                </a:solidFill>
                <a:highlight>
                  <a:srgbClr val="ffffff"/>
                </a:highlight>
                <a:uFillTx/>
                <a:latin typeface="Consolas"/>
              </a:rPr>
              <a:t>}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@enduml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37" name="Picture 25" descr=""/>
          <p:cNvPicPr/>
          <p:nvPr/>
        </p:nvPicPr>
        <p:blipFill>
          <a:blip r:embed="rId9"/>
          <a:stretch/>
        </p:blipFill>
        <p:spPr>
          <a:xfrm>
            <a:off x="4077000" y="4445640"/>
            <a:ext cx="1656720" cy="2097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8" name="Rectangle 27"/>
          <p:cNvSpPr/>
          <p:nvPr/>
        </p:nvSpPr>
        <p:spPr>
          <a:xfrm>
            <a:off x="6096240" y="1423080"/>
            <a:ext cx="6095880" cy="20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Calibri"/>
              </a:rPr>
              <a:t>To describe the visibility (or encapsulation) of an attribute or method/function that is a part of a class (i.e. a class member), optional notation may be placed before that members' name: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Calibri"/>
              </a:rPr>
              <a:t>    </a:t>
            </a:r>
            <a:r>
              <a:rPr b="0" lang="ru-RU" sz="1600" strike="noStrike" u="none">
                <a:solidFill>
                  <a:schemeClr val="dk1"/>
                </a:solidFill>
                <a:uFillTx/>
                <a:latin typeface="Calibri"/>
              </a:rPr>
              <a:t>+ Public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Calibri"/>
              </a:rPr>
              <a:t>    </a:t>
            </a:r>
            <a:r>
              <a:rPr b="0" lang="ru-RU" sz="1600" strike="noStrike" u="none">
                <a:solidFill>
                  <a:schemeClr val="dk1"/>
                </a:solidFill>
                <a:uFillTx/>
                <a:latin typeface="Calibri"/>
              </a:rPr>
              <a:t>- Private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Calibri"/>
              </a:rPr>
              <a:t>    </a:t>
            </a:r>
            <a:r>
              <a:rPr b="0" lang="ru-RU" sz="1600" strike="noStrike" u="none">
                <a:solidFill>
                  <a:schemeClr val="dk1"/>
                </a:solidFill>
                <a:uFillTx/>
                <a:latin typeface="Calibri"/>
              </a:rPr>
              <a:t># Protected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Calibri"/>
              </a:rPr>
              <a:t>    </a:t>
            </a:r>
            <a:r>
              <a:rPr b="0" lang="ru-RU" sz="1600" strike="noStrike" u="none">
                <a:solidFill>
                  <a:schemeClr val="dk1"/>
                </a:solidFill>
                <a:uFillTx/>
                <a:latin typeface="Calibri"/>
              </a:rPr>
              <a:t>~ Package/Internal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TextBox 28"/>
          <p:cNvSpPr/>
          <p:nvPr/>
        </p:nvSpPr>
        <p:spPr>
          <a:xfrm>
            <a:off x="336960" y="1053720"/>
            <a:ext cx="1168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Calibri"/>
              </a:rPr>
              <a:t>Plant UML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0" name="TextBox 29"/>
          <p:cNvSpPr/>
          <p:nvPr/>
        </p:nvSpPr>
        <p:spPr>
          <a:xfrm>
            <a:off x="6164640" y="1053720"/>
            <a:ext cx="1054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Calibri"/>
              </a:rPr>
              <a:t>Mermaid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1" name="Rectangle 2"/>
          <p:cNvSpPr/>
          <p:nvPr/>
        </p:nvSpPr>
        <p:spPr>
          <a:xfrm>
            <a:off x="6159960" y="4119480"/>
            <a:ext cx="2521800" cy="286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---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config: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  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theme: mc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---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400" strike="noStrike" u="none">
                <a:solidFill>
                  <a:srgbClr val="9650c8"/>
                </a:solidFill>
                <a:uFillTx/>
                <a:latin typeface="Consolas"/>
              </a:rPr>
              <a:t>classDiagram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400" strike="noStrike" u="none">
                <a:solidFill>
                  <a:srgbClr val="9650c8"/>
                </a:solidFill>
                <a:uFillTx/>
                <a:latin typeface="Consolas"/>
              </a:rPr>
              <a:t>class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400" strike="noStrike" u="none">
                <a:solidFill>
                  <a:srgbClr val="a22889"/>
                </a:solidFill>
                <a:uFillTx/>
                <a:latin typeface="Consolas"/>
              </a:rPr>
              <a:t>Dummy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1" lang="en-US" sz="1400" strike="noStrike" u="none">
                <a:solidFill>
                  <a:srgbClr val="000000"/>
                </a:solidFill>
                <a:uFillTx/>
                <a:latin typeface="Consolas"/>
              </a:rPr>
              <a:t>{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 </a:t>
            </a:r>
            <a:r>
              <a:rPr b="1" lang="en-US" sz="1400" strike="noStrike" u="none">
                <a:solidFill>
                  <a:srgbClr val="000000"/>
                </a:solidFill>
                <a:uFillTx/>
                <a:latin typeface="Consolas"/>
              </a:rPr>
              <a:t>-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400" strike="noStrike" u="none">
                <a:solidFill>
                  <a:srgbClr val="a22889"/>
                </a:solidFill>
                <a:uFillTx/>
                <a:latin typeface="Consolas"/>
              </a:rPr>
              <a:t>field1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 </a:t>
            </a:r>
            <a:r>
              <a:rPr b="1" lang="en-US" sz="1400" strike="noStrike" u="none">
                <a:solidFill>
                  <a:srgbClr val="000000"/>
                </a:solidFill>
                <a:uFillTx/>
                <a:latin typeface="Consolas"/>
              </a:rPr>
              <a:t>#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400" strike="noStrike" u="none">
                <a:solidFill>
                  <a:srgbClr val="a22889"/>
                </a:solidFill>
                <a:uFillTx/>
                <a:latin typeface="Consolas"/>
              </a:rPr>
              <a:t>field2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 </a:t>
            </a:r>
            <a:r>
              <a:rPr b="1" lang="en-US" sz="1400" strike="noStrike" u="none">
                <a:solidFill>
                  <a:srgbClr val="000000"/>
                </a:solidFill>
                <a:uFillTx/>
                <a:latin typeface="Consolas"/>
              </a:rPr>
              <a:t>~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400" strike="noStrike" u="none">
                <a:solidFill>
                  <a:srgbClr val="a22889"/>
                </a:solidFill>
                <a:uFillTx/>
                <a:latin typeface="Consolas"/>
              </a:rPr>
              <a:t>method1</a:t>
            </a:r>
            <a:r>
              <a:rPr b="1" lang="en-US" sz="1400" strike="noStrike" u="none">
                <a:solidFill>
                  <a:srgbClr val="000000"/>
                </a:solidFill>
                <a:uFillTx/>
                <a:latin typeface="Consolas"/>
              </a:rPr>
              <a:t>()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 </a:t>
            </a:r>
            <a:r>
              <a:rPr b="1" lang="en-US" sz="1400" strike="noStrike" u="none">
                <a:solidFill>
                  <a:srgbClr val="000000"/>
                </a:solidFill>
                <a:uFillTx/>
                <a:latin typeface="Consolas"/>
              </a:rPr>
              <a:t>+</a:t>
            </a:r>
            <a:r>
              <a:rPr b="0" lang="en-US" sz="1400" strike="noStrike" u="none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b="0" lang="en-US" sz="1400" strike="noStrike" u="none">
                <a:solidFill>
                  <a:srgbClr val="a22889"/>
                </a:solidFill>
                <a:uFillTx/>
                <a:latin typeface="Consolas"/>
              </a:rPr>
              <a:t>method2</a:t>
            </a:r>
            <a:r>
              <a:rPr b="1" lang="en-US" sz="1400" strike="noStrike" u="none">
                <a:solidFill>
                  <a:srgbClr val="000000"/>
                </a:solidFill>
                <a:uFillTx/>
                <a:latin typeface="Consolas"/>
              </a:rPr>
              <a:t>()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400" strike="noStrike" u="none">
                <a:solidFill>
                  <a:srgbClr val="000000"/>
                </a:solidFill>
                <a:uFillTx/>
                <a:latin typeface="Consolas"/>
              </a:rPr>
              <a:t>}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400"/>
            </a:b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2" name="Picture 11" descr=""/>
          <p:cNvPicPr/>
          <p:nvPr/>
        </p:nvPicPr>
        <p:blipFill>
          <a:blip r:embed="rId10"/>
          <a:stretch/>
        </p:blipFill>
        <p:spPr>
          <a:xfrm>
            <a:off x="10528920" y="4435560"/>
            <a:ext cx="1447560" cy="1976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946D820-10BF-4E49-8BA6-9E56285EFA54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AutoShape 1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44" name="AutoShape 2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45" name="AutoShape 3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46" name="AutoShape 4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47" name="AutoShape 5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48" name="AutoShape 6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49" name="AutoShape 7"/>
          <p:cNvSpPr/>
          <p:nvPr/>
        </p:nvSpPr>
        <p:spPr>
          <a:xfrm>
            <a:off x="838080" y="414828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50" name="Title 1"/>
          <p:cNvSpPr/>
          <p:nvPr/>
        </p:nvSpPr>
        <p:spPr>
          <a:xfrm>
            <a:off x="838080" y="-30600"/>
            <a:ext cx="10516320" cy="13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914400">
              <a:lnSpc>
                <a:spcPct val="90000"/>
              </a:lnSpc>
            </a:pPr>
            <a:r>
              <a:rPr b="0" lang="ru-RU" sz="4000" strike="noStrike" u="none">
                <a:solidFill>
                  <a:schemeClr val="dk1"/>
                </a:solidFill>
                <a:uFillTx/>
                <a:latin typeface="Calibri Light"/>
              </a:rPr>
              <a:t>Диаграмма классов. Абстрактные и статические классы. </a:t>
            </a:r>
            <a:r>
              <a:rPr b="0" lang="en-US" sz="4000" strike="noStrike" u="none">
                <a:solidFill>
                  <a:schemeClr val="dk1"/>
                </a:solidFill>
                <a:uFillTx/>
                <a:latin typeface="Calibri Light"/>
              </a:rPr>
              <a:t>PlantUML</a:t>
            </a:r>
            <a:endParaRPr b="0" lang="ru-R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1" name="Rectangle 1"/>
          <p:cNvSpPr/>
          <p:nvPr/>
        </p:nvSpPr>
        <p:spPr>
          <a:xfrm>
            <a:off x="212760" y="1239120"/>
            <a:ext cx="6095880" cy="466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@startuml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left </a:t>
            </a:r>
            <a:r>
              <a:rPr b="0" lang="en-US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to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right direction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'определение класса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class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ClassName 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{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	</a:t>
            </a:r>
            <a:r>
              <a:rPr b="0" lang="ru-RU" sz="12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'публичное статическое свойство (поле, атрибут)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	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{</a:t>
            </a:r>
            <a:r>
              <a:rPr b="0" lang="en-US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static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}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+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propStatic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int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	</a:t>
            </a:r>
            <a:r>
              <a:rPr b="0" lang="ru-RU" sz="12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'публичный статический метод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	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{</a:t>
            </a:r>
            <a:r>
              <a:rPr b="0" lang="en-US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static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}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+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methodStatic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(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arg1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int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,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arg2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string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):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void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}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'определение класса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abstract </a:t>
            </a:r>
            <a:r>
              <a:rPr b="0" lang="en-US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class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AbstractClassName 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{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	</a:t>
            </a:r>
            <a:r>
              <a:rPr b="0" lang="ru-RU" sz="12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'публичное абстрактное свойство (поле, атрибут)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	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{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abstract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}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+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prop1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int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	</a:t>
            </a:r>
            <a:r>
              <a:rPr b="0" lang="ru-RU" sz="12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'публичный абстрактный метод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	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{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abstract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}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+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method1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(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arg1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int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,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arg2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: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string</a:t>
            </a:r>
            <a:r>
              <a:rPr b="1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):</a:t>
            </a: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 </a:t>
            </a:r>
            <a:r>
              <a:rPr b="0" lang="en-US" sz="1200" strike="noStrike" u="none">
                <a:solidFill>
                  <a:srgbClr val="0000ff"/>
                </a:solidFill>
                <a:highlight>
                  <a:srgbClr val="ffffff"/>
                </a:highlight>
                <a:uFillTx/>
                <a:latin typeface="Consolas"/>
              </a:rPr>
              <a:t>string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}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Consolas"/>
              </a:rPr>
              <a:t>@enduml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2" name="Rectangle 3"/>
          <p:cNvSpPr/>
          <p:nvPr/>
        </p:nvSpPr>
        <p:spPr>
          <a:xfrm>
            <a:off x="6309360" y="4452840"/>
            <a:ext cx="5311800" cy="17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''' определение абстрактного класса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''' abstract class &lt;Name&gt; {}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'''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''' определение статического поля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''' {static} [+|#|~|-] &lt;Name&gt; : &lt;Type&gt;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'''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4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''' определение абстрактного поля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8000"/>
                </a:solidFill>
                <a:highlight>
                  <a:srgbClr val="ffffff"/>
                </a:highlight>
                <a:uFillTx/>
                <a:latin typeface="Consolas"/>
              </a:rPr>
              <a:t>''' {abstract} [+|#|~|-] &lt;Name&gt; : &lt;Type&gt;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53" name="Picture 11" descr=""/>
          <p:cNvPicPr/>
          <p:nvPr/>
        </p:nvPicPr>
        <p:blipFill>
          <a:blip r:embed="rId1"/>
          <a:stretch/>
        </p:blipFill>
        <p:spPr>
          <a:xfrm>
            <a:off x="6309360" y="1175760"/>
            <a:ext cx="3811680" cy="2746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B87A7AE-1923-422C-8168-7D99D4898CA9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1119</TotalTime>
  <Application>LibreOffice/24.8.5.2$Linux_X86_64 LibreOffice_project/480$Build-2</Application>
  <AppVersion>15.0000</AppVersion>
  <Words>6025</Words>
  <Paragraphs>1163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2025-09-21T20:07:17Z</dcterms:created>
  <dc:creator>Artem Solopiy</dc:creator>
  <dc:description/>
  <dc:language>ru-RU</dc:language>
  <cp:lastModifiedBy/>
  <cp:lastPrinted>2025-10-26T11:52:46Z</cp:lastPrinted>
  <dcterms:modified xsi:type="dcterms:W3CDTF">2025-10-26T11:52:20Z</dcterms:modified>
  <cp:revision>84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44</vt:i4>
  </property>
</Properties>
</file>