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1770602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ИСКЛЮЧЕНИЯ </a:t>
            </a:r>
            <a:b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ЗАДАЧАХ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9007" y="70163"/>
            <a:ext cx="3498979" cy="713608"/>
          </a:xfrm>
        </p:spPr>
        <p:txBody>
          <a:bodyPr>
            <a:normAutofit/>
          </a:bodyPr>
          <a:lstStyle/>
          <a:p>
            <a:r>
              <a:rPr lang="en-US" b="1" dirty="0"/>
              <a:t>CSharpCooking.github.io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9E122-BA07-4964-8F6D-8448FCF8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" y="0"/>
            <a:ext cx="1111897" cy="11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061" y="598389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Генерация исключения </a:t>
            </a:r>
            <a:r>
              <a:rPr lang="en-US" sz="36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NullReferenceException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872D1E-6FAF-40E2-AA9E-8398B9E9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22" y="1380736"/>
            <a:ext cx="7684522" cy="462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-82745"/>
            <a:ext cx="1142222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Одновременная генерация двух </a:t>
            </a:r>
            <a:br>
              <a:rPr lang="ru-RU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 более исключений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00CE2F-ECB2-43D9-A0BE-3E6A7739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93" y="1194226"/>
            <a:ext cx="7217527" cy="564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0" y="402446"/>
            <a:ext cx="1142222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  <a:b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5DFAD9-D010-462B-A882-FF2400ED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17" y="1504365"/>
            <a:ext cx="8036382" cy="465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0" y="402446"/>
            <a:ext cx="1142222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</a:t>
            </a:r>
            <a:b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2D0BE9-9DBC-4BCD-B8B2-23B23E5D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73" y="1460820"/>
            <a:ext cx="7419975" cy="857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6CDC1E-AB43-4534-8E9A-5288A1B5E49B}"/>
              </a:ext>
            </a:extLst>
          </p:cNvPr>
          <p:cNvSpPr txBox="1"/>
          <p:nvPr/>
        </p:nvSpPr>
        <p:spPr>
          <a:xfrm>
            <a:off x="2640561" y="2528593"/>
            <a:ext cx="85375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Если предикат возвращает </a:t>
            </a:r>
            <a:r>
              <a:rPr lang="ru-RU" sz="2400" b="1" i="1" dirty="0" err="1"/>
              <a:t>true</a:t>
            </a:r>
            <a:r>
              <a:rPr lang="ru-RU" sz="2400" dirty="0"/>
              <a:t>, то считается, что исключение «обработано». После того, как делегат запустится на всех исключениях, произойдет следующее: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если все исключения были «обработаны» (делегат возвратил </a:t>
            </a:r>
            <a:r>
              <a:rPr lang="ru-RU" sz="2400" b="1" i="1" dirty="0" err="1"/>
              <a:t>true</a:t>
            </a:r>
            <a:r>
              <a:rPr lang="ru-RU" sz="2400" dirty="0"/>
              <a:t>), то исключение не генерируется повторно;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если были исключения, для которых делегат возвратил </a:t>
            </a:r>
            <a:r>
              <a:rPr lang="ru-RU" sz="2400" b="1" i="1" dirty="0" err="1"/>
              <a:t>false</a:t>
            </a:r>
            <a:r>
              <a:rPr lang="ru-RU" sz="2400" dirty="0"/>
              <a:t> («необработанные»), то строится новый объект </a:t>
            </a:r>
            <a:r>
              <a:rPr lang="ru-RU" sz="2400" b="1" i="1" dirty="0" err="1"/>
              <a:t>AggregateException</a:t>
            </a:r>
            <a:r>
              <a:rPr lang="ru-RU" sz="2400" dirty="0"/>
              <a:t>, содержащий такие исключения, и затем он генерируется повторно.</a:t>
            </a:r>
          </a:p>
        </p:txBody>
      </p:sp>
    </p:spTree>
    <p:extLst>
      <p:ext uri="{BB962C8B-B14F-4D97-AF65-F5344CB8AC3E}">
        <p14:creationId xmlns:p14="http://schemas.microsoft.com/office/powerpoint/2010/main" val="327096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530" y="402446"/>
            <a:ext cx="11422225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Исключения и автономные задачи</a:t>
            </a:r>
            <a:b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6CDC1E-AB43-4534-8E9A-5288A1B5E49B}"/>
              </a:ext>
            </a:extLst>
          </p:cNvPr>
          <p:cNvSpPr txBox="1"/>
          <p:nvPr/>
        </p:nvSpPr>
        <p:spPr>
          <a:xfrm>
            <a:off x="2528593" y="2230014"/>
            <a:ext cx="87987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Необработанные исключения в автономных задачах называются необнаруженными исключениями, и среда CLR будет повторно генерировать исключение в потоке </a:t>
            </a:r>
            <a:r>
              <a:rPr lang="ru-RU" sz="2400" dirty="0" err="1"/>
              <a:t>финализаторов</a:t>
            </a:r>
            <a:r>
              <a:rPr lang="ru-RU" sz="2400" dirty="0"/>
              <a:t>, когда объект задачи покидает область видимости и обрабатывается сборщиком мусора). Подписаться на необнаруженные исключения на глобальном уровне можно через статическое событие </a:t>
            </a:r>
            <a:r>
              <a:rPr lang="ru-RU" sz="2400" b="1" i="1" dirty="0" err="1"/>
              <a:t>TaskScheduler</a:t>
            </a:r>
            <a:r>
              <a:rPr lang="ru-RU" sz="2400" b="1" i="1" dirty="0"/>
              <a:t>.</a:t>
            </a:r>
            <a:r>
              <a:rPr lang="en-US" sz="2400" b="1" i="1" dirty="0" err="1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UnobservedTaskException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3527717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147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Тема Office</vt:lpstr>
      <vt:lpstr>ИСКЛЮЧЕНИЯ  В ЗАДАЧАХ</vt:lpstr>
      <vt:lpstr>Генерация исключения NullReferenceException  </vt:lpstr>
      <vt:lpstr>Одновременная генерация двух  и более исключений</vt:lpstr>
      <vt:lpstr>Flatten </vt:lpstr>
      <vt:lpstr>Handle </vt:lpstr>
      <vt:lpstr>Исключения и автономные задачи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Гибадуллин Руслан Фаршатович</cp:lastModifiedBy>
  <cp:revision>10</cp:revision>
  <dcterms:created xsi:type="dcterms:W3CDTF">2020-10-04T10:34:15Z</dcterms:created>
  <dcterms:modified xsi:type="dcterms:W3CDTF">2022-04-02T09:13:56Z</dcterms:modified>
</cp:coreProperties>
</file>