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1E2AE-22E2-47C5-ACC2-6D8B9211595D}" type="datetimeFigureOut">
              <a:rPr lang="en-US" smtClean="0"/>
              <a:t>3/11/2022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9314" y="1770602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ПЛАНИРОВЩИК</a:t>
            </a:r>
            <a:b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</a:t>
            </a:r>
            <a:endParaRPr lang="en-US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9007" y="70163"/>
            <a:ext cx="3498979" cy="713608"/>
          </a:xfrm>
        </p:spPr>
        <p:txBody>
          <a:bodyPr>
            <a:normAutofit/>
          </a:bodyPr>
          <a:lstStyle/>
          <a:p>
            <a:r>
              <a:rPr lang="en-US" b="1" dirty="0"/>
              <a:t>CSharpCooking.github.io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69E122-BA07-4964-8F6D-8448FCF86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18" y="0"/>
            <a:ext cx="1111897" cy="111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766340"/>
            <a:ext cx="10515600" cy="1325563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ru-RU" sz="36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оставляющие элементы процесса работы планировщика задач</a:t>
            </a:r>
            <a:b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3C1C9E-3DCA-42B2-848D-3CDD8F7F7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1518" y="1915415"/>
            <a:ext cx="6067715" cy="467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164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Запуск пользовательских и рабочих потоков</a:t>
            </a:r>
            <a:br>
              <a:rPr lang="ru-RU" sz="4400" dirty="0"/>
            </a:b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5CC1925-9AAB-4B44-8783-4C1258FA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864" y="1511948"/>
            <a:ext cx="85153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89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Глобальная и локальные очереди задач</a:t>
            </a:r>
            <a:br>
              <a:rPr lang="ru-RU" sz="4400" dirty="0"/>
            </a:b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6CABD6-5AD2-4516-B2B3-D41DC8711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514" y="1300891"/>
            <a:ext cx="6568363" cy="529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91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Основные принципы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Родительская и вложенные задачи</a:t>
            </a:r>
            <a:br>
              <a:rPr lang="ru-RU" sz="4400" dirty="0"/>
            </a:b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A461D9-BF7F-4015-B657-B2E71FB0F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827" y="1257003"/>
            <a:ext cx="6178712" cy="536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542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Опция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PreferFairness</a:t>
            </a: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13BD3B-E523-4EA9-80C6-7F06E5B0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27" y="1653948"/>
            <a:ext cx="6046150" cy="404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  <a:t>Стратегии планировщика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Stealing</a:t>
            </a: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71E39C-C457-4772-847F-0B1F66F19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262" y="2162272"/>
            <a:ext cx="716280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71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  <a:t>Стратегии планировщика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i="1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Inlined</a:t>
            </a:r>
            <a:r>
              <a:rPr lang="en-US" sz="36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Execution</a:t>
            </a: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8907CB0-0653-44FC-AB74-2883802B4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646" y="2106385"/>
            <a:ext cx="6377378" cy="27828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772A6-6602-439B-8C6E-85F2C07D0809}"/>
              </a:ext>
            </a:extLst>
          </p:cNvPr>
          <p:cNvSpPr txBox="1"/>
          <p:nvPr/>
        </p:nvSpPr>
        <p:spPr>
          <a:xfrm>
            <a:off x="3293705" y="5234473"/>
            <a:ext cx="6876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фиксирует вызов </a:t>
            </a:r>
            <a:r>
              <a:rPr lang="ru-RU" sz="2400" i="1" dirty="0" err="1"/>
              <a:t>Wait</a:t>
            </a:r>
            <a:r>
              <a:rPr lang="ru-RU" sz="2400" dirty="0"/>
              <a:t> и передает управление ожидаемой задаче </a:t>
            </a:r>
            <a:r>
              <a:rPr lang="ru-RU" sz="2400" i="1" dirty="0"/>
              <a:t>tChild1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796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300DEA-B846-49B5-A6F1-0E4E1799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804" y="363894"/>
            <a:ext cx="10515600" cy="1728009"/>
          </a:xfrm>
        </p:spPr>
        <p:txBody>
          <a:bodyPr>
            <a:normAutofit fontScale="90000"/>
          </a:bodyPr>
          <a:lstStyle/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  <a:t>Стратегии планировщика</a:t>
            </a:r>
            <a:br>
              <a:rPr lang="en-US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Injection</a:t>
            </a:r>
            <a:br>
              <a:rPr lang="ru-RU" b="1" i="0" dirty="0">
                <a:solidFill>
                  <a:srgbClr val="222222"/>
                </a:solidFill>
                <a:effectLst/>
                <a:latin typeface="Raleway" pitchFamily="2" charset="-52"/>
              </a:rPr>
            </a:b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F1B2AC-293B-4DAA-88CC-7ACBB67B9E50}"/>
              </a:ext>
            </a:extLst>
          </p:cNvPr>
          <p:cNvSpPr txBox="1"/>
          <p:nvPr/>
        </p:nvSpPr>
        <p:spPr>
          <a:xfrm>
            <a:off x="2985795" y="2015411"/>
            <a:ext cx="6876662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2400" dirty="0"/>
              <a:t>Применяются два механизма динамического изменения числа рабочих потоков: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планировщик добавляет еще один рабочий поток, если не наблюдает прогресса при выполнении задачи;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добавляет или удаляет рабочие потоки в зависимости от результатов выполнения предыдущих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3479516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118</Words>
  <Application>Microsoft Office PowerPoint</Application>
  <PresentationFormat>Широкоэкранный</PresentationFormat>
  <Paragraphs>14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Raleway</vt:lpstr>
      <vt:lpstr>Тема Office</vt:lpstr>
      <vt:lpstr>ПЛАНИРОВЩИК ЗАДАЧ</vt:lpstr>
      <vt:lpstr>Основные принципы Cоставляющие элементы процесса работы планировщика задач  </vt:lpstr>
      <vt:lpstr>Основные принципы Запуск пользовательских и рабочих потоков  </vt:lpstr>
      <vt:lpstr>Основные принципы Глобальная и локальные очереди задач  </vt:lpstr>
      <vt:lpstr>Основные принципы Родительская и вложенные задачи  </vt:lpstr>
      <vt:lpstr>Опция PreferFairness </vt:lpstr>
      <vt:lpstr>Стратегии планировщика Work Stealing </vt:lpstr>
      <vt:lpstr>Стратегии планировщика Inlined Execution </vt:lpstr>
      <vt:lpstr>Стратегии планировщика Thread Injection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Гибадуллин Руслан Фаршатович</cp:lastModifiedBy>
  <cp:revision>8</cp:revision>
  <dcterms:created xsi:type="dcterms:W3CDTF">2020-10-04T10:34:15Z</dcterms:created>
  <dcterms:modified xsi:type="dcterms:W3CDTF">2022-03-11T20:01:17Z</dcterms:modified>
</cp:coreProperties>
</file>