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8" r:id="rId1"/>
  </p:sldMasterIdLst>
  <p:notesMasterIdLst>
    <p:notesMasterId r:id="rId21"/>
  </p:notesMasterIdLst>
  <p:handoutMasterIdLst>
    <p:handoutMasterId r:id="rId22"/>
  </p:handoutMasterIdLst>
  <p:sldIdLst>
    <p:sldId id="256" r:id="rId2"/>
    <p:sldId id="269"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63" r:id="rId17"/>
    <p:sldId id="284" r:id="rId18"/>
    <p:sldId id="286" r:id="rId19"/>
    <p:sldId id="260" r:id="rId20"/>
  </p:sldIdLst>
  <p:sldSz cx="12192000" cy="6858000"/>
  <p:notesSz cx="6858000" cy="9144000"/>
  <p:defaultTextStyle>
    <a:defPPr rtl="0">
      <a:defRPr lang="ru-RU"/>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357" autoAdjust="0"/>
  </p:normalViewPr>
  <p:slideViewPr>
    <p:cSldViewPr snapToGrid="0">
      <p:cViewPr varScale="1">
        <p:scale>
          <a:sx n="78" d="100"/>
          <a:sy n="78" d="100"/>
        </p:scale>
        <p:origin x="806" y="58"/>
      </p:cViewPr>
      <p:guideLst/>
    </p:cSldViewPr>
  </p:slideViewPr>
  <p:outlineViewPr>
    <p:cViewPr>
      <p:scale>
        <a:sx n="33" d="100"/>
        <a:sy n="33" d="100"/>
      </p:scale>
      <p:origin x="0" y="-474"/>
    </p:cViewPr>
  </p:outlineViewPr>
  <p:notesTextViewPr>
    <p:cViewPr>
      <p:scale>
        <a:sx n="1" d="1"/>
        <a:sy n="1" d="1"/>
      </p:scale>
      <p:origin x="0" y="0"/>
    </p:cViewPr>
  </p:notesTextViewPr>
  <p:notesViewPr>
    <p:cSldViewPr snapToGrid="0">
      <p:cViewPr varScale="1">
        <p:scale>
          <a:sx n="82" d="100"/>
          <a:sy n="82" d="100"/>
        </p:scale>
        <p:origin x="320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91174202-076D-4FCC-BB1F-880F8A848A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a:p>
        </p:txBody>
      </p:sp>
      <p:sp>
        <p:nvSpPr>
          <p:cNvPr id="3" name="Дата 2">
            <a:extLst>
              <a:ext uri="{FF2B5EF4-FFF2-40B4-BE49-F238E27FC236}">
                <a16:creationId xmlns:a16="http://schemas.microsoft.com/office/drawing/2014/main" id="{5FAD0C0A-72EF-4EA2-8D6C-4938445A108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F19BC2F-0FB7-4AE2-A5C9-3041CBE09857}" type="datetime1">
              <a:rPr lang="ru-RU" smtClean="0"/>
              <a:t>02.05.2024</a:t>
            </a:fld>
            <a:endParaRPr lang="ru-RU"/>
          </a:p>
        </p:txBody>
      </p:sp>
      <p:sp>
        <p:nvSpPr>
          <p:cNvPr id="4" name="Нижний колонтитул 3">
            <a:extLst>
              <a:ext uri="{FF2B5EF4-FFF2-40B4-BE49-F238E27FC236}">
                <a16:creationId xmlns:a16="http://schemas.microsoft.com/office/drawing/2014/main" id="{58AB2131-4249-4045-A9F7-9BE0F73F06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a:p>
        </p:txBody>
      </p:sp>
      <p:sp>
        <p:nvSpPr>
          <p:cNvPr id="5" name="Номер слайда 4">
            <a:extLst>
              <a:ext uri="{FF2B5EF4-FFF2-40B4-BE49-F238E27FC236}">
                <a16:creationId xmlns:a16="http://schemas.microsoft.com/office/drawing/2014/main" id="{72180F18-DB0C-473D-93EA-5E50BE9DE5B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5F20474-88D6-46C9-AFA3-1C3CCC241887}" type="slidenum">
              <a:rPr lang="ru-RU" smtClean="0"/>
              <a:t>‹#›</a:t>
            </a:fld>
            <a:endParaRPr lang="ru-RU"/>
          </a:p>
        </p:txBody>
      </p:sp>
    </p:spTree>
    <p:extLst>
      <p:ext uri="{BB962C8B-B14F-4D97-AF65-F5344CB8AC3E}">
        <p14:creationId xmlns:p14="http://schemas.microsoft.com/office/powerpoint/2010/main" val="4821917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noProof="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9A5CEC1-8097-4659-AF8E-057F48145A53}" type="datetime1">
              <a:rPr lang="ru-RU" noProof="0" smtClean="0"/>
              <a:t>02.05.2024</a:t>
            </a:fld>
            <a:endParaRPr lang="ru-RU" noProof="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u-RU" noProof="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noProof="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B68C18-1BF1-F447-95ED-60EAAE35426E}" type="slidenum">
              <a:rPr lang="ru-RU" noProof="0" smtClean="0"/>
              <a:t>‹#›</a:t>
            </a:fld>
            <a:endParaRPr lang="ru-RU" noProof="0"/>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68B68C18-1BF1-F447-95ED-60EAAE35426E}" type="slidenum">
              <a:rPr lang="ru-RU" smtClean="0"/>
              <a:t>1</a:t>
            </a:fld>
            <a:endParaRPr lang="ru-RU"/>
          </a:p>
        </p:txBody>
      </p:sp>
    </p:spTree>
    <p:extLst>
      <p:ext uri="{BB962C8B-B14F-4D97-AF65-F5344CB8AC3E}">
        <p14:creationId xmlns:p14="http://schemas.microsoft.com/office/powerpoint/2010/main" val="4239589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68B68C18-1BF1-F447-95ED-60EAAE35426E}" type="slidenum">
              <a:rPr lang="ru-RU" smtClean="0"/>
              <a:t>10</a:t>
            </a:fld>
            <a:endParaRPr lang="ru-RU"/>
          </a:p>
        </p:txBody>
      </p:sp>
    </p:spTree>
    <p:extLst>
      <p:ext uri="{BB962C8B-B14F-4D97-AF65-F5344CB8AC3E}">
        <p14:creationId xmlns:p14="http://schemas.microsoft.com/office/powerpoint/2010/main" val="547472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68B68C18-1BF1-F447-95ED-60EAAE35426E}" type="slidenum">
              <a:rPr lang="ru-RU" smtClean="0"/>
              <a:t>11</a:t>
            </a:fld>
            <a:endParaRPr lang="ru-RU"/>
          </a:p>
        </p:txBody>
      </p:sp>
    </p:spTree>
    <p:extLst>
      <p:ext uri="{BB962C8B-B14F-4D97-AF65-F5344CB8AC3E}">
        <p14:creationId xmlns:p14="http://schemas.microsoft.com/office/powerpoint/2010/main" val="659831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68B68C18-1BF1-F447-95ED-60EAAE35426E}" type="slidenum">
              <a:rPr lang="ru-RU" smtClean="0"/>
              <a:t>12</a:t>
            </a:fld>
            <a:endParaRPr lang="ru-RU"/>
          </a:p>
        </p:txBody>
      </p:sp>
    </p:spTree>
    <p:extLst>
      <p:ext uri="{BB962C8B-B14F-4D97-AF65-F5344CB8AC3E}">
        <p14:creationId xmlns:p14="http://schemas.microsoft.com/office/powerpoint/2010/main" val="635799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68B68C18-1BF1-F447-95ED-60EAAE35426E}" type="slidenum">
              <a:rPr lang="ru-RU" smtClean="0"/>
              <a:t>13</a:t>
            </a:fld>
            <a:endParaRPr lang="ru-RU"/>
          </a:p>
        </p:txBody>
      </p:sp>
    </p:spTree>
    <p:extLst>
      <p:ext uri="{BB962C8B-B14F-4D97-AF65-F5344CB8AC3E}">
        <p14:creationId xmlns:p14="http://schemas.microsoft.com/office/powerpoint/2010/main" val="381973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pPr rtl="0"/>
            <a:fld id="{68B68C18-1BF1-F447-95ED-60EAAE35426E}" type="slidenum">
              <a:rPr lang="ru-RU" smtClean="0"/>
              <a:t>14</a:t>
            </a:fld>
            <a:endParaRPr lang="ru-RU"/>
          </a:p>
        </p:txBody>
      </p:sp>
    </p:spTree>
    <p:extLst>
      <p:ext uri="{BB962C8B-B14F-4D97-AF65-F5344CB8AC3E}">
        <p14:creationId xmlns:p14="http://schemas.microsoft.com/office/powerpoint/2010/main" val="1104621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pPr rtl="0"/>
            <a:fld id="{68B68C18-1BF1-F447-95ED-60EAAE35426E}" type="slidenum">
              <a:rPr lang="ru-RU" smtClean="0"/>
              <a:t>15</a:t>
            </a:fld>
            <a:endParaRPr lang="ru-RU"/>
          </a:p>
        </p:txBody>
      </p:sp>
    </p:spTree>
    <p:extLst>
      <p:ext uri="{BB962C8B-B14F-4D97-AF65-F5344CB8AC3E}">
        <p14:creationId xmlns:p14="http://schemas.microsoft.com/office/powerpoint/2010/main" val="1130260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68B68C18-1BF1-F447-95ED-60EAAE35426E}" type="slidenum">
              <a:rPr lang="ru-RU" smtClean="0"/>
              <a:t>16</a:t>
            </a:fld>
            <a:endParaRPr lang="ru-RU"/>
          </a:p>
        </p:txBody>
      </p:sp>
    </p:spTree>
    <p:extLst>
      <p:ext uri="{BB962C8B-B14F-4D97-AF65-F5344CB8AC3E}">
        <p14:creationId xmlns:p14="http://schemas.microsoft.com/office/powerpoint/2010/main" val="1811415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68B68C18-1BF1-F447-95ED-60EAAE35426E}" type="slidenum">
              <a:rPr lang="ru-RU" smtClean="0"/>
              <a:t>17</a:t>
            </a:fld>
            <a:endParaRPr lang="ru-RU"/>
          </a:p>
        </p:txBody>
      </p:sp>
    </p:spTree>
    <p:extLst>
      <p:ext uri="{BB962C8B-B14F-4D97-AF65-F5344CB8AC3E}">
        <p14:creationId xmlns:p14="http://schemas.microsoft.com/office/powerpoint/2010/main" val="2842759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68B68C18-1BF1-F447-95ED-60EAAE35426E}" type="slidenum">
              <a:rPr lang="ru-RU" smtClean="0"/>
              <a:t>18</a:t>
            </a:fld>
            <a:endParaRPr lang="ru-RU"/>
          </a:p>
        </p:txBody>
      </p:sp>
    </p:spTree>
    <p:extLst>
      <p:ext uri="{BB962C8B-B14F-4D97-AF65-F5344CB8AC3E}">
        <p14:creationId xmlns:p14="http://schemas.microsoft.com/office/powerpoint/2010/main" val="1828072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68B68C18-1BF1-F447-95ED-60EAAE35426E}" type="slidenum">
              <a:rPr lang="ru-RU" smtClean="0"/>
              <a:t>19</a:t>
            </a:fld>
            <a:endParaRPr lang="ru-RU"/>
          </a:p>
        </p:txBody>
      </p:sp>
    </p:spTree>
    <p:extLst>
      <p:ext uri="{BB962C8B-B14F-4D97-AF65-F5344CB8AC3E}">
        <p14:creationId xmlns:p14="http://schemas.microsoft.com/office/powerpoint/2010/main" val="1068706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68B68C18-1BF1-F447-95ED-60EAAE35426E}" type="slidenum">
              <a:rPr lang="ru-RU" smtClean="0"/>
              <a:t>2</a:t>
            </a:fld>
            <a:endParaRPr lang="ru-RU"/>
          </a:p>
        </p:txBody>
      </p:sp>
    </p:spTree>
    <p:extLst>
      <p:ext uri="{BB962C8B-B14F-4D97-AF65-F5344CB8AC3E}">
        <p14:creationId xmlns:p14="http://schemas.microsoft.com/office/powerpoint/2010/main" val="1263412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68B68C18-1BF1-F447-95ED-60EAAE35426E}" type="slidenum">
              <a:rPr lang="ru-RU" smtClean="0"/>
              <a:t>3</a:t>
            </a:fld>
            <a:endParaRPr lang="ru-RU"/>
          </a:p>
        </p:txBody>
      </p:sp>
    </p:spTree>
    <p:extLst>
      <p:ext uri="{BB962C8B-B14F-4D97-AF65-F5344CB8AC3E}">
        <p14:creationId xmlns:p14="http://schemas.microsoft.com/office/powerpoint/2010/main" val="1299412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68B68C18-1BF1-F447-95ED-60EAAE35426E}" type="slidenum">
              <a:rPr lang="ru-RU" smtClean="0"/>
              <a:t>4</a:t>
            </a:fld>
            <a:endParaRPr lang="ru-RU"/>
          </a:p>
        </p:txBody>
      </p:sp>
    </p:spTree>
    <p:extLst>
      <p:ext uri="{BB962C8B-B14F-4D97-AF65-F5344CB8AC3E}">
        <p14:creationId xmlns:p14="http://schemas.microsoft.com/office/powerpoint/2010/main" val="3088440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68B68C18-1BF1-F447-95ED-60EAAE35426E}" type="slidenum">
              <a:rPr lang="ru-RU" smtClean="0"/>
              <a:t>5</a:t>
            </a:fld>
            <a:endParaRPr lang="ru-RU"/>
          </a:p>
        </p:txBody>
      </p:sp>
    </p:spTree>
    <p:extLst>
      <p:ext uri="{BB962C8B-B14F-4D97-AF65-F5344CB8AC3E}">
        <p14:creationId xmlns:p14="http://schemas.microsoft.com/office/powerpoint/2010/main" val="4052980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68B68C18-1BF1-F447-95ED-60EAAE35426E}" type="slidenum">
              <a:rPr lang="ru-RU" smtClean="0"/>
              <a:t>6</a:t>
            </a:fld>
            <a:endParaRPr lang="ru-RU"/>
          </a:p>
        </p:txBody>
      </p:sp>
    </p:spTree>
    <p:extLst>
      <p:ext uri="{BB962C8B-B14F-4D97-AF65-F5344CB8AC3E}">
        <p14:creationId xmlns:p14="http://schemas.microsoft.com/office/powerpoint/2010/main" val="4145057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68B68C18-1BF1-F447-95ED-60EAAE35426E}" type="slidenum">
              <a:rPr lang="ru-RU" smtClean="0"/>
              <a:t>7</a:t>
            </a:fld>
            <a:endParaRPr lang="ru-RU"/>
          </a:p>
        </p:txBody>
      </p:sp>
    </p:spTree>
    <p:extLst>
      <p:ext uri="{BB962C8B-B14F-4D97-AF65-F5344CB8AC3E}">
        <p14:creationId xmlns:p14="http://schemas.microsoft.com/office/powerpoint/2010/main" val="1625790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68B68C18-1BF1-F447-95ED-60EAAE35426E}" type="slidenum">
              <a:rPr lang="ru-RU" smtClean="0"/>
              <a:t>8</a:t>
            </a:fld>
            <a:endParaRPr lang="ru-RU"/>
          </a:p>
        </p:txBody>
      </p:sp>
    </p:spTree>
    <p:extLst>
      <p:ext uri="{BB962C8B-B14F-4D97-AF65-F5344CB8AC3E}">
        <p14:creationId xmlns:p14="http://schemas.microsoft.com/office/powerpoint/2010/main" val="1457749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68B68C18-1BF1-F447-95ED-60EAAE35426E}" type="slidenum">
              <a:rPr lang="ru-RU" smtClean="0"/>
              <a:t>9</a:t>
            </a:fld>
            <a:endParaRPr lang="ru-RU"/>
          </a:p>
        </p:txBody>
      </p:sp>
    </p:spTree>
    <p:extLst>
      <p:ext uri="{BB962C8B-B14F-4D97-AF65-F5344CB8AC3E}">
        <p14:creationId xmlns:p14="http://schemas.microsoft.com/office/powerpoint/2010/main" val="3335277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Титульный слайд с изображением">
    <p:bg>
      <p:bgRef idx="1001">
        <a:schemeClr val="bg2"/>
      </p:bgRef>
    </p:bg>
    <p:spTree>
      <p:nvGrpSpPr>
        <p:cNvPr id="1" name=""/>
        <p:cNvGrpSpPr/>
        <p:nvPr/>
      </p:nvGrpSpPr>
      <p:grpSpPr>
        <a:xfrm>
          <a:off x="0" y="0"/>
          <a:ext cx="0" cy="0"/>
          <a:chOff x="0" y="0"/>
          <a:chExt cx="0" cy="0"/>
        </a:xfrm>
      </p:grpSpPr>
      <p:sp>
        <p:nvSpPr>
          <p:cNvPr id="12" name="Полилиния 6" title="Фигура номера страницы"/>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Заголовок 1"/>
          <p:cNvSpPr>
            <a:spLocks noGrp="1"/>
          </p:cNvSpPr>
          <p:nvPr>
            <p:ph type="ctrTitle"/>
          </p:nvPr>
        </p:nvSpPr>
        <p:spPr>
          <a:xfrm>
            <a:off x="5747656" y="1264197"/>
            <a:ext cx="5670487" cy="4268965"/>
          </a:xfrm>
        </p:spPr>
        <p:txBody>
          <a:bodyPr rtlCol="0" anchor="ctr">
            <a:normAutofit/>
          </a:bodyPr>
          <a:lstStyle>
            <a:lvl1pPr algn="l">
              <a:lnSpc>
                <a:spcPct val="85000"/>
              </a:lnSpc>
              <a:defRPr sz="6000" cap="none" baseline="0">
                <a:solidFill>
                  <a:schemeClr val="tx2"/>
                </a:solidFill>
              </a:defRPr>
            </a:lvl1pPr>
          </a:lstStyle>
          <a:p>
            <a:pPr rtl="0"/>
            <a:r>
              <a:rPr lang="ru-RU" noProof="0"/>
              <a:t>Образец заголовка</a:t>
            </a:r>
          </a:p>
        </p:txBody>
      </p:sp>
      <p:sp>
        <p:nvSpPr>
          <p:cNvPr id="3" name="Подзаголовок 2"/>
          <p:cNvSpPr>
            <a:spLocks noGrp="1"/>
          </p:cNvSpPr>
          <p:nvPr>
            <p:ph type="subTitle" idx="1"/>
          </p:nvPr>
        </p:nvSpPr>
        <p:spPr>
          <a:xfrm>
            <a:off x="667666" y="4151085"/>
            <a:ext cx="4633806" cy="1591181"/>
          </a:xfrm>
        </p:spPr>
        <p:txBody>
          <a:bodyPr rtlCol="0"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a:t>Образец подзаголовка</a:t>
            </a:r>
          </a:p>
        </p:txBody>
      </p:sp>
      <p:cxnSp>
        <p:nvCxnSpPr>
          <p:cNvPr id="9" name="Прямая соединительная линия 8" title="Вертикальная линейка"/>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Рисунок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rtlCol="0" anchor="ctr"/>
          <a:lstStyle>
            <a:lvl1pPr marL="0" indent="0" algn="ctr">
              <a:buNone/>
              <a:defRPr i="1"/>
            </a:lvl1pPr>
          </a:lstStyle>
          <a:p>
            <a:pPr rtl="0"/>
            <a:r>
              <a:rPr lang="ru-RU" noProof="0"/>
              <a:t>Вставьте портрет</a:t>
            </a:r>
          </a:p>
        </p:txBody>
      </p:sp>
    </p:spTree>
    <p:extLst>
      <p:ext uri="{BB962C8B-B14F-4D97-AF65-F5344CB8AC3E}">
        <p14:creationId xmlns:p14="http://schemas.microsoft.com/office/powerpoint/2010/main" val="182742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Объект с подписью">
    <p:spTree>
      <p:nvGrpSpPr>
        <p:cNvPr id="1" name=""/>
        <p:cNvGrpSpPr/>
        <p:nvPr/>
      </p:nvGrpSpPr>
      <p:grpSpPr>
        <a:xfrm>
          <a:off x="0" y="0"/>
          <a:ext cx="0" cy="0"/>
          <a:chOff x="0" y="0"/>
          <a:chExt cx="0" cy="0"/>
        </a:xfrm>
      </p:grpSpPr>
      <p:sp>
        <p:nvSpPr>
          <p:cNvPr id="18" name="Прямоугольник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2" name="Заголовок 1"/>
          <p:cNvSpPr>
            <a:spLocks noGrp="1"/>
          </p:cNvSpPr>
          <p:nvPr>
            <p:ph type="title"/>
          </p:nvPr>
        </p:nvSpPr>
        <p:spPr>
          <a:xfrm>
            <a:off x="762000" y="559678"/>
            <a:ext cx="3833906" cy="2221622"/>
          </a:xfrm>
        </p:spPr>
        <p:txBody>
          <a:bodyPr rtlCol="0" anchor="b"/>
          <a:lstStyle>
            <a:lvl1pPr>
              <a:defRPr>
                <a:solidFill>
                  <a:schemeClr val="bg1"/>
                </a:solidFill>
              </a:defRPr>
            </a:lvl1pPr>
          </a:lstStyle>
          <a:p>
            <a:pPr rtl="0"/>
            <a:r>
              <a:rPr lang="ru-RU" noProof="0"/>
              <a:t>Образец заголовка</a:t>
            </a:r>
          </a:p>
        </p:txBody>
      </p:sp>
      <p:sp>
        <p:nvSpPr>
          <p:cNvPr id="4" name="Дата 3"/>
          <p:cNvSpPr>
            <a:spLocks noGrp="1"/>
          </p:cNvSpPr>
          <p:nvPr>
            <p:ph type="dt" sz="half" idx="10"/>
          </p:nvPr>
        </p:nvSpPr>
        <p:spPr/>
        <p:txBody>
          <a:bodyPr rtlCol="0"/>
          <a:lstStyle>
            <a:lvl1pPr>
              <a:defRPr>
                <a:solidFill>
                  <a:schemeClr val="bg1"/>
                </a:solidFill>
              </a:defRPr>
            </a:lvl1pPr>
          </a:lstStyle>
          <a:p>
            <a:pPr rtl="0"/>
            <a:fld id="{DE5E8C1A-958D-422C-B718-4339DF7CFCD4}" type="datetime1">
              <a:rPr lang="ru-RU" noProof="0" smtClean="0"/>
              <a:t>02.05.2024</a:t>
            </a:fld>
            <a:endParaRPr lang="ru-RU" noProof="0"/>
          </a:p>
        </p:txBody>
      </p:sp>
      <p:sp>
        <p:nvSpPr>
          <p:cNvPr id="5" name="Нижний колонтитул 4"/>
          <p:cNvSpPr>
            <a:spLocks noGrp="1"/>
          </p:cNvSpPr>
          <p:nvPr>
            <p:ph type="ftr" sz="quarter" idx="11"/>
          </p:nvPr>
        </p:nvSpPr>
        <p:spPr/>
        <p:txBody>
          <a:bodyPr rtlCol="0"/>
          <a:lstStyle>
            <a:lvl1pPr>
              <a:defRPr>
                <a:solidFill>
                  <a:schemeClr val="bg1"/>
                </a:solidFill>
              </a:defRPr>
            </a:lvl1pPr>
          </a:lstStyle>
          <a:p>
            <a:pPr rtl="0"/>
            <a:endParaRPr lang="ru-RU" noProof="0"/>
          </a:p>
        </p:txBody>
      </p:sp>
      <p:sp>
        <p:nvSpPr>
          <p:cNvPr id="6" name="Номер слайда 5"/>
          <p:cNvSpPr>
            <a:spLocks noGrp="1"/>
          </p:cNvSpPr>
          <p:nvPr>
            <p:ph type="sldNum" sz="quarter" idx="12"/>
          </p:nvPr>
        </p:nvSpPr>
        <p:spPr/>
        <p:txBody>
          <a:bodyPr rtlCol="0"/>
          <a:lstStyle/>
          <a:p>
            <a:pPr rtl="0"/>
            <a:fld id="{13D2E340-0663-474B-992C-9192B5C45E57}" type="slidenum">
              <a:rPr lang="ru-RU" noProof="0" smtClean="0"/>
              <a:t>‹#›</a:t>
            </a:fld>
            <a:endParaRPr lang="ru-RU" noProof="0"/>
          </a:p>
        </p:txBody>
      </p:sp>
      <p:sp>
        <p:nvSpPr>
          <p:cNvPr id="20" name="Текст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rtlCol="0"/>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rtl="0"/>
            <a:r>
              <a:rPr lang="ru-RU" noProof="0"/>
              <a:t>Поместите здесь подзаголовок</a:t>
            </a:r>
          </a:p>
        </p:txBody>
      </p:sp>
      <p:cxnSp>
        <p:nvCxnSpPr>
          <p:cNvPr id="21" name="Прямая соединительная линия 20" title="Горизонтальная линейка">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Объект 6">
            <a:extLst>
              <a:ext uri="{FF2B5EF4-FFF2-40B4-BE49-F238E27FC236}">
                <a16:creationId xmlns:a16="http://schemas.microsoft.com/office/drawing/2014/main" id="{FBC751F3-ABD6-4995-8494-4932D12ACE1B}"/>
              </a:ext>
            </a:extLst>
          </p:cNvPr>
          <p:cNvSpPr>
            <a:spLocks noGrp="1"/>
          </p:cNvSpPr>
          <p:nvPr>
            <p:ph sz="quarter" idx="19"/>
          </p:nvPr>
        </p:nvSpPr>
        <p:spPr>
          <a:xfrm>
            <a:off x="5326063" y="559678"/>
            <a:ext cx="6103937" cy="5191835"/>
          </a:xfrm>
        </p:spPr>
        <p:txBody>
          <a:bodyPr rtlCol="0"/>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Tree>
    <p:extLst>
      <p:ext uri="{BB962C8B-B14F-4D97-AF65-F5344CB8AC3E}">
        <p14:creationId xmlns:p14="http://schemas.microsoft.com/office/powerpoint/2010/main" val="287545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Рисунок с подписью">
    <p:spTree>
      <p:nvGrpSpPr>
        <p:cNvPr id="1" name=""/>
        <p:cNvGrpSpPr/>
        <p:nvPr/>
      </p:nvGrpSpPr>
      <p:grpSpPr>
        <a:xfrm>
          <a:off x="0" y="0"/>
          <a:ext cx="0" cy="0"/>
          <a:chOff x="0" y="0"/>
          <a:chExt cx="0" cy="0"/>
        </a:xfrm>
      </p:grpSpPr>
      <p:sp>
        <p:nvSpPr>
          <p:cNvPr id="18" name="Прямоугольник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2" name="Заголовок 1"/>
          <p:cNvSpPr>
            <a:spLocks noGrp="1"/>
          </p:cNvSpPr>
          <p:nvPr>
            <p:ph type="title"/>
          </p:nvPr>
        </p:nvSpPr>
        <p:spPr>
          <a:xfrm>
            <a:off x="762000" y="559678"/>
            <a:ext cx="3833906" cy="2221622"/>
          </a:xfrm>
        </p:spPr>
        <p:txBody>
          <a:bodyPr rtlCol="0" anchor="b"/>
          <a:lstStyle>
            <a:lvl1pPr>
              <a:defRPr>
                <a:solidFill>
                  <a:schemeClr val="bg1"/>
                </a:solidFill>
              </a:defRPr>
            </a:lvl1pPr>
          </a:lstStyle>
          <a:p>
            <a:pPr rtl="0"/>
            <a:r>
              <a:rPr lang="ru-RU" noProof="0"/>
              <a:t>Образец заголовка</a:t>
            </a:r>
          </a:p>
        </p:txBody>
      </p:sp>
      <p:sp>
        <p:nvSpPr>
          <p:cNvPr id="4" name="Дата 3"/>
          <p:cNvSpPr>
            <a:spLocks noGrp="1"/>
          </p:cNvSpPr>
          <p:nvPr>
            <p:ph type="dt" sz="half" idx="10"/>
          </p:nvPr>
        </p:nvSpPr>
        <p:spPr/>
        <p:txBody>
          <a:bodyPr rtlCol="0"/>
          <a:lstStyle>
            <a:lvl1pPr>
              <a:defRPr>
                <a:solidFill>
                  <a:schemeClr val="bg1"/>
                </a:solidFill>
              </a:defRPr>
            </a:lvl1pPr>
          </a:lstStyle>
          <a:p>
            <a:pPr rtl="0"/>
            <a:fld id="{68FFF422-A13E-4FC9-8E51-5489847B9FA0}" type="datetime1">
              <a:rPr lang="ru-RU" noProof="0" smtClean="0"/>
              <a:t>02.05.2024</a:t>
            </a:fld>
            <a:endParaRPr lang="ru-RU" noProof="0"/>
          </a:p>
        </p:txBody>
      </p:sp>
      <p:sp>
        <p:nvSpPr>
          <p:cNvPr id="5" name="Нижний колонтитул 4"/>
          <p:cNvSpPr>
            <a:spLocks noGrp="1"/>
          </p:cNvSpPr>
          <p:nvPr>
            <p:ph type="ftr" sz="quarter" idx="11"/>
          </p:nvPr>
        </p:nvSpPr>
        <p:spPr/>
        <p:txBody>
          <a:bodyPr rtlCol="0"/>
          <a:lstStyle>
            <a:lvl1pPr>
              <a:defRPr>
                <a:solidFill>
                  <a:schemeClr val="bg1"/>
                </a:solidFill>
              </a:defRPr>
            </a:lvl1pPr>
          </a:lstStyle>
          <a:p>
            <a:pPr rtl="0"/>
            <a:endParaRPr lang="ru-RU" noProof="0"/>
          </a:p>
        </p:txBody>
      </p:sp>
      <p:sp>
        <p:nvSpPr>
          <p:cNvPr id="6" name="Номер слайда 5"/>
          <p:cNvSpPr>
            <a:spLocks noGrp="1"/>
          </p:cNvSpPr>
          <p:nvPr>
            <p:ph type="sldNum" sz="quarter" idx="12"/>
          </p:nvPr>
        </p:nvSpPr>
        <p:spPr/>
        <p:txBody>
          <a:bodyPr rtlCol="0"/>
          <a:lstStyle/>
          <a:p>
            <a:pPr rtl="0"/>
            <a:fld id="{13D2E340-0663-474B-992C-9192B5C45E57}" type="slidenum">
              <a:rPr lang="ru-RU" noProof="0" smtClean="0"/>
              <a:t>‹#›</a:t>
            </a:fld>
            <a:endParaRPr lang="ru-RU" noProof="0"/>
          </a:p>
        </p:txBody>
      </p:sp>
      <p:sp>
        <p:nvSpPr>
          <p:cNvPr id="20" name="Текст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rtlCol="0"/>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rtl="0"/>
            <a:r>
              <a:rPr lang="ru-RU" noProof="0"/>
              <a:t>Поместите здесь подзаголовок</a:t>
            </a:r>
          </a:p>
        </p:txBody>
      </p:sp>
      <p:cxnSp>
        <p:nvCxnSpPr>
          <p:cNvPr id="21" name="Прямая соединительная линия 20" title="Горизонтальная линейка">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Рисунок 6">
            <a:extLst>
              <a:ext uri="{FF2B5EF4-FFF2-40B4-BE49-F238E27FC236}">
                <a16:creationId xmlns:a16="http://schemas.microsoft.com/office/drawing/2014/main" id="{1466EC8C-C8BE-4149-A684-18CFF4574C18}"/>
              </a:ext>
            </a:extLst>
          </p:cNvPr>
          <p:cNvSpPr>
            <a:spLocks noGrp="1"/>
          </p:cNvSpPr>
          <p:nvPr>
            <p:ph type="pic" sz="quarter" idx="19"/>
          </p:nvPr>
        </p:nvSpPr>
        <p:spPr>
          <a:xfrm>
            <a:off x="5297488" y="559678"/>
            <a:ext cx="6132512" cy="5191835"/>
          </a:xfrm>
        </p:spPr>
        <p:txBody>
          <a:bodyPr rtlCol="0" anchor="ctr"/>
          <a:lstStyle>
            <a:lvl1pPr marL="0" indent="0" algn="ctr">
              <a:buNone/>
              <a:defRPr/>
            </a:lvl1pPr>
          </a:lstStyle>
          <a:p>
            <a:pPr rtl="0"/>
            <a:r>
              <a:rPr lang="ru-RU" noProof="0"/>
              <a:t>Вставка рисунка</a:t>
            </a:r>
          </a:p>
        </p:txBody>
      </p:sp>
    </p:spTree>
    <p:extLst>
      <p:ext uri="{BB962C8B-B14F-4D97-AF65-F5344CB8AC3E}">
        <p14:creationId xmlns:p14="http://schemas.microsoft.com/office/powerpoint/2010/main" val="3687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18" name="Прямоугольник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2" name="Заголовок 1"/>
          <p:cNvSpPr>
            <a:spLocks noGrp="1"/>
          </p:cNvSpPr>
          <p:nvPr>
            <p:ph type="title"/>
          </p:nvPr>
        </p:nvSpPr>
        <p:spPr>
          <a:xfrm>
            <a:off x="762000" y="559677"/>
            <a:ext cx="3833906" cy="5274923"/>
          </a:xfrm>
        </p:spPr>
        <p:txBody>
          <a:bodyPr rtlCol="0" anchor="b"/>
          <a:lstStyle>
            <a:lvl1pPr>
              <a:defRPr>
                <a:solidFill>
                  <a:schemeClr val="bg1"/>
                </a:solidFill>
              </a:defRPr>
            </a:lvl1pPr>
          </a:lstStyle>
          <a:p>
            <a:pPr rtl="0"/>
            <a:r>
              <a:rPr lang="ru-RU" noProof="0"/>
              <a:t>Образец заголовка</a:t>
            </a:r>
          </a:p>
        </p:txBody>
      </p:sp>
      <p:sp>
        <p:nvSpPr>
          <p:cNvPr id="4" name="Дата 3"/>
          <p:cNvSpPr>
            <a:spLocks noGrp="1"/>
          </p:cNvSpPr>
          <p:nvPr>
            <p:ph type="dt" sz="half" idx="10"/>
          </p:nvPr>
        </p:nvSpPr>
        <p:spPr/>
        <p:txBody>
          <a:bodyPr rtlCol="0"/>
          <a:lstStyle>
            <a:lvl1pPr>
              <a:defRPr>
                <a:solidFill>
                  <a:schemeClr val="bg1"/>
                </a:solidFill>
              </a:defRPr>
            </a:lvl1pPr>
          </a:lstStyle>
          <a:p>
            <a:pPr rtl="0"/>
            <a:fld id="{F221CA07-0F3B-4066-856C-65F36CD51F62}" type="datetime1">
              <a:rPr lang="ru-RU" noProof="0" smtClean="0"/>
              <a:t>02.05.2024</a:t>
            </a:fld>
            <a:endParaRPr lang="ru-RU" noProof="0"/>
          </a:p>
        </p:txBody>
      </p:sp>
      <p:sp>
        <p:nvSpPr>
          <p:cNvPr id="5" name="Нижний колонтитул 4"/>
          <p:cNvSpPr>
            <a:spLocks noGrp="1"/>
          </p:cNvSpPr>
          <p:nvPr>
            <p:ph type="ftr" sz="quarter" idx="11"/>
          </p:nvPr>
        </p:nvSpPr>
        <p:spPr/>
        <p:txBody>
          <a:bodyPr rtlCol="0"/>
          <a:lstStyle>
            <a:lvl1pPr>
              <a:defRPr>
                <a:solidFill>
                  <a:schemeClr val="bg1"/>
                </a:solidFill>
              </a:defRPr>
            </a:lvl1pPr>
          </a:lstStyle>
          <a:p>
            <a:pPr rtl="0"/>
            <a:endParaRPr lang="ru-RU" noProof="0"/>
          </a:p>
        </p:txBody>
      </p:sp>
      <p:sp>
        <p:nvSpPr>
          <p:cNvPr id="6" name="Номер слайда 5"/>
          <p:cNvSpPr>
            <a:spLocks noGrp="1"/>
          </p:cNvSpPr>
          <p:nvPr>
            <p:ph type="sldNum" sz="quarter" idx="12"/>
          </p:nvPr>
        </p:nvSpPr>
        <p:spPr/>
        <p:txBody>
          <a:bodyPr rtlCol="0"/>
          <a:lstStyle/>
          <a:p>
            <a:pPr rtl="0"/>
            <a:fld id="{13D2E340-0663-474B-992C-9192B5C45E57}" type="slidenum">
              <a:rPr lang="ru-RU" noProof="0" smtClean="0"/>
              <a:t>‹#›</a:t>
            </a:fld>
            <a:endParaRPr lang="ru-RU" noProof="0"/>
          </a:p>
        </p:txBody>
      </p:sp>
      <p:cxnSp>
        <p:nvCxnSpPr>
          <p:cNvPr id="21" name="Прямая соединительная линия 20" title="Горизонтальная линейка">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Объект 2">
            <a:extLst>
              <a:ext uri="{FF2B5EF4-FFF2-40B4-BE49-F238E27FC236}">
                <a16:creationId xmlns:a16="http://schemas.microsoft.com/office/drawing/2014/main" id="{4889D34E-DF9E-41B7-A5EC-B9D63999B3D0}"/>
              </a:ext>
            </a:extLst>
          </p:cNvPr>
          <p:cNvSpPr>
            <a:spLocks noGrp="1"/>
          </p:cNvSpPr>
          <p:nvPr>
            <p:ph idx="1"/>
          </p:nvPr>
        </p:nvSpPr>
        <p:spPr>
          <a:xfrm>
            <a:off x="5181600" y="559678"/>
            <a:ext cx="6172200" cy="5617285"/>
          </a:xfrm>
        </p:spPr>
        <p:txBody>
          <a:bodyPr rtlCol="0"/>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Tree>
    <p:extLst>
      <p:ext uri="{BB962C8B-B14F-4D97-AF65-F5344CB8AC3E}">
        <p14:creationId xmlns:p14="http://schemas.microsoft.com/office/powerpoint/2010/main" val="322261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Два типа содержимого">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a:t>Образец заголовка</a:t>
            </a:r>
          </a:p>
        </p:txBody>
      </p:sp>
      <p:sp>
        <p:nvSpPr>
          <p:cNvPr id="3" name="Объект 2"/>
          <p:cNvSpPr>
            <a:spLocks noGrp="1"/>
          </p:cNvSpPr>
          <p:nvPr>
            <p:ph sz="half" idx="1"/>
          </p:nvPr>
        </p:nvSpPr>
        <p:spPr>
          <a:xfrm>
            <a:off x="5181600" y="540628"/>
            <a:ext cx="6248400" cy="2488946"/>
          </a:xfrm>
        </p:spPr>
        <p:txBody>
          <a:bodyPr rtlCol="0"/>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Объект 3"/>
          <p:cNvSpPr>
            <a:spLocks noGrp="1"/>
          </p:cNvSpPr>
          <p:nvPr>
            <p:ph sz="half" idx="2"/>
          </p:nvPr>
        </p:nvSpPr>
        <p:spPr>
          <a:xfrm>
            <a:off x="5181600" y="3712467"/>
            <a:ext cx="6248400" cy="2482228"/>
          </a:xfrm>
        </p:spPr>
        <p:txBody>
          <a:bodyPr rtlCol="0"/>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5" name="Дата 4"/>
          <p:cNvSpPr>
            <a:spLocks noGrp="1"/>
          </p:cNvSpPr>
          <p:nvPr>
            <p:ph type="dt" sz="half" idx="10"/>
          </p:nvPr>
        </p:nvSpPr>
        <p:spPr/>
        <p:txBody>
          <a:bodyPr rtlCol="0"/>
          <a:lstStyle/>
          <a:p>
            <a:pPr rtl="0"/>
            <a:fld id="{FA5D1673-AFD1-47B9-BBFD-95410A53F7E0}" type="datetime1">
              <a:rPr lang="ru-RU" noProof="0" smtClean="0"/>
              <a:t>02.05.2024</a:t>
            </a:fld>
            <a:endParaRPr lang="ru-RU" noProof="0"/>
          </a:p>
        </p:txBody>
      </p:sp>
      <p:sp>
        <p:nvSpPr>
          <p:cNvPr id="6" name="Нижний колонтитул 5"/>
          <p:cNvSpPr>
            <a:spLocks noGrp="1"/>
          </p:cNvSpPr>
          <p:nvPr>
            <p:ph type="ftr" sz="quarter" idx="11"/>
          </p:nvPr>
        </p:nvSpPr>
        <p:spPr/>
        <p:txBody>
          <a:bodyPr rtlCol="0"/>
          <a:lstStyle/>
          <a:p>
            <a:pPr rtl="0"/>
            <a:endParaRPr lang="ru-RU" noProof="0"/>
          </a:p>
        </p:txBody>
      </p:sp>
      <p:sp>
        <p:nvSpPr>
          <p:cNvPr id="7" name="Номер слайда 6"/>
          <p:cNvSpPr>
            <a:spLocks noGrp="1"/>
          </p:cNvSpPr>
          <p:nvPr>
            <p:ph type="sldNum" sz="quarter" idx="12"/>
          </p:nvPr>
        </p:nvSpPr>
        <p:spPr/>
        <p:txBody>
          <a:bodyPr rtlCol="0"/>
          <a:lstStyle/>
          <a:p>
            <a:pPr rtl="0"/>
            <a:fld id="{13D2E340-0663-474B-992C-9192B5C45E57}" type="slidenum">
              <a:rPr lang="ru-RU" noProof="0" smtClean="0"/>
              <a:t>‹#›</a:t>
            </a:fld>
            <a:endParaRPr lang="ru-RU" noProof="0"/>
          </a:p>
        </p:txBody>
      </p:sp>
    </p:spTree>
    <p:extLst>
      <p:ext uri="{BB962C8B-B14F-4D97-AF65-F5344CB8AC3E}">
        <p14:creationId xmlns:p14="http://schemas.microsoft.com/office/powerpoint/2010/main" val="24543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2000" y="557784"/>
            <a:ext cx="3831336" cy="4956048"/>
          </a:xfrm>
        </p:spPr>
        <p:txBody>
          <a:bodyPr rtlCol="0"/>
          <a:lstStyle/>
          <a:p>
            <a:pPr rtl="0"/>
            <a:r>
              <a:rPr lang="ru-RU" noProof="0"/>
              <a:t>Образец заголовка</a:t>
            </a:r>
          </a:p>
        </p:txBody>
      </p:sp>
      <p:sp>
        <p:nvSpPr>
          <p:cNvPr id="3" name="Текст 2"/>
          <p:cNvSpPr>
            <a:spLocks noGrp="1"/>
          </p:cNvSpPr>
          <p:nvPr>
            <p:ph type="body" idx="1"/>
          </p:nvPr>
        </p:nvSpPr>
        <p:spPr>
          <a:xfrm>
            <a:off x="5181600" y="558065"/>
            <a:ext cx="6245352" cy="914400"/>
          </a:xfrm>
        </p:spPr>
        <p:txBody>
          <a:bodyPr rtlCol="0"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Образец текста</a:t>
            </a:r>
          </a:p>
        </p:txBody>
      </p:sp>
      <p:sp>
        <p:nvSpPr>
          <p:cNvPr id="4" name="Объект 3"/>
          <p:cNvSpPr>
            <a:spLocks noGrp="1"/>
          </p:cNvSpPr>
          <p:nvPr>
            <p:ph sz="half" idx="2"/>
          </p:nvPr>
        </p:nvSpPr>
        <p:spPr>
          <a:xfrm>
            <a:off x="5181600" y="1526671"/>
            <a:ext cx="6245352" cy="1755648"/>
          </a:xfrm>
        </p:spPr>
        <p:txBody>
          <a:bodyPr rtlCol="0"/>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5" name="Текст 4"/>
          <p:cNvSpPr>
            <a:spLocks noGrp="1"/>
          </p:cNvSpPr>
          <p:nvPr>
            <p:ph type="body" sz="quarter" idx="3"/>
          </p:nvPr>
        </p:nvSpPr>
        <p:spPr>
          <a:xfrm>
            <a:off x="5181600" y="3700826"/>
            <a:ext cx="6248400" cy="914400"/>
          </a:xfrm>
        </p:spPr>
        <p:txBody>
          <a:bodyPr rtlCol="0"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Образец текста</a:t>
            </a:r>
          </a:p>
        </p:txBody>
      </p:sp>
      <p:sp>
        <p:nvSpPr>
          <p:cNvPr id="6" name="Объект 5"/>
          <p:cNvSpPr>
            <a:spLocks noGrp="1"/>
          </p:cNvSpPr>
          <p:nvPr>
            <p:ph sz="quarter" idx="4"/>
          </p:nvPr>
        </p:nvSpPr>
        <p:spPr>
          <a:xfrm>
            <a:off x="5181600" y="4669432"/>
            <a:ext cx="6245352" cy="1755648"/>
          </a:xfrm>
        </p:spPr>
        <p:txBody>
          <a:bodyPr rtlCol="0"/>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7" name="Дата 6"/>
          <p:cNvSpPr>
            <a:spLocks noGrp="1"/>
          </p:cNvSpPr>
          <p:nvPr>
            <p:ph type="dt" sz="half" idx="10"/>
          </p:nvPr>
        </p:nvSpPr>
        <p:spPr/>
        <p:txBody>
          <a:bodyPr rtlCol="0"/>
          <a:lstStyle/>
          <a:p>
            <a:pPr rtl="0"/>
            <a:fld id="{130C9132-6C58-4B16-A12B-F3DB946A411B}" type="datetime1">
              <a:rPr lang="ru-RU" noProof="0" smtClean="0"/>
              <a:t>02.05.2024</a:t>
            </a:fld>
            <a:endParaRPr lang="ru-RU" noProof="0"/>
          </a:p>
        </p:txBody>
      </p:sp>
      <p:sp>
        <p:nvSpPr>
          <p:cNvPr id="8" name="Нижний колонтитул 7"/>
          <p:cNvSpPr>
            <a:spLocks noGrp="1"/>
          </p:cNvSpPr>
          <p:nvPr>
            <p:ph type="ftr" sz="quarter" idx="11"/>
          </p:nvPr>
        </p:nvSpPr>
        <p:spPr/>
        <p:txBody>
          <a:bodyPr rtlCol="0"/>
          <a:lstStyle/>
          <a:p>
            <a:pPr rtl="0"/>
            <a:endParaRPr lang="ru-RU" noProof="0"/>
          </a:p>
        </p:txBody>
      </p:sp>
      <p:sp>
        <p:nvSpPr>
          <p:cNvPr id="9" name="Номер слайда 8"/>
          <p:cNvSpPr>
            <a:spLocks noGrp="1"/>
          </p:cNvSpPr>
          <p:nvPr>
            <p:ph type="sldNum" sz="quarter" idx="12"/>
          </p:nvPr>
        </p:nvSpPr>
        <p:spPr/>
        <p:txBody>
          <a:bodyPr rtlCol="0"/>
          <a:lstStyle/>
          <a:p>
            <a:pPr rtl="0"/>
            <a:fld id="{13D2E340-0663-474B-992C-9192B5C45E57}" type="slidenum">
              <a:rPr lang="ru-RU" noProof="0" smtClean="0"/>
              <a:t>‹#›</a:t>
            </a:fld>
            <a:endParaRPr lang="ru-RU" noProof="0"/>
          </a:p>
        </p:txBody>
      </p:sp>
    </p:spTree>
    <p:extLst>
      <p:ext uri="{BB962C8B-B14F-4D97-AF65-F5344CB8AC3E}">
        <p14:creationId xmlns:p14="http://schemas.microsoft.com/office/powerpoint/2010/main" val="427701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noProof="0"/>
              <a:t>Образец заголовка</a:t>
            </a:r>
          </a:p>
        </p:txBody>
      </p:sp>
      <p:sp>
        <p:nvSpPr>
          <p:cNvPr id="3" name="Дата 2"/>
          <p:cNvSpPr>
            <a:spLocks noGrp="1"/>
          </p:cNvSpPr>
          <p:nvPr>
            <p:ph type="dt" sz="half" idx="10"/>
          </p:nvPr>
        </p:nvSpPr>
        <p:spPr/>
        <p:txBody>
          <a:bodyPr rtlCol="0"/>
          <a:lstStyle/>
          <a:p>
            <a:pPr rtl="0"/>
            <a:fld id="{6DA47F1A-73F7-4759-9393-B43B50868C0D}" type="datetime1">
              <a:rPr lang="ru-RU" noProof="0" smtClean="0"/>
              <a:t>02.05.2024</a:t>
            </a:fld>
            <a:endParaRPr lang="ru-RU" noProof="0"/>
          </a:p>
        </p:txBody>
      </p:sp>
      <p:sp>
        <p:nvSpPr>
          <p:cNvPr id="4" name="Нижний колонтитул 3"/>
          <p:cNvSpPr>
            <a:spLocks noGrp="1"/>
          </p:cNvSpPr>
          <p:nvPr>
            <p:ph type="ftr" sz="quarter" idx="11"/>
          </p:nvPr>
        </p:nvSpPr>
        <p:spPr/>
        <p:txBody>
          <a:bodyPr rtlCol="0"/>
          <a:lstStyle/>
          <a:p>
            <a:pPr rtl="0"/>
            <a:endParaRPr lang="ru-RU" noProof="0"/>
          </a:p>
        </p:txBody>
      </p:sp>
      <p:sp>
        <p:nvSpPr>
          <p:cNvPr id="5" name="Номер слайда 4"/>
          <p:cNvSpPr>
            <a:spLocks noGrp="1"/>
          </p:cNvSpPr>
          <p:nvPr>
            <p:ph type="sldNum" sz="quarter" idx="12"/>
          </p:nvPr>
        </p:nvSpPr>
        <p:spPr/>
        <p:txBody>
          <a:bodyPr rtlCol="0"/>
          <a:lstStyle/>
          <a:p>
            <a:pPr rtl="0"/>
            <a:fld id="{13D2E340-0663-474B-992C-9192B5C45E57}" type="slidenum">
              <a:rPr lang="ru-RU" noProof="0" smtClean="0"/>
              <a:t>‹#›</a:t>
            </a:fld>
            <a:endParaRPr lang="ru-RU" noProof="0"/>
          </a:p>
        </p:txBody>
      </p:sp>
    </p:spTree>
    <p:extLst>
      <p:ext uri="{BB962C8B-B14F-4D97-AF65-F5344CB8AC3E}">
        <p14:creationId xmlns:p14="http://schemas.microsoft.com/office/powerpoint/2010/main" val="204344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p>
            <a:pPr rtl="0"/>
            <a:fld id="{F808573C-A23D-42BD-AEA8-4925B5AF3280}" type="datetime1">
              <a:rPr lang="ru-RU" noProof="0" smtClean="0"/>
              <a:t>02.05.2024</a:t>
            </a:fld>
            <a:endParaRPr lang="ru-RU" noProof="0"/>
          </a:p>
        </p:txBody>
      </p:sp>
      <p:sp>
        <p:nvSpPr>
          <p:cNvPr id="3" name="Нижний колонтитул 2"/>
          <p:cNvSpPr>
            <a:spLocks noGrp="1"/>
          </p:cNvSpPr>
          <p:nvPr>
            <p:ph type="ftr" sz="quarter" idx="11"/>
          </p:nvPr>
        </p:nvSpPr>
        <p:spPr/>
        <p:txBody>
          <a:bodyPr rtlCol="0"/>
          <a:lstStyle/>
          <a:p>
            <a:pPr rtl="0"/>
            <a:endParaRPr lang="ru-RU" noProof="0"/>
          </a:p>
        </p:txBody>
      </p:sp>
      <p:sp>
        <p:nvSpPr>
          <p:cNvPr id="4" name="Номер слайда 3"/>
          <p:cNvSpPr>
            <a:spLocks noGrp="1"/>
          </p:cNvSpPr>
          <p:nvPr>
            <p:ph type="sldNum" sz="quarter" idx="12"/>
          </p:nvPr>
        </p:nvSpPr>
        <p:spPr/>
        <p:txBody>
          <a:bodyPr rtlCol="0"/>
          <a:lstStyle/>
          <a:p>
            <a:pPr rtl="0"/>
            <a:fld id="{13D2E340-0663-474B-992C-9192B5C45E57}" type="slidenum">
              <a:rPr lang="ru-RU" noProof="0" smtClean="0"/>
              <a:t>‹#›</a:t>
            </a:fld>
            <a:endParaRPr lang="ru-RU" noProof="0"/>
          </a:p>
        </p:txBody>
      </p:sp>
    </p:spTree>
    <p:extLst>
      <p:ext uri="{BB962C8B-B14F-4D97-AF65-F5344CB8AC3E}">
        <p14:creationId xmlns:p14="http://schemas.microsoft.com/office/powerpoint/2010/main" val="8239023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подзаголовок и содержимое">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10" name="Текст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rtlCol="0"/>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rtl="0"/>
            <a:r>
              <a:rPr lang="ru-RU" noProof="0"/>
              <a:t>Поместите здесь подзаголовок</a:t>
            </a:r>
          </a:p>
        </p:txBody>
      </p:sp>
      <p:sp>
        <p:nvSpPr>
          <p:cNvPr id="3" name="Объект 2"/>
          <p:cNvSpPr>
            <a:spLocks noGrp="1"/>
          </p:cNvSpPr>
          <p:nvPr>
            <p:ph idx="1"/>
          </p:nvPr>
        </p:nvSpPr>
        <p:spPr/>
        <p:txBody>
          <a:bodyPr rtlCol="0"/>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10"/>
          </p:nvPr>
        </p:nvSpPr>
        <p:spPr/>
        <p:txBody>
          <a:bodyPr rtlCol="0"/>
          <a:lstStyle/>
          <a:p>
            <a:pPr rtl="0"/>
            <a:fld id="{3CA49D99-9CA1-4514-9491-6D5B2F2E72DC}" type="datetime1">
              <a:rPr lang="ru-RU" noProof="0" smtClean="0"/>
              <a:t>02.05.2024</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13D2E340-0663-474B-992C-9192B5C45E57}" type="slidenum">
              <a:rPr lang="ru-RU" noProof="0" smtClean="0"/>
              <a:t>‹#›</a:t>
            </a:fld>
            <a:endParaRPr lang="ru-RU" noProof="0"/>
          </a:p>
        </p:txBody>
      </p:sp>
      <p:sp>
        <p:nvSpPr>
          <p:cNvPr id="11" name="Заголовок 1">
            <a:extLst>
              <a:ext uri="{FF2B5EF4-FFF2-40B4-BE49-F238E27FC236}">
                <a16:creationId xmlns:a16="http://schemas.microsoft.com/office/drawing/2014/main" id="{3837580B-9009-4524-B820-7ACB27BCBEB4}"/>
              </a:ext>
            </a:extLst>
          </p:cNvPr>
          <p:cNvSpPr>
            <a:spLocks noGrp="1"/>
          </p:cNvSpPr>
          <p:nvPr>
            <p:ph type="title"/>
          </p:nvPr>
        </p:nvSpPr>
        <p:spPr>
          <a:xfrm>
            <a:off x="762000" y="559678"/>
            <a:ext cx="3833906" cy="2221622"/>
          </a:xfrm>
        </p:spPr>
        <p:txBody>
          <a:bodyPr rtlCol="0" anchor="b"/>
          <a:lstStyle/>
          <a:p>
            <a:pPr rtl="0"/>
            <a:r>
              <a:rPr lang="ru-RU" noProof="0"/>
              <a:t>Образец заголовка</a:t>
            </a:r>
          </a:p>
        </p:txBody>
      </p:sp>
      <p:cxnSp>
        <p:nvCxnSpPr>
          <p:cNvPr id="12" name="Прямая соединительная линия 11" title="Горизонтальная линейка">
            <a:extLst>
              <a:ext uri="{FF2B5EF4-FFF2-40B4-BE49-F238E27FC236}">
                <a16:creationId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 пунктов с изображениями или значками (светлая тема)">
    <p:spTree>
      <p:nvGrpSpPr>
        <p:cNvPr id="1" name=""/>
        <p:cNvGrpSpPr/>
        <p:nvPr/>
      </p:nvGrpSpPr>
      <p:grpSpPr>
        <a:xfrm>
          <a:off x="0" y="0"/>
          <a:ext cx="0" cy="0"/>
          <a:chOff x="0" y="0"/>
          <a:chExt cx="0" cy="0"/>
        </a:xfrm>
      </p:grpSpPr>
      <p:sp>
        <p:nvSpPr>
          <p:cNvPr id="18" name="Прямоугольник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2" name="Заголовок 1"/>
          <p:cNvSpPr>
            <a:spLocks noGrp="1"/>
          </p:cNvSpPr>
          <p:nvPr>
            <p:ph type="title"/>
          </p:nvPr>
        </p:nvSpPr>
        <p:spPr>
          <a:xfrm>
            <a:off x="762000" y="559678"/>
            <a:ext cx="3833906" cy="2221622"/>
          </a:xfrm>
        </p:spPr>
        <p:txBody>
          <a:bodyPr rtlCol="0" anchor="b"/>
          <a:lstStyle/>
          <a:p>
            <a:pPr rtl="0"/>
            <a:r>
              <a:rPr lang="ru-RU" noProof="0"/>
              <a:t>Образец заголовка</a:t>
            </a:r>
          </a:p>
        </p:txBody>
      </p:sp>
      <p:sp>
        <p:nvSpPr>
          <p:cNvPr id="4" name="Дата 3"/>
          <p:cNvSpPr>
            <a:spLocks noGrp="1"/>
          </p:cNvSpPr>
          <p:nvPr>
            <p:ph type="dt" sz="half" idx="10"/>
          </p:nvPr>
        </p:nvSpPr>
        <p:spPr/>
        <p:txBody>
          <a:bodyPr rtlCol="0"/>
          <a:lstStyle/>
          <a:p>
            <a:pPr rtl="0"/>
            <a:fld id="{B358BDF3-BCD4-4FE0-9554-53C0F85362C9}" type="datetime1">
              <a:rPr lang="ru-RU" noProof="0" smtClean="0"/>
              <a:t>02.05.2024</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13D2E340-0663-474B-992C-9192B5C45E57}" type="slidenum">
              <a:rPr lang="ru-RU" noProof="0" smtClean="0"/>
              <a:t>‹#›</a:t>
            </a:fld>
            <a:endParaRPr lang="ru-RU" noProof="0"/>
          </a:p>
        </p:txBody>
      </p:sp>
      <p:sp>
        <p:nvSpPr>
          <p:cNvPr id="20" name="Текст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rtlCol="0"/>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rtl="0"/>
            <a:r>
              <a:rPr lang="ru-RU" noProof="0"/>
              <a:t>Поместите здесь подзаголовок</a:t>
            </a:r>
          </a:p>
        </p:txBody>
      </p:sp>
      <p:cxnSp>
        <p:nvCxnSpPr>
          <p:cNvPr id="21" name="Прямая соединительная линия 20" title="Горизонтальная линейка">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Объект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rtlCol="0">
            <a:normAutofit/>
          </a:bodyPr>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19" name="Текст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rtlCol="0">
            <a:normAutofit/>
          </a:bodyPr>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22" name="Текст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rtlCol="0">
            <a:normAutofit/>
          </a:bodyPr>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23" name="Текст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rtlCol="0"/>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24" name="Текст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rtlCol="0">
            <a:normAutofit/>
          </a:bodyPr>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25" name="Текст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rtlCol="0">
            <a:normAutofit/>
          </a:bodyPr>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26" name="Рисунок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
        <p:nvSpPr>
          <p:cNvPr id="27" name="Рисунок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
        <p:nvSpPr>
          <p:cNvPr id="28" name="Рисунок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
        <p:nvSpPr>
          <p:cNvPr id="29" name="Рисунок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
        <p:nvSpPr>
          <p:cNvPr id="30" name="Рисунок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
        <p:nvSpPr>
          <p:cNvPr id="31" name="Рисунок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Tree>
    <p:extLst>
      <p:ext uri="{BB962C8B-B14F-4D97-AF65-F5344CB8AC3E}">
        <p14:creationId xmlns:p14="http://schemas.microsoft.com/office/powerpoint/2010/main" val="4187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Ряд пронумерованных пунктов">
    <p:spTree>
      <p:nvGrpSpPr>
        <p:cNvPr id="1" name=""/>
        <p:cNvGrpSpPr/>
        <p:nvPr/>
      </p:nvGrpSpPr>
      <p:grpSpPr>
        <a:xfrm>
          <a:off x="0" y="0"/>
          <a:ext cx="0" cy="0"/>
          <a:chOff x="0" y="0"/>
          <a:chExt cx="0" cy="0"/>
        </a:xfrm>
      </p:grpSpPr>
      <p:sp>
        <p:nvSpPr>
          <p:cNvPr id="18" name="Прямоугольник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2" name="Заголовок 1"/>
          <p:cNvSpPr>
            <a:spLocks noGrp="1"/>
          </p:cNvSpPr>
          <p:nvPr>
            <p:ph type="title"/>
          </p:nvPr>
        </p:nvSpPr>
        <p:spPr>
          <a:xfrm>
            <a:off x="762000" y="559678"/>
            <a:ext cx="3833906" cy="2221622"/>
          </a:xfrm>
        </p:spPr>
        <p:txBody>
          <a:bodyPr rtlCol="0" anchor="b"/>
          <a:lstStyle/>
          <a:p>
            <a:pPr rtl="0"/>
            <a:r>
              <a:rPr lang="ru-RU" noProof="0"/>
              <a:t>Образец заголовка</a:t>
            </a:r>
          </a:p>
        </p:txBody>
      </p:sp>
      <p:sp>
        <p:nvSpPr>
          <p:cNvPr id="3" name="Объект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rtlCol="0">
            <a:noAutofit/>
          </a:bodyPr>
          <a:lstStyle>
            <a:lvl1pPr marL="0" indent="0" algn="ctr">
              <a:buNone/>
              <a:defRPr sz="1600"/>
            </a:lvl1pPr>
          </a:lstStyle>
          <a:p>
            <a:pPr lvl="0" rtl="0"/>
            <a:r>
              <a:rPr lang="ru-RU" noProof="0"/>
              <a:t>Описание мероприятия</a:t>
            </a:r>
          </a:p>
        </p:txBody>
      </p:sp>
      <p:sp>
        <p:nvSpPr>
          <p:cNvPr id="4" name="Дата 3"/>
          <p:cNvSpPr>
            <a:spLocks noGrp="1"/>
          </p:cNvSpPr>
          <p:nvPr>
            <p:ph type="dt" sz="half" idx="10"/>
          </p:nvPr>
        </p:nvSpPr>
        <p:spPr/>
        <p:txBody>
          <a:bodyPr rtlCol="0"/>
          <a:lstStyle/>
          <a:p>
            <a:pPr rtl="0"/>
            <a:fld id="{B982FAAA-CBDE-4F4D-8E28-4B2C8EEAA966}" type="datetime1">
              <a:rPr lang="ru-RU" noProof="0" smtClean="0"/>
              <a:t>02.05.2024</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13D2E340-0663-474B-992C-9192B5C45E57}" type="slidenum">
              <a:rPr lang="ru-RU" noProof="0" smtClean="0"/>
              <a:t>‹#›</a:t>
            </a:fld>
            <a:endParaRPr lang="ru-RU" noProof="0"/>
          </a:p>
        </p:txBody>
      </p:sp>
      <p:sp>
        <p:nvSpPr>
          <p:cNvPr id="9" name="Текст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rtlCol="0">
            <a:noAutofit/>
          </a:bodyPr>
          <a:lstStyle>
            <a:lvl1pPr marL="0" indent="0" algn="ctr">
              <a:buNone/>
              <a:defRPr sz="1600"/>
            </a:lvl1pPr>
          </a:lstStyle>
          <a:p>
            <a:pPr lvl="0" rtl="0"/>
            <a:r>
              <a:rPr lang="ru-RU" noProof="0"/>
              <a:t>Описание мероприятия</a:t>
            </a:r>
          </a:p>
        </p:txBody>
      </p:sp>
      <p:sp>
        <p:nvSpPr>
          <p:cNvPr id="11" name="Текст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rtlCol="0">
            <a:noAutofit/>
          </a:bodyPr>
          <a:lstStyle>
            <a:lvl1pPr marL="0" indent="0" algn="ctr">
              <a:buNone/>
              <a:defRPr sz="1600"/>
            </a:lvl1pPr>
          </a:lstStyle>
          <a:p>
            <a:pPr lvl="0" rtl="0"/>
            <a:r>
              <a:rPr lang="ru-RU" noProof="0"/>
              <a:t>Описание мероприятия</a:t>
            </a:r>
          </a:p>
        </p:txBody>
      </p:sp>
      <p:sp>
        <p:nvSpPr>
          <p:cNvPr id="13" name="Текст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rtlCol="0" anchor="ctr">
            <a:noAutofit/>
          </a:bodyPr>
          <a:lstStyle>
            <a:lvl1pPr marL="0" indent="0" algn="ctr">
              <a:lnSpc>
                <a:spcPct val="100000"/>
              </a:lnSpc>
              <a:buNone/>
              <a:defRPr sz="2000" i="1">
                <a:solidFill>
                  <a:schemeClr val="bg1"/>
                </a:solidFill>
                <a:latin typeface="+mj-lt"/>
              </a:defRPr>
            </a:lvl1pPr>
          </a:lstStyle>
          <a:p>
            <a:pPr lvl="0" rtl="0"/>
            <a:r>
              <a:rPr lang="ru-RU" noProof="0"/>
              <a:t>1</a:t>
            </a:r>
          </a:p>
        </p:txBody>
      </p:sp>
      <p:sp>
        <p:nvSpPr>
          <p:cNvPr id="15" name="Текст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rtlCol="0" anchor="ctr"/>
          <a:lstStyle>
            <a:lvl1pPr marL="0" indent="0" algn="ctr">
              <a:buNone/>
              <a:defRPr i="1">
                <a:solidFill>
                  <a:schemeClr val="bg1"/>
                </a:solidFill>
                <a:latin typeface="+mj-lt"/>
              </a:defRPr>
            </a:lvl1pPr>
          </a:lstStyle>
          <a:p>
            <a:pPr lvl="0" rtl="0"/>
            <a:r>
              <a:rPr lang="ru-RU" noProof="0"/>
              <a:t>2</a:t>
            </a:r>
          </a:p>
        </p:txBody>
      </p:sp>
      <p:sp>
        <p:nvSpPr>
          <p:cNvPr id="17" name="Текст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rtlCol="0" anchor="ctr"/>
          <a:lstStyle>
            <a:lvl1pPr marL="0" indent="0" algn="ctr">
              <a:buNone/>
              <a:defRPr i="1">
                <a:solidFill>
                  <a:schemeClr val="bg1"/>
                </a:solidFill>
                <a:latin typeface="+mj-lt"/>
              </a:defRPr>
            </a:lvl1pPr>
          </a:lstStyle>
          <a:p>
            <a:pPr lvl="0" rtl="0"/>
            <a:r>
              <a:rPr lang="ru-RU" noProof="0"/>
              <a:t>3</a:t>
            </a:r>
          </a:p>
        </p:txBody>
      </p:sp>
      <p:sp>
        <p:nvSpPr>
          <p:cNvPr id="20" name="Текст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rtlCol="0"/>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rtl="0"/>
            <a:r>
              <a:rPr lang="ru-RU" noProof="0"/>
              <a:t>Поместите здесь подзаголовок</a:t>
            </a:r>
          </a:p>
        </p:txBody>
      </p:sp>
      <p:cxnSp>
        <p:nvCxnSpPr>
          <p:cNvPr id="21" name="Прямая соединительная линия 20" title="Горизонтальная линейка">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Только заголовок и подзаголовок">
    <p:spTree>
      <p:nvGrpSpPr>
        <p:cNvPr id="1" name=""/>
        <p:cNvGrpSpPr/>
        <p:nvPr/>
      </p:nvGrpSpPr>
      <p:grpSpPr>
        <a:xfrm>
          <a:off x="0" y="0"/>
          <a:ext cx="0" cy="0"/>
          <a:chOff x="0" y="0"/>
          <a:chExt cx="0" cy="0"/>
        </a:xfrm>
      </p:grpSpPr>
      <p:sp>
        <p:nvSpPr>
          <p:cNvPr id="18" name="Прямоугольник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2" name="Заголовок 1"/>
          <p:cNvSpPr>
            <a:spLocks noGrp="1"/>
          </p:cNvSpPr>
          <p:nvPr>
            <p:ph type="title"/>
          </p:nvPr>
        </p:nvSpPr>
        <p:spPr>
          <a:xfrm>
            <a:off x="762000" y="559678"/>
            <a:ext cx="3833906" cy="2221622"/>
          </a:xfrm>
        </p:spPr>
        <p:txBody>
          <a:bodyPr rtlCol="0" anchor="b"/>
          <a:lstStyle>
            <a:lvl1pPr>
              <a:defRPr>
                <a:solidFill>
                  <a:schemeClr val="bg1"/>
                </a:solidFill>
              </a:defRPr>
            </a:lvl1pPr>
          </a:lstStyle>
          <a:p>
            <a:pPr rtl="0"/>
            <a:r>
              <a:rPr lang="ru-RU" noProof="0"/>
              <a:t>Образец заголовка</a:t>
            </a:r>
          </a:p>
        </p:txBody>
      </p:sp>
      <p:sp>
        <p:nvSpPr>
          <p:cNvPr id="4" name="Дата 3"/>
          <p:cNvSpPr>
            <a:spLocks noGrp="1"/>
          </p:cNvSpPr>
          <p:nvPr>
            <p:ph type="dt" sz="half" idx="10"/>
          </p:nvPr>
        </p:nvSpPr>
        <p:spPr/>
        <p:txBody>
          <a:bodyPr rtlCol="0"/>
          <a:lstStyle>
            <a:lvl1pPr>
              <a:defRPr>
                <a:solidFill>
                  <a:schemeClr val="bg1"/>
                </a:solidFill>
              </a:defRPr>
            </a:lvl1pPr>
          </a:lstStyle>
          <a:p>
            <a:pPr rtl="0"/>
            <a:fld id="{5828DFEF-AD52-4ACC-827F-7EA84CDFCD3C}" type="datetime1">
              <a:rPr lang="ru-RU" noProof="0" smtClean="0"/>
              <a:t>02.05.2024</a:t>
            </a:fld>
            <a:endParaRPr lang="ru-RU" noProof="0"/>
          </a:p>
        </p:txBody>
      </p:sp>
      <p:sp>
        <p:nvSpPr>
          <p:cNvPr id="5" name="Нижний колонтитул 4"/>
          <p:cNvSpPr>
            <a:spLocks noGrp="1"/>
          </p:cNvSpPr>
          <p:nvPr>
            <p:ph type="ftr" sz="quarter" idx="11"/>
          </p:nvPr>
        </p:nvSpPr>
        <p:spPr/>
        <p:txBody>
          <a:bodyPr rtlCol="0"/>
          <a:lstStyle>
            <a:lvl1pPr>
              <a:defRPr>
                <a:solidFill>
                  <a:schemeClr val="bg1"/>
                </a:solidFill>
              </a:defRPr>
            </a:lvl1pPr>
          </a:lstStyle>
          <a:p>
            <a:pPr rtl="0"/>
            <a:endParaRPr lang="ru-RU" noProof="0"/>
          </a:p>
        </p:txBody>
      </p:sp>
      <p:sp>
        <p:nvSpPr>
          <p:cNvPr id="6" name="Номер слайда 5"/>
          <p:cNvSpPr>
            <a:spLocks noGrp="1"/>
          </p:cNvSpPr>
          <p:nvPr>
            <p:ph type="sldNum" sz="quarter" idx="12"/>
          </p:nvPr>
        </p:nvSpPr>
        <p:spPr/>
        <p:txBody>
          <a:bodyPr rtlCol="0"/>
          <a:lstStyle/>
          <a:p>
            <a:pPr rtl="0"/>
            <a:fld id="{13D2E340-0663-474B-992C-9192B5C45E57}" type="slidenum">
              <a:rPr lang="ru-RU" noProof="0" smtClean="0"/>
              <a:t>‹#›</a:t>
            </a:fld>
            <a:endParaRPr lang="ru-RU" noProof="0"/>
          </a:p>
        </p:txBody>
      </p:sp>
      <p:sp>
        <p:nvSpPr>
          <p:cNvPr id="20" name="Текст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rtlCol="0"/>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rtl="0"/>
            <a:r>
              <a:rPr lang="ru-RU" noProof="0"/>
              <a:t>Поместите здесь подзаголовок</a:t>
            </a:r>
          </a:p>
        </p:txBody>
      </p:sp>
      <p:cxnSp>
        <p:nvCxnSpPr>
          <p:cNvPr id="21" name="Прямая соединительная линия 20" title="Горизонтальная линейка">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 пунктов с изображениями или значками">
    <p:bg>
      <p:bgPr>
        <a:solidFill>
          <a:schemeClr val="bg2"/>
        </a:solidFill>
        <a:effectLst/>
      </p:bgPr>
    </p:bg>
    <p:spTree>
      <p:nvGrpSpPr>
        <p:cNvPr id="1" name=""/>
        <p:cNvGrpSpPr/>
        <p:nvPr/>
      </p:nvGrpSpPr>
      <p:grpSpPr>
        <a:xfrm>
          <a:off x="0" y="0"/>
          <a:ext cx="0" cy="0"/>
          <a:chOff x="0" y="0"/>
          <a:chExt cx="0" cy="0"/>
        </a:xfrm>
      </p:grpSpPr>
      <p:sp>
        <p:nvSpPr>
          <p:cNvPr id="9" name="Полилиния 6" title="Фигура номера страницы">
            <a:extLst>
              <a:ext uri="{FF2B5EF4-FFF2-40B4-BE49-F238E27FC236}">
                <a16:creationId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Прямоугольник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2" name="Заголовок 1"/>
          <p:cNvSpPr>
            <a:spLocks noGrp="1"/>
          </p:cNvSpPr>
          <p:nvPr>
            <p:ph type="title"/>
          </p:nvPr>
        </p:nvSpPr>
        <p:spPr>
          <a:xfrm>
            <a:off x="762000" y="559678"/>
            <a:ext cx="3833906" cy="2221622"/>
          </a:xfrm>
        </p:spPr>
        <p:txBody>
          <a:bodyPr rtlCol="0" anchor="b"/>
          <a:lstStyle>
            <a:lvl1pPr>
              <a:defRPr>
                <a:solidFill>
                  <a:schemeClr val="bg1"/>
                </a:solidFill>
              </a:defRPr>
            </a:lvl1pPr>
          </a:lstStyle>
          <a:p>
            <a:pPr rtl="0"/>
            <a:r>
              <a:rPr lang="ru-RU" noProof="0"/>
              <a:t>Образец заголовка</a:t>
            </a:r>
          </a:p>
        </p:txBody>
      </p:sp>
      <p:sp>
        <p:nvSpPr>
          <p:cNvPr id="4" name="Дата 3"/>
          <p:cNvSpPr>
            <a:spLocks noGrp="1"/>
          </p:cNvSpPr>
          <p:nvPr>
            <p:ph type="dt" sz="half" idx="10"/>
          </p:nvPr>
        </p:nvSpPr>
        <p:spPr/>
        <p:txBody>
          <a:bodyPr rtlCol="0"/>
          <a:lstStyle>
            <a:lvl1pPr>
              <a:defRPr>
                <a:solidFill>
                  <a:schemeClr val="bg1"/>
                </a:solidFill>
              </a:defRPr>
            </a:lvl1pPr>
          </a:lstStyle>
          <a:p>
            <a:pPr rtl="0"/>
            <a:fld id="{692BE0CE-18D3-44D9-A4F0-E559D3FF9648}" type="datetime1">
              <a:rPr lang="ru-RU" noProof="0" smtClean="0"/>
              <a:t>02.05.2024</a:t>
            </a:fld>
            <a:endParaRPr lang="ru-RU" noProof="0"/>
          </a:p>
        </p:txBody>
      </p:sp>
      <p:sp>
        <p:nvSpPr>
          <p:cNvPr id="5" name="Нижний колонтитул 4"/>
          <p:cNvSpPr>
            <a:spLocks noGrp="1"/>
          </p:cNvSpPr>
          <p:nvPr>
            <p:ph type="ftr" sz="quarter" idx="11"/>
          </p:nvPr>
        </p:nvSpPr>
        <p:spPr/>
        <p:txBody>
          <a:bodyPr rtlCol="0"/>
          <a:lstStyle>
            <a:lvl1pPr>
              <a:defRPr>
                <a:solidFill>
                  <a:schemeClr val="bg1"/>
                </a:solidFill>
              </a:defRPr>
            </a:lvl1pPr>
          </a:lstStyle>
          <a:p>
            <a:pPr rtl="0"/>
            <a:endParaRPr lang="ru-RU" noProof="0"/>
          </a:p>
        </p:txBody>
      </p:sp>
      <p:sp>
        <p:nvSpPr>
          <p:cNvPr id="6" name="Номер слайда 5"/>
          <p:cNvSpPr>
            <a:spLocks noGrp="1"/>
          </p:cNvSpPr>
          <p:nvPr>
            <p:ph type="sldNum" sz="quarter" idx="12"/>
          </p:nvPr>
        </p:nvSpPr>
        <p:spPr/>
        <p:txBody>
          <a:bodyPr rtlCol="0"/>
          <a:lstStyle/>
          <a:p>
            <a:pPr rtl="0"/>
            <a:fld id="{13D2E340-0663-474B-992C-9192B5C45E57}" type="slidenum">
              <a:rPr lang="ru-RU" noProof="0" smtClean="0"/>
              <a:t>‹#›</a:t>
            </a:fld>
            <a:endParaRPr lang="ru-RU" noProof="0"/>
          </a:p>
        </p:txBody>
      </p:sp>
      <p:sp>
        <p:nvSpPr>
          <p:cNvPr id="20" name="Текст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rtlCol="0"/>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rtl="0"/>
            <a:r>
              <a:rPr lang="ru-RU" noProof="0"/>
              <a:t>Поместите здесь подзаголовок</a:t>
            </a:r>
          </a:p>
        </p:txBody>
      </p:sp>
      <p:cxnSp>
        <p:nvCxnSpPr>
          <p:cNvPr id="21" name="Прямая соединительная линия 20" title="Горизонтальная линейка">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Объект 2">
            <a:extLst>
              <a:ext uri="{FF2B5EF4-FFF2-40B4-BE49-F238E27FC236}">
                <a16:creationId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rtlCol="0">
            <a:normAutofit/>
          </a:bodyPr>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11" name="Текст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rtlCol="0">
            <a:normAutofit/>
          </a:bodyPr>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12" name="Текст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rtlCol="0">
            <a:normAutofit/>
          </a:bodyPr>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7" name="Текст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rtlCol="0"/>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16" name="Текст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rtlCol="0">
            <a:normAutofit/>
          </a:bodyPr>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19" name="Текст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rtlCol="0">
            <a:normAutofit/>
          </a:bodyPr>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23" name="Рисунок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
        <p:nvSpPr>
          <p:cNvPr id="25" name="Рисунок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
        <p:nvSpPr>
          <p:cNvPr id="27" name="Рисунок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
        <p:nvSpPr>
          <p:cNvPr id="31" name="Рисунок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
        <p:nvSpPr>
          <p:cNvPr id="33" name="Рисунок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
        <p:nvSpPr>
          <p:cNvPr id="35" name="Рисунок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Tree>
    <p:extLst>
      <p:ext uri="{BB962C8B-B14F-4D97-AF65-F5344CB8AC3E}">
        <p14:creationId xmlns:p14="http://schemas.microsoft.com/office/powerpoint/2010/main" val="12325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фотографий среднего размера с описаниями">
    <p:spTree>
      <p:nvGrpSpPr>
        <p:cNvPr id="1" name=""/>
        <p:cNvGrpSpPr/>
        <p:nvPr/>
      </p:nvGrpSpPr>
      <p:grpSpPr>
        <a:xfrm>
          <a:off x="0" y="0"/>
          <a:ext cx="0" cy="0"/>
          <a:chOff x="0" y="0"/>
          <a:chExt cx="0" cy="0"/>
        </a:xfrm>
      </p:grpSpPr>
      <p:sp>
        <p:nvSpPr>
          <p:cNvPr id="18" name="Прямоугольник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2" name="Заголовок 1"/>
          <p:cNvSpPr>
            <a:spLocks noGrp="1"/>
          </p:cNvSpPr>
          <p:nvPr>
            <p:ph type="title" hasCustomPrompt="1"/>
          </p:nvPr>
        </p:nvSpPr>
        <p:spPr>
          <a:xfrm>
            <a:off x="762000" y="2831932"/>
            <a:ext cx="3833906" cy="1562638"/>
          </a:xfrm>
        </p:spPr>
        <p:txBody>
          <a:bodyPr rtlCol="0" anchor="b"/>
          <a:lstStyle>
            <a:lvl1pPr>
              <a:defRPr/>
            </a:lvl1pPr>
          </a:lstStyle>
          <a:p>
            <a:pPr rtl="0"/>
            <a:r>
              <a:rPr lang="ru-RU" noProof="0"/>
              <a:t>Щелкните, чтобы изменить заголовок</a:t>
            </a:r>
          </a:p>
        </p:txBody>
      </p:sp>
      <p:sp>
        <p:nvSpPr>
          <p:cNvPr id="4" name="Дата 3"/>
          <p:cNvSpPr>
            <a:spLocks noGrp="1"/>
          </p:cNvSpPr>
          <p:nvPr>
            <p:ph type="dt" sz="half" idx="10"/>
          </p:nvPr>
        </p:nvSpPr>
        <p:spPr/>
        <p:txBody>
          <a:bodyPr rtlCol="0"/>
          <a:lstStyle/>
          <a:p>
            <a:pPr rtl="0"/>
            <a:fld id="{92A6A5D0-B183-4E14-8D6D-9D31BAED4668}" type="datetime1">
              <a:rPr lang="ru-RU" noProof="0" smtClean="0"/>
              <a:t>02.05.2024</a:t>
            </a:fld>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13D2E340-0663-474B-992C-9192B5C45E57}" type="slidenum">
              <a:rPr lang="ru-RU" noProof="0" smtClean="0"/>
              <a:t>‹#›</a:t>
            </a:fld>
            <a:endParaRPr lang="ru-RU" noProof="0"/>
          </a:p>
        </p:txBody>
      </p:sp>
      <p:sp>
        <p:nvSpPr>
          <p:cNvPr id="20" name="Текст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rtlCol="0"/>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rtl="0"/>
            <a:r>
              <a:rPr lang="ru-RU" noProof="0"/>
              <a:t>Поместите здесь подзаголовок</a:t>
            </a:r>
          </a:p>
        </p:txBody>
      </p:sp>
      <p:cxnSp>
        <p:nvCxnSpPr>
          <p:cNvPr id="21" name="Прямая соединительная линия 20" title="Горизонтальная линейка">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Рисунок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rtlCol="0" anchor="ctr"/>
          <a:lstStyle>
            <a:lvl1pPr marL="0" indent="0" algn="ctr">
              <a:buNone/>
              <a:defRPr i="1"/>
            </a:lvl1pPr>
          </a:lstStyle>
          <a:p>
            <a:pPr rtl="0"/>
            <a:r>
              <a:rPr lang="ru-RU" noProof="0"/>
              <a:t>Вставьте портрет</a:t>
            </a:r>
          </a:p>
        </p:txBody>
      </p:sp>
      <p:sp>
        <p:nvSpPr>
          <p:cNvPr id="19" name="Объект 2">
            <a:extLst>
              <a:ext uri="{FF2B5EF4-FFF2-40B4-BE49-F238E27FC236}">
                <a16:creationId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rtlCol="0" anchor="ctr">
            <a:normAutofit/>
          </a:bodyPr>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22" name="Текст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rtlCol="0" anchor="ctr">
            <a:normAutofit/>
          </a:bodyPr>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23" name="Текст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rtlCol="0" anchor="ctr">
            <a:normAutofit/>
          </a:bodyPr>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24" name="Текст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rtlCol="0" anchor="ctr"/>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25" name="Текст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rtlCol="0" anchor="ctr">
            <a:normAutofit/>
          </a:bodyPr>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26" name="Текст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rtlCol="0" anchor="ctr">
            <a:normAutofit/>
          </a:bodyPr>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27" name="Рисунок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
        <p:nvSpPr>
          <p:cNvPr id="28" name="Рисунок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
        <p:nvSpPr>
          <p:cNvPr id="29" name="Рисунок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
        <p:nvSpPr>
          <p:cNvPr id="30" name="Рисунок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
        <p:nvSpPr>
          <p:cNvPr id="31" name="Рисунок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
        <p:nvSpPr>
          <p:cNvPr id="32" name="Рисунок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Tree>
    <p:extLst>
      <p:ext uri="{BB962C8B-B14F-4D97-AF65-F5344CB8AC3E}">
        <p14:creationId xmlns:p14="http://schemas.microsoft.com/office/powerpoint/2010/main" val="11080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Титульный слайд">
    <p:bg>
      <p:bgRef idx="1001">
        <a:schemeClr val="bg2"/>
      </p:bgRef>
    </p:bg>
    <p:spTree>
      <p:nvGrpSpPr>
        <p:cNvPr id="1" name=""/>
        <p:cNvGrpSpPr/>
        <p:nvPr/>
      </p:nvGrpSpPr>
      <p:grpSpPr>
        <a:xfrm>
          <a:off x="0" y="0"/>
          <a:ext cx="0" cy="0"/>
          <a:chOff x="0" y="0"/>
          <a:chExt cx="0" cy="0"/>
        </a:xfrm>
      </p:grpSpPr>
      <p:sp>
        <p:nvSpPr>
          <p:cNvPr id="12" name="Полилиния 6" title="Фигура номера страницы"/>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Заголовок 1"/>
          <p:cNvSpPr>
            <a:spLocks noGrp="1"/>
          </p:cNvSpPr>
          <p:nvPr>
            <p:ph type="ctrTitle"/>
          </p:nvPr>
        </p:nvSpPr>
        <p:spPr>
          <a:xfrm>
            <a:off x="5747656" y="1264197"/>
            <a:ext cx="5670487" cy="4268965"/>
          </a:xfrm>
        </p:spPr>
        <p:txBody>
          <a:bodyPr rtlCol="0" anchor="ctr">
            <a:normAutofit/>
          </a:bodyPr>
          <a:lstStyle>
            <a:lvl1pPr algn="l">
              <a:lnSpc>
                <a:spcPct val="85000"/>
              </a:lnSpc>
              <a:defRPr sz="6000" cap="none" baseline="0">
                <a:solidFill>
                  <a:schemeClr val="tx2"/>
                </a:solidFill>
              </a:defRPr>
            </a:lvl1pPr>
          </a:lstStyle>
          <a:p>
            <a:pPr rtl="0"/>
            <a:r>
              <a:rPr lang="ru-RU" noProof="0"/>
              <a:t>Образец заголовка</a:t>
            </a:r>
          </a:p>
        </p:txBody>
      </p:sp>
      <p:sp>
        <p:nvSpPr>
          <p:cNvPr id="3" name="Подзаголовок 2"/>
          <p:cNvSpPr>
            <a:spLocks noGrp="1"/>
          </p:cNvSpPr>
          <p:nvPr>
            <p:ph type="subTitle" idx="1"/>
          </p:nvPr>
        </p:nvSpPr>
        <p:spPr>
          <a:xfrm>
            <a:off x="667666" y="4151085"/>
            <a:ext cx="4633806" cy="1591181"/>
          </a:xfrm>
        </p:spPr>
        <p:txBody>
          <a:bodyPr rtlCol="0"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a:t>Образец подзаголовка</a:t>
            </a:r>
          </a:p>
        </p:txBody>
      </p:sp>
      <p:cxnSp>
        <p:nvCxnSpPr>
          <p:cNvPr id="9" name="Прямая соединительная линия 8" title="Вертикальная линейка"/>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2"/>
        </a:solidFill>
        <a:effectLst/>
      </p:bgPr>
    </p:bg>
    <p:spTree>
      <p:nvGrpSpPr>
        <p:cNvPr id="1" name=""/>
        <p:cNvGrpSpPr/>
        <p:nvPr/>
      </p:nvGrpSpPr>
      <p:grpSpPr>
        <a:xfrm>
          <a:off x="0" y="0"/>
          <a:ext cx="0" cy="0"/>
          <a:chOff x="0" y="0"/>
          <a:chExt cx="0" cy="0"/>
        </a:xfrm>
      </p:grpSpPr>
      <p:sp>
        <p:nvSpPr>
          <p:cNvPr id="7" name="Полилиния 6" title="Фигура номера страницы"/>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Заголовок 1"/>
          <p:cNvSpPr>
            <a:spLocks noGrp="1"/>
          </p:cNvSpPr>
          <p:nvPr>
            <p:ph type="title"/>
          </p:nvPr>
        </p:nvSpPr>
        <p:spPr>
          <a:xfrm>
            <a:off x="1947673" y="2571722"/>
            <a:ext cx="8296654" cy="3286153"/>
          </a:xfrm>
        </p:spPr>
        <p:txBody>
          <a:bodyPr rtlCol="0" anchor="t">
            <a:normAutofit/>
          </a:bodyPr>
          <a:lstStyle>
            <a:lvl1pPr>
              <a:lnSpc>
                <a:spcPct val="85000"/>
              </a:lnSpc>
              <a:defRPr sz="7700" cap="none" baseline="0">
                <a:solidFill>
                  <a:schemeClr val="tx1">
                    <a:lumMod val="85000"/>
                    <a:lumOff val="15000"/>
                  </a:schemeClr>
                </a:solidFill>
              </a:defRPr>
            </a:lvl1pPr>
          </a:lstStyle>
          <a:p>
            <a:pPr rtl="0"/>
            <a:r>
              <a:rPr lang="ru-RU" noProof="0"/>
              <a:t>Образец заголовка</a:t>
            </a:r>
          </a:p>
        </p:txBody>
      </p:sp>
      <p:sp>
        <p:nvSpPr>
          <p:cNvPr id="3" name="Текст 2"/>
          <p:cNvSpPr>
            <a:spLocks noGrp="1"/>
          </p:cNvSpPr>
          <p:nvPr>
            <p:ph type="body" idx="1"/>
          </p:nvPr>
        </p:nvSpPr>
        <p:spPr>
          <a:xfrm>
            <a:off x="1947673" y="1393748"/>
            <a:ext cx="8401429" cy="819150"/>
          </a:xfrm>
        </p:spPr>
        <p:txBody>
          <a:bodyPr rtlCol="0"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ru-RU" noProof="0"/>
              <a:t>Образец текста</a:t>
            </a:r>
          </a:p>
        </p:txBody>
      </p:sp>
      <p:sp>
        <p:nvSpPr>
          <p:cNvPr id="4" name="Дата 3"/>
          <p:cNvSpPr>
            <a:spLocks noGrp="1"/>
          </p:cNvSpPr>
          <p:nvPr>
            <p:ph type="dt" sz="half" idx="10"/>
          </p:nvPr>
        </p:nvSpPr>
        <p:spPr>
          <a:xfrm>
            <a:off x="8742955" y="6314439"/>
            <a:ext cx="1596622" cy="365125"/>
          </a:xfrm>
        </p:spPr>
        <p:txBody>
          <a:bodyPr rtlCol="0"/>
          <a:lstStyle>
            <a:lvl1pPr>
              <a:defRPr sz="1200">
                <a:solidFill>
                  <a:schemeClr val="tx1">
                    <a:lumMod val="85000"/>
                    <a:lumOff val="15000"/>
                  </a:schemeClr>
                </a:solidFill>
              </a:defRPr>
            </a:lvl1pPr>
          </a:lstStyle>
          <a:p>
            <a:pPr rtl="0"/>
            <a:fld id="{8927519F-02EB-4776-A6B1-F960DF05F675}" type="datetime1">
              <a:rPr lang="ru-RU" noProof="0" smtClean="0"/>
              <a:t>02.05.2024</a:t>
            </a:fld>
            <a:endParaRPr lang="ru-RU" noProof="0"/>
          </a:p>
        </p:txBody>
      </p:sp>
      <p:sp>
        <p:nvSpPr>
          <p:cNvPr id="5" name="Нижний колонтитул 4"/>
          <p:cNvSpPr>
            <a:spLocks noGrp="1"/>
          </p:cNvSpPr>
          <p:nvPr>
            <p:ph type="ftr" sz="quarter" idx="11"/>
          </p:nvPr>
        </p:nvSpPr>
        <p:spPr>
          <a:xfrm>
            <a:off x="1947673" y="6314440"/>
            <a:ext cx="6480226" cy="365125"/>
          </a:xfrm>
        </p:spPr>
        <p:txBody>
          <a:bodyPr rtlCol="0"/>
          <a:lstStyle>
            <a:lvl1pPr>
              <a:defRPr b="0">
                <a:solidFill>
                  <a:schemeClr val="tx1">
                    <a:lumMod val="85000"/>
                    <a:lumOff val="15000"/>
                  </a:schemeClr>
                </a:solidFill>
              </a:defRPr>
            </a:lvl1pPr>
          </a:lstStyle>
          <a:p>
            <a:pPr rtl="0"/>
            <a:endParaRPr lang="ru-RU" noProof="0"/>
          </a:p>
        </p:txBody>
      </p:sp>
      <p:sp>
        <p:nvSpPr>
          <p:cNvPr id="6" name="Номер слайда 5"/>
          <p:cNvSpPr>
            <a:spLocks noGrp="1"/>
          </p:cNvSpPr>
          <p:nvPr>
            <p:ph type="sldNum" sz="quarter" idx="12"/>
          </p:nvPr>
        </p:nvSpPr>
        <p:spPr>
          <a:xfrm>
            <a:off x="11784011" y="1620760"/>
            <a:ext cx="407988" cy="365125"/>
          </a:xfrm>
        </p:spPr>
        <p:txBody>
          <a:bodyPr rtlCol="0"/>
          <a:lstStyle>
            <a:lvl1pPr>
              <a:defRPr>
                <a:solidFill>
                  <a:schemeClr val="bg2"/>
                </a:solidFill>
              </a:defRPr>
            </a:lvl1pPr>
          </a:lstStyle>
          <a:p>
            <a:pPr rtl="0"/>
            <a:fld id="{13D2E340-0663-474B-992C-9192B5C45E57}" type="slidenum">
              <a:rPr lang="ru-RU" noProof="0" smtClean="0"/>
              <a:t>‹#›</a:t>
            </a:fld>
            <a:endParaRPr lang="ru-RU" noProof="0"/>
          </a:p>
        </p:txBody>
      </p:sp>
      <p:cxnSp>
        <p:nvCxnSpPr>
          <p:cNvPr id="10" name="Прямая соединительная линия 9" title="Горизонтальная линейка"/>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5348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Полилиния 6" title="Фигура номера страницы"/>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Заголовок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pPr rtl="0"/>
            <a:r>
              <a:rPr lang="ru-RU" noProof="0"/>
              <a:t>Образец заголовка</a:t>
            </a:r>
          </a:p>
        </p:txBody>
      </p:sp>
      <p:sp>
        <p:nvSpPr>
          <p:cNvPr id="3" name="Текст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pPr rtl="0"/>
            <a:fld id="{714742FA-2F74-4E6C-AD8B-E20B6D55AF89}" type="datetime1">
              <a:rPr lang="ru-RU" noProof="0" smtClean="0"/>
              <a:t>02.05.2024</a:t>
            </a:fld>
            <a:endParaRPr lang="ru-RU" noProof="0"/>
          </a:p>
        </p:txBody>
      </p:sp>
      <p:sp>
        <p:nvSpPr>
          <p:cNvPr id="5" name="Нижний колонтитул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pPr rtl="0"/>
            <a:endParaRPr lang="ru-RU" noProof="0"/>
          </a:p>
        </p:txBody>
      </p:sp>
      <p:sp>
        <p:nvSpPr>
          <p:cNvPr id="6" name="Номер слайда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pPr rtl="0"/>
            <a:fld id="{13D2E340-0663-474B-992C-9192B5C45E57}" type="slidenum">
              <a:rPr lang="ru-RU" noProof="0" smtClean="0"/>
              <a:t>‹#›</a:t>
            </a:fld>
            <a:endParaRPr lang="ru-RU" noProof="0"/>
          </a:p>
        </p:txBody>
      </p:sp>
      <p:cxnSp>
        <p:nvCxnSpPr>
          <p:cNvPr id="10" name="Прямая соединительная линия 9" title="Горизонтальная линейка"/>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93967"/>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95" r:id="rId3"/>
    <p:sldLayoutId id="2147484490" r:id="rId4"/>
    <p:sldLayoutId id="2147484491" r:id="rId5"/>
    <p:sldLayoutId id="2147484492" r:id="rId6"/>
    <p:sldLayoutId id="2147484493" r:id="rId7"/>
    <p:sldLayoutId id="2147484496" r:id="rId8"/>
    <p:sldLayoutId id="2147484481" r:id="rId9"/>
    <p:sldLayoutId id="2147484498" r:id="rId10"/>
    <p:sldLayoutId id="2147484499" r:id="rId11"/>
    <p:sldLayoutId id="2147484500" r:id="rId12"/>
    <p:sldLayoutId id="2147484482" r:id="rId13"/>
    <p:sldLayoutId id="2147484483" r:id="rId14"/>
    <p:sldLayoutId id="2147484484" r:id="rId15"/>
    <p:sldLayoutId id="2147484485" r:id="rId16"/>
  </p:sldLayoutIdLst>
  <p:hf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679374-8EAE-4873-9BB6-F6C630302DA2}"/>
              </a:ext>
            </a:extLst>
          </p:cNvPr>
          <p:cNvSpPr>
            <a:spLocks noGrp="1"/>
          </p:cNvSpPr>
          <p:nvPr>
            <p:ph type="ctrTitle"/>
          </p:nvPr>
        </p:nvSpPr>
        <p:spPr>
          <a:xfrm>
            <a:off x="5784726" y="1054132"/>
            <a:ext cx="5670487" cy="4268965"/>
          </a:xfrm>
        </p:spPr>
        <p:txBody>
          <a:bodyPr rtlCol="0">
            <a:normAutofit fontScale="90000"/>
          </a:bodyPr>
          <a:lstStyle/>
          <a:p>
            <a:pPr rtl="0">
              <a:spcBef>
                <a:spcPts val="0"/>
              </a:spcBef>
              <a:spcAft>
                <a:spcPts val="1200"/>
              </a:spcAft>
            </a:pPr>
            <a:r>
              <a:rPr lang="ru-RU" dirty="0"/>
              <a:t>Состояние и перспективы развития ассоциативной стеганографии</a:t>
            </a:r>
            <a:endParaRPr lang="ru-RU" sz="4000" i="0" dirty="0"/>
          </a:p>
        </p:txBody>
      </p:sp>
      <p:sp>
        <p:nvSpPr>
          <p:cNvPr id="3" name="Подзаголовок 2">
            <a:extLst>
              <a:ext uri="{FF2B5EF4-FFF2-40B4-BE49-F238E27FC236}">
                <a16:creationId xmlns:a16="http://schemas.microsoft.com/office/drawing/2014/main" id="{7E42C4E3-AFAF-4630-AF6D-21FB3C29CF71}"/>
              </a:ext>
            </a:extLst>
          </p:cNvPr>
          <p:cNvSpPr>
            <a:spLocks noGrp="1"/>
          </p:cNvSpPr>
          <p:nvPr>
            <p:ph type="subTitle" idx="1"/>
          </p:nvPr>
        </p:nvSpPr>
        <p:spPr>
          <a:xfrm>
            <a:off x="321275" y="3026619"/>
            <a:ext cx="4893699" cy="1854300"/>
          </a:xfrm>
        </p:spPr>
        <p:txBody>
          <a:bodyPr rtlCol="0"/>
          <a:lstStyle/>
          <a:p>
            <a:pPr rtl="0">
              <a:lnSpc>
                <a:spcPts val="2500"/>
              </a:lnSpc>
              <a:spcAft>
                <a:spcPts val="600"/>
              </a:spcAft>
            </a:pPr>
            <a:r>
              <a:rPr lang="ru-RU" sz="1800" b="1" i="0" dirty="0"/>
              <a:t>В докладе рассматриваются достигнутые нашей научной группой результаты в направлении ассоциативной стеганографии и обсуждаются перспективы дальнейшего развития этого направления.</a:t>
            </a:r>
          </a:p>
        </p:txBody>
      </p:sp>
      <p:pic>
        <p:nvPicPr>
          <p:cNvPr id="7" name="Рисунок 6">
            <a:extLst>
              <a:ext uri="{FF2B5EF4-FFF2-40B4-BE49-F238E27FC236}">
                <a16:creationId xmlns:a16="http://schemas.microsoft.com/office/drawing/2014/main" id="{5B74625D-410B-208A-0450-609E21A44AD5}"/>
              </a:ext>
            </a:extLst>
          </p:cNvPr>
          <p:cNvPicPr>
            <a:picLocks noChangeAspect="1"/>
          </p:cNvPicPr>
          <p:nvPr/>
        </p:nvPicPr>
        <p:blipFill>
          <a:blip r:embed="rId3"/>
          <a:stretch>
            <a:fillRect/>
          </a:stretch>
        </p:blipFill>
        <p:spPr>
          <a:xfrm>
            <a:off x="874271" y="1202969"/>
            <a:ext cx="4217077" cy="1750298"/>
          </a:xfrm>
          <a:prstGeom prst="rect">
            <a:avLst/>
          </a:prstGeom>
        </p:spPr>
      </p:pic>
      <p:sp>
        <p:nvSpPr>
          <p:cNvPr id="9" name="TextBox 8">
            <a:extLst>
              <a:ext uri="{FF2B5EF4-FFF2-40B4-BE49-F238E27FC236}">
                <a16:creationId xmlns:a16="http://schemas.microsoft.com/office/drawing/2014/main" id="{6D6CB0BA-6BC4-2FE8-82AD-9685A23D06C7}"/>
              </a:ext>
            </a:extLst>
          </p:cNvPr>
          <p:cNvSpPr txBox="1"/>
          <p:nvPr/>
        </p:nvSpPr>
        <p:spPr>
          <a:xfrm>
            <a:off x="5816944" y="5036063"/>
            <a:ext cx="6098058" cy="646331"/>
          </a:xfrm>
          <a:prstGeom prst="rect">
            <a:avLst/>
          </a:prstGeom>
          <a:noFill/>
        </p:spPr>
        <p:txBody>
          <a:bodyPr wrap="square">
            <a:spAutoFit/>
          </a:bodyPr>
          <a:lstStyle/>
          <a:p>
            <a:r>
              <a:rPr lang="ru-RU" sz="3600" i="0" dirty="0">
                <a:latin typeface="Century Schoolbook (Заголовки)"/>
              </a:rPr>
              <a:t>Р.Ф. Гибадуллин</a:t>
            </a:r>
            <a:endParaRPr lang="ru-RU" sz="3600" dirty="0">
              <a:latin typeface="Century Schoolbook (Заголовки)"/>
            </a:endParaRPr>
          </a:p>
        </p:txBody>
      </p:sp>
    </p:spTree>
    <p:extLst>
      <p:ext uri="{BB962C8B-B14F-4D97-AF65-F5344CB8AC3E}">
        <p14:creationId xmlns:p14="http://schemas.microsoft.com/office/powerpoint/2010/main" val="1193886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D1F34B-93F5-46C0-9BEC-B1A8D55008B4}"/>
              </a:ext>
            </a:extLst>
          </p:cNvPr>
          <p:cNvSpPr>
            <a:spLocks noGrp="1"/>
          </p:cNvSpPr>
          <p:nvPr>
            <p:ph type="title"/>
          </p:nvPr>
        </p:nvSpPr>
        <p:spPr>
          <a:xfrm>
            <a:off x="275303" y="559678"/>
            <a:ext cx="4320603" cy="2221622"/>
          </a:xfrm>
        </p:spPr>
        <p:txBody>
          <a:bodyPr rtlCol="0">
            <a:normAutofit/>
          </a:bodyPr>
          <a:lstStyle/>
          <a:p>
            <a:pPr rtl="0"/>
            <a:r>
              <a:rPr lang="ru-RU" dirty="0"/>
              <a:t>3.2. Система </a:t>
            </a:r>
            <a:r>
              <a:rPr lang="fr-FR" dirty="0"/>
              <a:t>Security Map Cluster</a:t>
            </a:r>
            <a:endParaRPr lang="ru-RU" dirty="0"/>
          </a:p>
        </p:txBody>
      </p:sp>
      <p:sp>
        <p:nvSpPr>
          <p:cNvPr id="3" name="Текст 2">
            <a:extLst>
              <a:ext uri="{FF2B5EF4-FFF2-40B4-BE49-F238E27FC236}">
                <a16:creationId xmlns:a16="http://schemas.microsoft.com/office/drawing/2014/main" id="{381FDC16-3D69-48AD-B08B-ED28A10640C1}"/>
              </a:ext>
            </a:extLst>
          </p:cNvPr>
          <p:cNvSpPr>
            <a:spLocks noGrp="1"/>
          </p:cNvSpPr>
          <p:nvPr>
            <p:ph type="body" sz="quarter" idx="18"/>
          </p:nvPr>
        </p:nvSpPr>
        <p:spPr>
          <a:xfrm>
            <a:off x="1071716" y="2895600"/>
            <a:ext cx="3532833" cy="2855913"/>
          </a:xfrm>
        </p:spPr>
        <p:txBody>
          <a:bodyPr rtlCol="0">
            <a:normAutofit/>
          </a:bodyPr>
          <a:lstStyle/>
          <a:p>
            <a:pPr rtl="0"/>
            <a:r>
              <a:rPr lang="ru-RU" dirty="0"/>
              <a:t>Предложен метод генерации тестовых БД ПКС.</a:t>
            </a:r>
            <a:endParaRPr lang="ru-RU" i="1" dirty="0"/>
          </a:p>
        </p:txBody>
      </p:sp>
      <p:sp>
        <p:nvSpPr>
          <p:cNvPr id="7" name="Номер слайда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rtlCol="0"/>
          <a:lstStyle/>
          <a:p>
            <a:pPr rtl="0"/>
            <a:fld id="{13D2E340-0663-474B-992C-9192B5C45E57}" type="slidenum">
              <a:rPr lang="ru-RU" smtClean="0"/>
              <a:t>10</a:t>
            </a:fld>
            <a:endParaRPr lang="ru-RU"/>
          </a:p>
        </p:txBody>
      </p:sp>
      <p:pic>
        <p:nvPicPr>
          <p:cNvPr id="5" name="Рисунок 4">
            <a:extLst>
              <a:ext uri="{FF2B5EF4-FFF2-40B4-BE49-F238E27FC236}">
                <a16:creationId xmlns:a16="http://schemas.microsoft.com/office/drawing/2014/main" id="{4C3CCAFC-30FB-AC58-6EEB-047A7E4AB58A}"/>
              </a:ext>
            </a:extLst>
          </p:cNvPr>
          <p:cNvPicPr>
            <a:picLocks noChangeAspect="1"/>
          </p:cNvPicPr>
          <p:nvPr/>
        </p:nvPicPr>
        <p:blipFill>
          <a:blip r:embed="rId3"/>
          <a:stretch>
            <a:fillRect/>
          </a:stretch>
        </p:blipFill>
        <p:spPr>
          <a:xfrm>
            <a:off x="5057314" y="690870"/>
            <a:ext cx="6516661" cy="4392408"/>
          </a:xfrm>
          <a:prstGeom prst="rect">
            <a:avLst/>
          </a:prstGeom>
        </p:spPr>
      </p:pic>
    </p:spTree>
    <p:extLst>
      <p:ext uri="{BB962C8B-B14F-4D97-AF65-F5344CB8AC3E}">
        <p14:creationId xmlns:p14="http://schemas.microsoft.com/office/powerpoint/2010/main" val="3105331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D1F34B-93F5-46C0-9BEC-B1A8D55008B4}"/>
              </a:ext>
            </a:extLst>
          </p:cNvPr>
          <p:cNvSpPr>
            <a:spLocks noGrp="1"/>
          </p:cNvSpPr>
          <p:nvPr>
            <p:ph type="title"/>
          </p:nvPr>
        </p:nvSpPr>
        <p:spPr>
          <a:xfrm>
            <a:off x="275303" y="559678"/>
            <a:ext cx="4320603" cy="2221622"/>
          </a:xfrm>
        </p:spPr>
        <p:txBody>
          <a:bodyPr rtlCol="0">
            <a:normAutofit/>
          </a:bodyPr>
          <a:lstStyle/>
          <a:p>
            <a:pPr rtl="0"/>
            <a:r>
              <a:rPr lang="ru-RU" dirty="0"/>
              <a:t>3.3. Система </a:t>
            </a:r>
            <a:r>
              <a:rPr lang="fr-FR" dirty="0"/>
              <a:t>Security Map Cluster</a:t>
            </a:r>
            <a:endParaRPr lang="ru-RU" dirty="0"/>
          </a:p>
        </p:txBody>
      </p:sp>
      <p:sp>
        <p:nvSpPr>
          <p:cNvPr id="3" name="Текст 2">
            <a:extLst>
              <a:ext uri="{FF2B5EF4-FFF2-40B4-BE49-F238E27FC236}">
                <a16:creationId xmlns:a16="http://schemas.microsoft.com/office/drawing/2014/main" id="{381FDC16-3D69-48AD-B08B-ED28A10640C1}"/>
              </a:ext>
            </a:extLst>
          </p:cNvPr>
          <p:cNvSpPr>
            <a:spLocks noGrp="1"/>
          </p:cNvSpPr>
          <p:nvPr>
            <p:ph type="body" sz="quarter" idx="18"/>
          </p:nvPr>
        </p:nvSpPr>
        <p:spPr>
          <a:xfrm>
            <a:off x="1071716" y="2895600"/>
            <a:ext cx="3532833" cy="2855913"/>
          </a:xfrm>
        </p:spPr>
        <p:txBody>
          <a:bodyPr rtlCol="0">
            <a:normAutofit/>
          </a:bodyPr>
          <a:lstStyle/>
          <a:p>
            <a:pPr rtl="0"/>
            <a:r>
              <a:rPr lang="ru-RU" dirty="0"/>
              <a:t>Предложен метод обработки селективных запросов к БД ПКС, основанный на неполной выборке узловых точек протяженных объектов.</a:t>
            </a:r>
            <a:endParaRPr lang="ru-RU" i="1" dirty="0"/>
          </a:p>
        </p:txBody>
      </p:sp>
      <p:sp>
        <p:nvSpPr>
          <p:cNvPr id="7" name="Номер слайда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rtlCol="0"/>
          <a:lstStyle/>
          <a:p>
            <a:pPr rtl="0"/>
            <a:fld id="{13D2E340-0663-474B-992C-9192B5C45E57}" type="slidenum">
              <a:rPr lang="ru-RU" smtClean="0"/>
              <a:t>11</a:t>
            </a:fld>
            <a:endParaRPr lang="ru-RU"/>
          </a:p>
        </p:txBody>
      </p:sp>
      <p:pic>
        <p:nvPicPr>
          <p:cNvPr id="6" name="Рисунок 5">
            <a:extLst>
              <a:ext uri="{FF2B5EF4-FFF2-40B4-BE49-F238E27FC236}">
                <a16:creationId xmlns:a16="http://schemas.microsoft.com/office/drawing/2014/main" id="{FAE81518-701A-F181-D675-52E24EC8E980}"/>
              </a:ext>
            </a:extLst>
          </p:cNvPr>
          <p:cNvPicPr>
            <a:picLocks noChangeAspect="1"/>
          </p:cNvPicPr>
          <p:nvPr/>
        </p:nvPicPr>
        <p:blipFill>
          <a:blip r:embed="rId3"/>
          <a:stretch>
            <a:fillRect/>
          </a:stretch>
        </p:blipFill>
        <p:spPr>
          <a:xfrm>
            <a:off x="5284252" y="845575"/>
            <a:ext cx="6301393" cy="3977147"/>
          </a:xfrm>
          <a:prstGeom prst="rect">
            <a:avLst/>
          </a:prstGeom>
        </p:spPr>
      </p:pic>
    </p:spTree>
    <p:extLst>
      <p:ext uri="{BB962C8B-B14F-4D97-AF65-F5344CB8AC3E}">
        <p14:creationId xmlns:p14="http://schemas.microsoft.com/office/powerpoint/2010/main" val="2930404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D1F34B-93F5-46C0-9BEC-B1A8D55008B4}"/>
              </a:ext>
            </a:extLst>
          </p:cNvPr>
          <p:cNvSpPr>
            <a:spLocks noGrp="1"/>
          </p:cNvSpPr>
          <p:nvPr>
            <p:ph type="title"/>
          </p:nvPr>
        </p:nvSpPr>
        <p:spPr>
          <a:xfrm>
            <a:off x="275303" y="559678"/>
            <a:ext cx="4320603" cy="2221622"/>
          </a:xfrm>
        </p:spPr>
        <p:txBody>
          <a:bodyPr rtlCol="0">
            <a:normAutofit/>
          </a:bodyPr>
          <a:lstStyle/>
          <a:p>
            <a:pPr rtl="0"/>
            <a:r>
              <a:rPr lang="ru-RU" dirty="0"/>
              <a:t>3.4. Система </a:t>
            </a:r>
            <a:r>
              <a:rPr lang="fr-FR" dirty="0"/>
              <a:t>Security Map Cluster</a:t>
            </a:r>
            <a:endParaRPr lang="ru-RU" dirty="0"/>
          </a:p>
        </p:txBody>
      </p:sp>
      <p:sp>
        <p:nvSpPr>
          <p:cNvPr id="3" name="Текст 2">
            <a:extLst>
              <a:ext uri="{FF2B5EF4-FFF2-40B4-BE49-F238E27FC236}">
                <a16:creationId xmlns:a16="http://schemas.microsoft.com/office/drawing/2014/main" id="{381FDC16-3D69-48AD-B08B-ED28A10640C1}"/>
              </a:ext>
            </a:extLst>
          </p:cNvPr>
          <p:cNvSpPr>
            <a:spLocks noGrp="1"/>
          </p:cNvSpPr>
          <p:nvPr>
            <p:ph type="body" sz="quarter" idx="18"/>
          </p:nvPr>
        </p:nvSpPr>
        <p:spPr>
          <a:xfrm>
            <a:off x="373626" y="2895600"/>
            <a:ext cx="4230923" cy="2855913"/>
          </a:xfrm>
        </p:spPr>
        <p:txBody>
          <a:bodyPr rtlCol="0">
            <a:normAutofit/>
          </a:bodyPr>
          <a:lstStyle/>
          <a:p>
            <a:pPr rtl="0"/>
            <a:r>
              <a:rPr lang="ru-RU" dirty="0"/>
              <a:t>Сравнительные характеристики динамики процессов при обработке пакетов запросов для двух возможных архитектур системы.</a:t>
            </a:r>
            <a:endParaRPr lang="ru-RU" i="1" dirty="0"/>
          </a:p>
        </p:txBody>
      </p:sp>
      <p:sp>
        <p:nvSpPr>
          <p:cNvPr id="7" name="Номер слайда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rtlCol="0"/>
          <a:lstStyle/>
          <a:p>
            <a:pPr rtl="0"/>
            <a:fld id="{13D2E340-0663-474B-992C-9192B5C45E57}" type="slidenum">
              <a:rPr lang="ru-RU" smtClean="0"/>
              <a:t>12</a:t>
            </a:fld>
            <a:endParaRPr lang="ru-RU"/>
          </a:p>
        </p:txBody>
      </p:sp>
      <p:pic>
        <p:nvPicPr>
          <p:cNvPr id="5" name="Рисунок 4">
            <a:extLst>
              <a:ext uri="{FF2B5EF4-FFF2-40B4-BE49-F238E27FC236}">
                <a16:creationId xmlns:a16="http://schemas.microsoft.com/office/drawing/2014/main" id="{9A40BCC2-168D-BD59-E203-2EFFCC78C01D}"/>
              </a:ext>
            </a:extLst>
          </p:cNvPr>
          <p:cNvPicPr>
            <a:picLocks noChangeAspect="1"/>
          </p:cNvPicPr>
          <p:nvPr/>
        </p:nvPicPr>
        <p:blipFill>
          <a:blip r:embed="rId3"/>
          <a:stretch>
            <a:fillRect/>
          </a:stretch>
        </p:blipFill>
        <p:spPr>
          <a:xfrm>
            <a:off x="5088654" y="747252"/>
            <a:ext cx="6569731" cy="4714106"/>
          </a:xfrm>
          <a:prstGeom prst="rect">
            <a:avLst/>
          </a:prstGeom>
        </p:spPr>
      </p:pic>
    </p:spTree>
    <p:extLst>
      <p:ext uri="{BB962C8B-B14F-4D97-AF65-F5344CB8AC3E}">
        <p14:creationId xmlns:p14="http://schemas.microsoft.com/office/powerpoint/2010/main" val="3367521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D1F34B-93F5-46C0-9BEC-B1A8D55008B4}"/>
              </a:ext>
            </a:extLst>
          </p:cNvPr>
          <p:cNvSpPr>
            <a:spLocks noGrp="1"/>
          </p:cNvSpPr>
          <p:nvPr>
            <p:ph type="title"/>
          </p:nvPr>
        </p:nvSpPr>
        <p:spPr>
          <a:xfrm>
            <a:off x="275303" y="559678"/>
            <a:ext cx="4320603" cy="2221622"/>
          </a:xfrm>
        </p:spPr>
        <p:txBody>
          <a:bodyPr rtlCol="0">
            <a:normAutofit/>
          </a:bodyPr>
          <a:lstStyle/>
          <a:p>
            <a:pPr rtl="0"/>
            <a:r>
              <a:rPr lang="ru-RU" dirty="0"/>
              <a:t>3.5. Система </a:t>
            </a:r>
            <a:r>
              <a:rPr lang="fr-FR" dirty="0"/>
              <a:t>Security Map Cluster</a:t>
            </a:r>
            <a:endParaRPr lang="ru-RU" dirty="0"/>
          </a:p>
        </p:txBody>
      </p:sp>
      <p:sp>
        <p:nvSpPr>
          <p:cNvPr id="3" name="Текст 2">
            <a:extLst>
              <a:ext uri="{FF2B5EF4-FFF2-40B4-BE49-F238E27FC236}">
                <a16:creationId xmlns:a16="http://schemas.microsoft.com/office/drawing/2014/main" id="{381FDC16-3D69-48AD-B08B-ED28A10640C1}"/>
              </a:ext>
            </a:extLst>
          </p:cNvPr>
          <p:cNvSpPr>
            <a:spLocks noGrp="1"/>
          </p:cNvSpPr>
          <p:nvPr>
            <p:ph type="body" sz="quarter" idx="18"/>
          </p:nvPr>
        </p:nvSpPr>
        <p:spPr>
          <a:xfrm>
            <a:off x="373626" y="2895600"/>
            <a:ext cx="4230923" cy="2855913"/>
          </a:xfrm>
        </p:spPr>
        <p:txBody>
          <a:bodyPr rtlCol="0">
            <a:normAutofit/>
          </a:bodyPr>
          <a:lstStyle/>
          <a:p>
            <a:pPr rtl="0"/>
            <a:r>
              <a:rPr lang="ru-RU" dirty="0"/>
              <a:t>Разработан программный прототип клиентской части системы.</a:t>
            </a:r>
            <a:endParaRPr lang="ru-RU" i="1" dirty="0"/>
          </a:p>
        </p:txBody>
      </p:sp>
      <p:sp>
        <p:nvSpPr>
          <p:cNvPr id="7" name="Номер слайда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rtlCol="0"/>
          <a:lstStyle/>
          <a:p>
            <a:pPr rtl="0"/>
            <a:fld id="{13D2E340-0663-474B-992C-9192B5C45E57}" type="slidenum">
              <a:rPr lang="ru-RU" smtClean="0"/>
              <a:t>13</a:t>
            </a:fld>
            <a:endParaRPr lang="ru-RU"/>
          </a:p>
        </p:txBody>
      </p:sp>
      <p:pic>
        <p:nvPicPr>
          <p:cNvPr id="4" name="Рисунок 1">
            <a:extLst>
              <a:ext uri="{FF2B5EF4-FFF2-40B4-BE49-F238E27FC236}">
                <a16:creationId xmlns:a16="http://schemas.microsoft.com/office/drawing/2014/main" id="{C19AC452-B4AE-8748-5053-A6B4841ACC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5859" y="837941"/>
            <a:ext cx="6772180" cy="4502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4381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D1F34B-93F5-46C0-9BEC-B1A8D55008B4}"/>
              </a:ext>
            </a:extLst>
          </p:cNvPr>
          <p:cNvSpPr>
            <a:spLocks noGrp="1"/>
          </p:cNvSpPr>
          <p:nvPr>
            <p:ph type="title"/>
          </p:nvPr>
        </p:nvSpPr>
        <p:spPr>
          <a:xfrm>
            <a:off x="275303" y="559678"/>
            <a:ext cx="4320603" cy="2221622"/>
          </a:xfrm>
        </p:spPr>
        <p:txBody>
          <a:bodyPr rtlCol="0">
            <a:normAutofit/>
          </a:bodyPr>
          <a:lstStyle/>
          <a:p>
            <a:pPr rtl="0"/>
            <a:r>
              <a:rPr lang="ru-RU" dirty="0"/>
              <a:t>4. Защита текстовых сведений</a:t>
            </a:r>
          </a:p>
        </p:txBody>
      </p:sp>
      <p:sp>
        <p:nvSpPr>
          <p:cNvPr id="3" name="Текст 2">
            <a:extLst>
              <a:ext uri="{FF2B5EF4-FFF2-40B4-BE49-F238E27FC236}">
                <a16:creationId xmlns:a16="http://schemas.microsoft.com/office/drawing/2014/main" id="{381FDC16-3D69-48AD-B08B-ED28A10640C1}"/>
              </a:ext>
            </a:extLst>
          </p:cNvPr>
          <p:cNvSpPr>
            <a:spLocks noGrp="1"/>
          </p:cNvSpPr>
          <p:nvPr>
            <p:ph type="body" sz="quarter" idx="18"/>
          </p:nvPr>
        </p:nvSpPr>
        <p:spPr>
          <a:xfrm>
            <a:off x="373626" y="2895600"/>
            <a:ext cx="4230923" cy="2855913"/>
          </a:xfrm>
        </p:spPr>
        <p:txBody>
          <a:bodyPr rtlCol="0">
            <a:normAutofit/>
          </a:bodyPr>
          <a:lstStyle/>
          <a:p>
            <a:pPr marL="342900" indent="-342900" rtl="0">
              <a:buFont typeface="Arial" panose="020B0604020202020204" pitchFamily="34" charset="0"/>
              <a:buChar char="•"/>
            </a:pPr>
            <a:r>
              <a:rPr lang="ru-RU" dirty="0"/>
              <a:t>Программный модуль </a:t>
            </a:r>
            <a:r>
              <a:rPr lang="fr-FR" dirty="0"/>
              <a:t>Stego.</a:t>
            </a:r>
          </a:p>
          <a:p>
            <a:pPr marL="342900" indent="-342900" rtl="0">
              <a:buFont typeface="Arial" panose="020B0604020202020204" pitchFamily="34" charset="0"/>
              <a:buChar char="•"/>
            </a:pPr>
            <a:r>
              <a:rPr lang="ru-RU" dirty="0"/>
              <a:t>Декоратор </a:t>
            </a:r>
            <a:r>
              <a:rPr lang="fr-FR" dirty="0"/>
              <a:t>StegoStream.</a:t>
            </a:r>
          </a:p>
          <a:p>
            <a:pPr rtl="0"/>
            <a:endParaRPr lang="ru-RU" i="1" dirty="0"/>
          </a:p>
        </p:txBody>
      </p:sp>
      <p:sp>
        <p:nvSpPr>
          <p:cNvPr id="7" name="Номер слайда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rtlCol="0"/>
          <a:lstStyle/>
          <a:p>
            <a:pPr rtl="0"/>
            <a:fld id="{13D2E340-0663-474B-992C-9192B5C45E57}" type="slidenum">
              <a:rPr lang="ru-RU" smtClean="0"/>
              <a:t>14</a:t>
            </a:fld>
            <a:endParaRPr lang="ru-RU"/>
          </a:p>
        </p:txBody>
      </p:sp>
      <p:pic>
        <p:nvPicPr>
          <p:cNvPr id="11" name="Рисунок 10">
            <a:extLst>
              <a:ext uri="{FF2B5EF4-FFF2-40B4-BE49-F238E27FC236}">
                <a16:creationId xmlns:a16="http://schemas.microsoft.com/office/drawing/2014/main" id="{AA614E0E-D14A-794F-58B0-2C372E7B7553}"/>
              </a:ext>
            </a:extLst>
          </p:cNvPr>
          <p:cNvPicPr>
            <a:picLocks noChangeAspect="1"/>
          </p:cNvPicPr>
          <p:nvPr/>
        </p:nvPicPr>
        <p:blipFill>
          <a:blip r:embed="rId3"/>
          <a:stretch>
            <a:fillRect/>
          </a:stretch>
        </p:blipFill>
        <p:spPr>
          <a:xfrm>
            <a:off x="5173211" y="521111"/>
            <a:ext cx="6780646" cy="2517058"/>
          </a:xfrm>
          <a:prstGeom prst="rect">
            <a:avLst/>
          </a:prstGeom>
        </p:spPr>
      </p:pic>
      <p:pic>
        <p:nvPicPr>
          <p:cNvPr id="17" name="Рисунок 16">
            <a:extLst>
              <a:ext uri="{FF2B5EF4-FFF2-40B4-BE49-F238E27FC236}">
                <a16:creationId xmlns:a16="http://schemas.microsoft.com/office/drawing/2014/main" id="{1F33639F-A123-2721-B435-3079B2B46320}"/>
              </a:ext>
            </a:extLst>
          </p:cNvPr>
          <p:cNvPicPr>
            <a:picLocks noChangeAspect="1"/>
          </p:cNvPicPr>
          <p:nvPr/>
        </p:nvPicPr>
        <p:blipFill>
          <a:blip r:embed="rId4"/>
          <a:stretch>
            <a:fillRect/>
          </a:stretch>
        </p:blipFill>
        <p:spPr>
          <a:xfrm>
            <a:off x="1193438" y="3923070"/>
            <a:ext cx="3390442" cy="2133510"/>
          </a:xfrm>
          <a:prstGeom prst="rect">
            <a:avLst/>
          </a:prstGeom>
        </p:spPr>
      </p:pic>
      <p:pic>
        <p:nvPicPr>
          <p:cNvPr id="2050" name="Picture 2">
            <a:extLst>
              <a:ext uri="{FF2B5EF4-FFF2-40B4-BE49-F238E27FC236}">
                <a16:creationId xmlns:a16="http://schemas.microsoft.com/office/drawing/2014/main" id="{40537FEB-8EDD-DB77-F792-687BD7AB89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4398" y="540773"/>
            <a:ext cx="3358298" cy="2477730"/>
          </a:xfrm>
          <a:prstGeom prst="rect">
            <a:avLst/>
          </a:prstGeom>
          <a:noFill/>
          <a:extLst>
            <a:ext uri="{909E8E84-426E-40DD-AFC4-6F175D3DCCD1}">
              <a14:hiddenFill xmlns:a14="http://schemas.microsoft.com/office/drawing/2010/main">
                <a:solidFill>
                  <a:srgbClr val="FFFFFF"/>
                </a:solidFill>
              </a14:hiddenFill>
            </a:ext>
          </a:extLst>
        </p:spPr>
      </p:pic>
      <p:pic>
        <p:nvPicPr>
          <p:cNvPr id="19" name="Рисунок 18">
            <a:extLst>
              <a:ext uri="{FF2B5EF4-FFF2-40B4-BE49-F238E27FC236}">
                <a16:creationId xmlns:a16="http://schemas.microsoft.com/office/drawing/2014/main" id="{2F11ED39-FB51-BF6B-C107-C55C855612B0}"/>
              </a:ext>
            </a:extLst>
          </p:cNvPr>
          <p:cNvPicPr>
            <a:picLocks noChangeAspect="1"/>
          </p:cNvPicPr>
          <p:nvPr/>
        </p:nvPicPr>
        <p:blipFill>
          <a:blip r:embed="rId6"/>
          <a:stretch>
            <a:fillRect/>
          </a:stretch>
        </p:blipFill>
        <p:spPr>
          <a:xfrm>
            <a:off x="5082356" y="3185651"/>
            <a:ext cx="1892633" cy="2674374"/>
          </a:xfrm>
          <a:prstGeom prst="rect">
            <a:avLst/>
          </a:prstGeom>
        </p:spPr>
      </p:pic>
      <p:pic>
        <p:nvPicPr>
          <p:cNvPr id="21" name="Рисунок 20">
            <a:extLst>
              <a:ext uri="{FF2B5EF4-FFF2-40B4-BE49-F238E27FC236}">
                <a16:creationId xmlns:a16="http://schemas.microsoft.com/office/drawing/2014/main" id="{B8506977-4BF9-1633-DFF8-F87BA634C5F9}"/>
              </a:ext>
            </a:extLst>
          </p:cNvPr>
          <p:cNvPicPr>
            <a:picLocks noChangeAspect="1"/>
          </p:cNvPicPr>
          <p:nvPr/>
        </p:nvPicPr>
        <p:blipFill>
          <a:blip r:embed="rId7"/>
          <a:stretch>
            <a:fillRect/>
          </a:stretch>
        </p:blipFill>
        <p:spPr>
          <a:xfrm>
            <a:off x="7022522" y="3178090"/>
            <a:ext cx="2426277" cy="2671254"/>
          </a:xfrm>
          <a:prstGeom prst="rect">
            <a:avLst/>
          </a:prstGeom>
        </p:spPr>
      </p:pic>
      <p:pic>
        <p:nvPicPr>
          <p:cNvPr id="23" name="Рисунок 22">
            <a:extLst>
              <a:ext uri="{FF2B5EF4-FFF2-40B4-BE49-F238E27FC236}">
                <a16:creationId xmlns:a16="http://schemas.microsoft.com/office/drawing/2014/main" id="{7ACC244E-BE63-A5EC-CE04-8EC4E68F1186}"/>
              </a:ext>
            </a:extLst>
          </p:cNvPr>
          <p:cNvPicPr>
            <a:picLocks noChangeAspect="1"/>
          </p:cNvPicPr>
          <p:nvPr/>
        </p:nvPicPr>
        <p:blipFill>
          <a:blip r:embed="rId8"/>
          <a:stretch>
            <a:fillRect/>
          </a:stretch>
        </p:blipFill>
        <p:spPr>
          <a:xfrm>
            <a:off x="9478298" y="4055566"/>
            <a:ext cx="2546555" cy="1098514"/>
          </a:xfrm>
          <a:prstGeom prst="rect">
            <a:avLst/>
          </a:prstGeom>
        </p:spPr>
      </p:pic>
    </p:spTree>
    <p:extLst>
      <p:ext uri="{BB962C8B-B14F-4D97-AF65-F5344CB8AC3E}">
        <p14:creationId xmlns:p14="http://schemas.microsoft.com/office/powerpoint/2010/main" val="134434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D1F34B-93F5-46C0-9BEC-B1A8D55008B4}"/>
              </a:ext>
            </a:extLst>
          </p:cNvPr>
          <p:cNvSpPr>
            <a:spLocks noGrp="1"/>
          </p:cNvSpPr>
          <p:nvPr>
            <p:ph type="title"/>
          </p:nvPr>
        </p:nvSpPr>
        <p:spPr>
          <a:xfrm>
            <a:off x="1337186" y="559678"/>
            <a:ext cx="3258719" cy="1947548"/>
          </a:xfrm>
        </p:spPr>
        <p:txBody>
          <a:bodyPr rtlCol="0">
            <a:normAutofit fontScale="90000"/>
          </a:bodyPr>
          <a:lstStyle/>
          <a:p>
            <a:pPr rtl="0"/>
            <a:r>
              <a:rPr lang="en-US" dirty="0"/>
              <a:t>5</a:t>
            </a:r>
            <a:r>
              <a:rPr lang="ru-RU" dirty="0"/>
              <a:t>. </a:t>
            </a:r>
            <a:r>
              <a:rPr lang="ru-RU" dirty="0" err="1"/>
              <a:t>Помехо</a:t>
            </a:r>
            <a:r>
              <a:rPr lang="ru-RU" dirty="0"/>
              <a:t>-устой-</a:t>
            </a:r>
            <a:r>
              <a:rPr lang="ru-RU" dirty="0" err="1"/>
              <a:t>чивость</a:t>
            </a:r>
            <a:endParaRPr lang="ru-RU" dirty="0"/>
          </a:p>
        </p:txBody>
      </p:sp>
      <mc:AlternateContent xmlns:mc="http://schemas.openxmlformats.org/markup-compatibility/2006" xmlns:a14="http://schemas.microsoft.com/office/drawing/2010/main">
        <mc:Choice Requires="a14">
          <p:sp>
            <p:nvSpPr>
              <p:cNvPr id="3" name="Текст 2">
                <a:extLst>
                  <a:ext uri="{FF2B5EF4-FFF2-40B4-BE49-F238E27FC236}">
                    <a16:creationId xmlns:a16="http://schemas.microsoft.com/office/drawing/2014/main" id="{381FDC16-3D69-48AD-B08B-ED28A10640C1}"/>
                  </a:ext>
                </a:extLst>
              </p:cNvPr>
              <p:cNvSpPr>
                <a:spLocks noGrp="1"/>
              </p:cNvSpPr>
              <p:nvPr>
                <p:ph type="body" sz="quarter" idx="18"/>
              </p:nvPr>
            </p:nvSpPr>
            <p:spPr>
              <a:xfrm>
                <a:off x="707923" y="2895600"/>
                <a:ext cx="3896628" cy="2541639"/>
              </a:xfrm>
            </p:spPr>
            <p:txBody>
              <a:bodyPr rtlCol="0">
                <a:normAutofit fontScale="85000" lnSpcReduction="20000"/>
              </a:bodyPr>
              <a:lstStyle/>
              <a:p>
                <a:pPr rtl="0"/>
                <a:r>
                  <a:rPr lang="ru-RU" dirty="0"/>
                  <a:t>Случайным образом выбиралось </a:t>
                </a:r>
                <a14:m>
                  <m:oMath xmlns:m="http://schemas.openxmlformats.org/officeDocument/2006/math">
                    <m:r>
                      <a:rPr lang="ru-RU" i="1" dirty="0" smtClean="0">
                        <a:latin typeface="Cambria Math" panose="02040503050406030204" pitchFamily="18" charset="0"/>
                      </a:rPr>
                      <m:t>16</m:t>
                    </m:r>
                  </m:oMath>
                </a14:m>
                <a:r>
                  <a:rPr lang="ru-RU" dirty="0"/>
                  <a:t> байтов для каждого </a:t>
                </a:r>
                <a:r>
                  <a:rPr lang="ru-RU" dirty="0" err="1"/>
                  <a:t>стегоконтейнера</a:t>
                </a:r>
                <a:r>
                  <a:rPr lang="ru-RU" dirty="0"/>
                  <a:t>. В любом из этих байтов случайно выбиралось </a:t>
                </a:r>
                <a14:m>
                  <m:oMath xmlns:m="http://schemas.openxmlformats.org/officeDocument/2006/math">
                    <m:sSub>
                      <m:sSubPr>
                        <m:ctrlPr>
                          <a:rPr lang="ru-RU"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𝑖</m:t>
                        </m:r>
                      </m:sub>
                    </m:sSub>
                  </m:oMath>
                </a14:m>
                <a:r>
                  <a:rPr lang="ru-RU" dirty="0"/>
                  <a:t> искажаемых (инвертируемых) бит. </a:t>
                </a:r>
                <a:r>
                  <a:rPr lang="ru-RU" dirty="0" err="1"/>
                  <a:t>Стегоконтейнеры</a:t>
                </a:r>
                <a:r>
                  <a:rPr lang="ru-RU" dirty="0"/>
                  <a:t> искаженного сообщения по-отдельности распознавались по всем</a:t>
                </a:r>
                <a:r>
                  <a:rPr lang="en-US" dirty="0"/>
                  <a:t> </a:t>
                </a:r>
                <a14:m>
                  <m:oMath xmlns:m="http://schemas.openxmlformats.org/officeDocument/2006/math">
                    <m:r>
                      <a:rPr lang="en-US" i="1" dirty="0" smtClean="0">
                        <a:latin typeface="Cambria Math" panose="02040503050406030204" pitchFamily="18" charset="0"/>
                      </a:rPr>
                      <m:t>𝑄</m:t>
                    </m:r>
                  </m:oMath>
                </a14:m>
                <a:r>
                  <a:rPr lang="ru-RU" dirty="0"/>
                  <a:t> ключам. Определялось количество неверных распознаваний и отказов от распознавания.</a:t>
                </a:r>
                <a:endParaRPr lang="fr-FR" dirty="0"/>
              </a:p>
              <a:p>
                <a:pPr rtl="0"/>
                <a:endParaRPr lang="ru-RU" i="1" dirty="0"/>
              </a:p>
            </p:txBody>
          </p:sp>
        </mc:Choice>
        <mc:Fallback xmlns="">
          <p:sp>
            <p:nvSpPr>
              <p:cNvPr id="3" name="Текст 2">
                <a:extLst>
                  <a:ext uri="{FF2B5EF4-FFF2-40B4-BE49-F238E27FC236}">
                    <a16:creationId xmlns:a16="http://schemas.microsoft.com/office/drawing/2014/main" id="{381FDC16-3D69-48AD-B08B-ED28A10640C1}"/>
                  </a:ext>
                </a:extLst>
              </p:cNvPr>
              <p:cNvSpPr>
                <a:spLocks noGrp="1" noRot="1" noChangeAspect="1" noMove="1" noResize="1" noEditPoints="1" noAdjustHandles="1" noChangeArrowheads="1" noChangeShapeType="1" noTextEdit="1"/>
              </p:cNvSpPr>
              <p:nvPr>
                <p:ph type="body" sz="quarter" idx="18"/>
              </p:nvPr>
            </p:nvSpPr>
            <p:spPr>
              <a:xfrm>
                <a:off x="707923" y="2895600"/>
                <a:ext cx="3896628" cy="2541639"/>
              </a:xfrm>
              <a:blipFill>
                <a:blip r:embed="rId3"/>
                <a:stretch>
                  <a:fillRect l="-156" t="-1439" r="-2973" b="-719"/>
                </a:stretch>
              </a:blipFill>
            </p:spPr>
            <p:txBody>
              <a:bodyPr/>
              <a:lstStyle/>
              <a:p>
                <a:r>
                  <a:rPr lang="ru-RU">
                    <a:noFill/>
                  </a:rPr>
                  <a:t> </a:t>
                </a:r>
              </a:p>
            </p:txBody>
          </p:sp>
        </mc:Fallback>
      </mc:AlternateContent>
      <p:sp>
        <p:nvSpPr>
          <p:cNvPr id="7" name="Номер слайда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rtlCol="0"/>
          <a:lstStyle/>
          <a:p>
            <a:pPr rtl="0"/>
            <a:fld id="{13D2E340-0663-474B-992C-9192B5C45E57}" type="slidenum">
              <a:rPr lang="ru-RU" smtClean="0"/>
              <a:t>15</a:t>
            </a:fld>
            <a:endParaRPr lang="ru-RU"/>
          </a:p>
        </p:txBody>
      </p:sp>
      <p:sp>
        <p:nvSpPr>
          <p:cNvPr id="14" name="TextBox 13">
            <a:extLst>
              <a:ext uri="{FF2B5EF4-FFF2-40B4-BE49-F238E27FC236}">
                <a16:creationId xmlns:a16="http://schemas.microsoft.com/office/drawing/2014/main" id="{592D3527-4E3B-7722-8FC1-1FC348C08533}"/>
              </a:ext>
            </a:extLst>
          </p:cNvPr>
          <p:cNvSpPr txBox="1"/>
          <p:nvPr/>
        </p:nvSpPr>
        <p:spPr>
          <a:xfrm>
            <a:off x="5125063" y="3812824"/>
            <a:ext cx="6811297" cy="1526092"/>
          </a:xfrm>
          <a:prstGeom prst="rect">
            <a:avLst/>
          </a:prstGeom>
          <a:noFill/>
        </p:spPr>
        <p:txBody>
          <a:bodyPr wrap="square">
            <a:spAutoFit/>
          </a:bodyPr>
          <a:lstStyle/>
          <a:p>
            <a:r>
              <a:rPr lang="ru-RU" sz="1800" dirty="0">
                <a:solidFill>
                  <a:srgbClr val="000000"/>
                </a:solidFill>
                <a:effectLst/>
                <a:latin typeface="Corbel (Основной текст)"/>
                <a:ea typeface="Times New Roman" panose="02020603050405020304" pitchFamily="18" charset="0"/>
              </a:rPr>
              <a:t>Использование мажоритарного принципа  обе­спе­чивает более 90% правильных распознаваний  и менее 10% отказов от распознавания при полном отсутствии неверных распознаваний, если для </a:t>
            </a:r>
            <a:r>
              <a:rPr lang="en-US" sz="1800" dirty="0">
                <a:solidFill>
                  <a:srgbClr val="000000"/>
                </a:solidFill>
                <a:effectLst/>
                <a:latin typeface="Corbel (Основной текст)"/>
                <a:ea typeface="Times New Roman" panose="02020603050405020304" pitchFamily="18" charset="0"/>
              </a:rPr>
              <a:t>n</a:t>
            </a:r>
            <a:r>
              <a:rPr lang="ru-RU" sz="1800" dirty="0">
                <a:solidFill>
                  <a:srgbClr val="000000"/>
                </a:solidFill>
                <a:effectLst/>
                <a:latin typeface="Corbel (Основной текст)"/>
                <a:ea typeface="Times New Roman" panose="02020603050405020304" pitchFamily="18" charset="0"/>
              </a:rPr>
              <a:t> = 60 искажены от одного до пяти бит в любых 16 байтах каждого </a:t>
            </a:r>
            <a:r>
              <a:rPr lang="ru-RU" sz="1800" dirty="0" err="1">
                <a:solidFill>
                  <a:srgbClr val="000000"/>
                </a:solidFill>
                <a:effectLst/>
                <a:latin typeface="Corbel (Основной текст)"/>
                <a:ea typeface="Times New Roman" panose="02020603050405020304" pitchFamily="18" charset="0"/>
              </a:rPr>
              <a:t>стегоконтейнера</a:t>
            </a:r>
            <a:r>
              <a:rPr lang="ru-RU" sz="1800" dirty="0">
                <a:solidFill>
                  <a:srgbClr val="000000"/>
                </a:solidFill>
                <a:effectLst/>
                <a:latin typeface="Corbel (Основной текст)"/>
                <a:ea typeface="Times New Roman" panose="02020603050405020304" pitchFamily="18" charset="0"/>
              </a:rPr>
              <a:t>, для </a:t>
            </a:r>
            <a:r>
              <a:rPr lang="en-US" sz="1800" dirty="0">
                <a:solidFill>
                  <a:srgbClr val="000000"/>
                </a:solidFill>
                <a:effectLst/>
                <a:latin typeface="Corbel (Основной текст)"/>
                <a:ea typeface="Times New Roman" panose="02020603050405020304" pitchFamily="18" charset="0"/>
              </a:rPr>
              <a:t>n</a:t>
            </a:r>
            <a:r>
              <a:rPr lang="ru-RU" sz="1800" dirty="0">
                <a:solidFill>
                  <a:srgbClr val="000000"/>
                </a:solidFill>
                <a:effectLst/>
                <a:latin typeface="Corbel (Основной текст)"/>
                <a:ea typeface="Times New Roman" panose="02020603050405020304" pitchFamily="18" charset="0"/>
              </a:rPr>
              <a:t> = 40 и 30 – до трех бит.</a:t>
            </a:r>
            <a:endParaRPr lang="ru-RU" dirty="0">
              <a:latin typeface="Corbel (Основной текст)"/>
            </a:endParaRPr>
          </a:p>
        </p:txBody>
      </p:sp>
      <p:pic>
        <p:nvPicPr>
          <p:cNvPr id="16" name="Рисунок 15">
            <a:extLst>
              <a:ext uri="{FF2B5EF4-FFF2-40B4-BE49-F238E27FC236}">
                <a16:creationId xmlns:a16="http://schemas.microsoft.com/office/drawing/2014/main" id="{5D5D0EEB-1077-BB71-433C-03F2B9757203}"/>
              </a:ext>
            </a:extLst>
          </p:cNvPr>
          <p:cNvPicPr>
            <a:picLocks noChangeAspect="1"/>
          </p:cNvPicPr>
          <p:nvPr/>
        </p:nvPicPr>
        <p:blipFill>
          <a:blip r:embed="rId4"/>
          <a:stretch>
            <a:fillRect/>
          </a:stretch>
        </p:blipFill>
        <p:spPr>
          <a:xfrm>
            <a:off x="5199420" y="698090"/>
            <a:ext cx="6743793" cy="3064285"/>
          </a:xfrm>
          <a:prstGeom prst="rect">
            <a:avLst/>
          </a:prstGeom>
        </p:spPr>
      </p:pic>
    </p:spTree>
    <p:extLst>
      <p:ext uri="{BB962C8B-B14F-4D97-AF65-F5344CB8AC3E}">
        <p14:creationId xmlns:p14="http://schemas.microsoft.com/office/powerpoint/2010/main" val="2264253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A97F4D-F280-472F-9307-25B3E6BD88B5}"/>
              </a:ext>
            </a:extLst>
          </p:cNvPr>
          <p:cNvSpPr>
            <a:spLocks noGrp="1"/>
          </p:cNvSpPr>
          <p:nvPr>
            <p:ph type="title"/>
          </p:nvPr>
        </p:nvSpPr>
        <p:spPr>
          <a:xfrm>
            <a:off x="0" y="559678"/>
            <a:ext cx="4595906" cy="2221622"/>
          </a:xfrm>
        </p:spPr>
        <p:txBody>
          <a:bodyPr rtlCol="0"/>
          <a:lstStyle/>
          <a:p>
            <a:pPr rtl="0"/>
            <a:r>
              <a:rPr lang="ru-RU" noProof="1"/>
              <a:t>6.1. Перспективы</a:t>
            </a:r>
          </a:p>
        </p:txBody>
      </p:sp>
      <p:sp>
        <p:nvSpPr>
          <p:cNvPr id="4" name="Текст 3">
            <a:extLst>
              <a:ext uri="{FF2B5EF4-FFF2-40B4-BE49-F238E27FC236}">
                <a16:creationId xmlns:a16="http://schemas.microsoft.com/office/drawing/2014/main" id="{C1891695-E7DA-48AF-9EEB-86DA1F9BF74F}"/>
              </a:ext>
            </a:extLst>
          </p:cNvPr>
          <p:cNvSpPr>
            <a:spLocks noGrp="1"/>
          </p:cNvSpPr>
          <p:nvPr>
            <p:ph type="body" sz="quarter" idx="18"/>
          </p:nvPr>
        </p:nvSpPr>
        <p:spPr>
          <a:xfrm>
            <a:off x="1396180" y="2895600"/>
            <a:ext cx="3208369" cy="2855913"/>
          </a:xfrm>
        </p:spPr>
        <p:txBody>
          <a:bodyPr rtlCol="0"/>
          <a:lstStyle/>
          <a:p>
            <a:pPr rtl="0"/>
            <a:r>
              <a:rPr lang="ru-RU" noProof="1"/>
              <a:t>Параллельные СУБД.</a:t>
            </a:r>
          </a:p>
        </p:txBody>
      </p:sp>
      <p:sp>
        <p:nvSpPr>
          <p:cNvPr id="3" name="Номер слайда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rtlCol="0"/>
          <a:lstStyle/>
          <a:p>
            <a:pPr rtl="0"/>
            <a:fld id="{13D2E340-0663-474B-992C-9192B5C45E57}" type="slidenum">
              <a:rPr lang="ru-RU" noProof="1" dirty="0" smtClean="0"/>
              <a:t>16</a:t>
            </a:fld>
            <a:endParaRPr lang="ru-RU" noProof="1"/>
          </a:p>
        </p:txBody>
      </p:sp>
      <p:pic>
        <p:nvPicPr>
          <p:cNvPr id="17" name="Рисунок 16">
            <a:extLst>
              <a:ext uri="{FF2B5EF4-FFF2-40B4-BE49-F238E27FC236}">
                <a16:creationId xmlns:a16="http://schemas.microsoft.com/office/drawing/2014/main" id="{A0562F48-79AC-9A5F-D147-64E365752293}"/>
              </a:ext>
            </a:extLst>
          </p:cNvPr>
          <p:cNvPicPr>
            <a:picLocks noChangeAspect="1"/>
          </p:cNvPicPr>
          <p:nvPr/>
        </p:nvPicPr>
        <p:blipFill>
          <a:blip r:embed="rId3"/>
          <a:stretch>
            <a:fillRect/>
          </a:stretch>
        </p:blipFill>
        <p:spPr>
          <a:xfrm>
            <a:off x="5139966" y="1150375"/>
            <a:ext cx="6854555" cy="4148290"/>
          </a:xfrm>
          <a:prstGeom prst="rect">
            <a:avLst/>
          </a:prstGeom>
        </p:spPr>
      </p:pic>
    </p:spTree>
    <p:extLst>
      <p:ext uri="{BB962C8B-B14F-4D97-AF65-F5344CB8AC3E}">
        <p14:creationId xmlns:p14="http://schemas.microsoft.com/office/powerpoint/2010/main" val="298975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A97F4D-F280-472F-9307-25B3E6BD88B5}"/>
              </a:ext>
            </a:extLst>
          </p:cNvPr>
          <p:cNvSpPr>
            <a:spLocks noGrp="1"/>
          </p:cNvSpPr>
          <p:nvPr>
            <p:ph type="title"/>
          </p:nvPr>
        </p:nvSpPr>
        <p:spPr>
          <a:xfrm>
            <a:off x="0" y="559678"/>
            <a:ext cx="4595906" cy="2221622"/>
          </a:xfrm>
        </p:spPr>
        <p:txBody>
          <a:bodyPr rtlCol="0"/>
          <a:lstStyle/>
          <a:p>
            <a:pPr rtl="0"/>
            <a:r>
              <a:rPr lang="ru-RU" noProof="1"/>
              <a:t>6.2. Перспективы</a:t>
            </a:r>
          </a:p>
        </p:txBody>
      </p:sp>
      <p:sp>
        <p:nvSpPr>
          <p:cNvPr id="4" name="Текст 3">
            <a:extLst>
              <a:ext uri="{FF2B5EF4-FFF2-40B4-BE49-F238E27FC236}">
                <a16:creationId xmlns:a16="http://schemas.microsoft.com/office/drawing/2014/main" id="{C1891695-E7DA-48AF-9EEB-86DA1F9BF74F}"/>
              </a:ext>
            </a:extLst>
          </p:cNvPr>
          <p:cNvSpPr>
            <a:spLocks noGrp="1"/>
          </p:cNvSpPr>
          <p:nvPr>
            <p:ph type="body" sz="quarter" idx="18"/>
          </p:nvPr>
        </p:nvSpPr>
        <p:spPr>
          <a:xfrm>
            <a:off x="1396180" y="2895600"/>
            <a:ext cx="3208369" cy="2855913"/>
          </a:xfrm>
        </p:spPr>
        <p:txBody>
          <a:bodyPr rtlCol="0"/>
          <a:lstStyle/>
          <a:p>
            <a:pPr rtl="0"/>
            <a:r>
              <a:rPr lang="ru-RU" noProof="1"/>
              <a:t>Компьютерные сети.</a:t>
            </a:r>
          </a:p>
        </p:txBody>
      </p:sp>
      <p:sp>
        <p:nvSpPr>
          <p:cNvPr id="3" name="Номер слайда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rtlCol="0"/>
          <a:lstStyle/>
          <a:p>
            <a:pPr rtl="0"/>
            <a:fld id="{13D2E340-0663-474B-992C-9192B5C45E57}" type="slidenum">
              <a:rPr lang="ru-RU" noProof="1" dirty="0" smtClean="0"/>
              <a:t>17</a:t>
            </a:fld>
            <a:endParaRPr lang="ru-RU" noProof="1"/>
          </a:p>
        </p:txBody>
      </p:sp>
      <p:sp>
        <p:nvSpPr>
          <p:cNvPr id="8" name="TextBox 7">
            <a:extLst>
              <a:ext uri="{FF2B5EF4-FFF2-40B4-BE49-F238E27FC236}">
                <a16:creationId xmlns:a16="http://schemas.microsoft.com/office/drawing/2014/main" id="{80841F17-7B65-6538-FD54-653F1591AE25}"/>
              </a:ext>
            </a:extLst>
          </p:cNvPr>
          <p:cNvSpPr txBox="1"/>
          <p:nvPr/>
        </p:nvSpPr>
        <p:spPr>
          <a:xfrm>
            <a:off x="5447071" y="568179"/>
            <a:ext cx="6479458" cy="1477328"/>
          </a:xfrm>
          <a:prstGeom prst="rect">
            <a:avLst/>
          </a:prstGeom>
          <a:noFill/>
        </p:spPr>
        <p:txBody>
          <a:bodyPr wrap="square">
            <a:spAutoFit/>
          </a:bodyPr>
          <a:lstStyle/>
          <a:p>
            <a:r>
              <a:rPr lang="ru-RU" b="1" i="1" dirty="0" err="1"/>
              <a:t>Криптошлюз</a:t>
            </a:r>
            <a:r>
              <a:rPr lang="ru-RU" dirty="0"/>
              <a:t> — это компонент выполняющий сквозное шифрование всего передаваемого трафика (как в локальной сети, так и при инициализации интернет-соединения). В качестве шлюза можно разработать программу, устанавливаемую на сервере.</a:t>
            </a:r>
          </a:p>
        </p:txBody>
      </p:sp>
      <p:pic>
        <p:nvPicPr>
          <p:cNvPr id="11" name="Рисунок 10">
            <a:extLst>
              <a:ext uri="{FF2B5EF4-FFF2-40B4-BE49-F238E27FC236}">
                <a16:creationId xmlns:a16="http://schemas.microsoft.com/office/drawing/2014/main" id="{18B82D31-2379-1136-950D-979E195A739C}"/>
              </a:ext>
            </a:extLst>
          </p:cNvPr>
          <p:cNvPicPr>
            <a:picLocks noChangeAspect="1"/>
          </p:cNvPicPr>
          <p:nvPr/>
        </p:nvPicPr>
        <p:blipFill>
          <a:blip r:embed="rId3"/>
          <a:stretch>
            <a:fillRect/>
          </a:stretch>
        </p:blipFill>
        <p:spPr>
          <a:xfrm>
            <a:off x="5984942" y="2514797"/>
            <a:ext cx="5056683" cy="3544718"/>
          </a:xfrm>
          <a:prstGeom prst="rect">
            <a:avLst/>
          </a:prstGeom>
        </p:spPr>
      </p:pic>
    </p:spTree>
    <p:extLst>
      <p:ext uri="{BB962C8B-B14F-4D97-AF65-F5344CB8AC3E}">
        <p14:creationId xmlns:p14="http://schemas.microsoft.com/office/powerpoint/2010/main" val="557891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A97F4D-F280-472F-9307-25B3E6BD88B5}"/>
              </a:ext>
            </a:extLst>
          </p:cNvPr>
          <p:cNvSpPr>
            <a:spLocks noGrp="1"/>
          </p:cNvSpPr>
          <p:nvPr>
            <p:ph type="title"/>
          </p:nvPr>
        </p:nvSpPr>
        <p:spPr>
          <a:xfrm>
            <a:off x="0" y="559678"/>
            <a:ext cx="4595906" cy="2221622"/>
          </a:xfrm>
        </p:spPr>
        <p:txBody>
          <a:bodyPr rtlCol="0"/>
          <a:lstStyle/>
          <a:p>
            <a:pPr rtl="0"/>
            <a:r>
              <a:rPr lang="ru-RU" noProof="1"/>
              <a:t>6.3. Перспективы</a:t>
            </a:r>
          </a:p>
        </p:txBody>
      </p:sp>
      <p:sp>
        <p:nvSpPr>
          <p:cNvPr id="4" name="Текст 3">
            <a:extLst>
              <a:ext uri="{FF2B5EF4-FFF2-40B4-BE49-F238E27FC236}">
                <a16:creationId xmlns:a16="http://schemas.microsoft.com/office/drawing/2014/main" id="{C1891695-E7DA-48AF-9EEB-86DA1F9BF74F}"/>
              </a:ext>
            </a:extLst>
          </p:cNvPr>
          <p:cNvSpPr>
            <a:spLocks noGrp="1"/>
          </p:cNvSpPr>
          <p:nvPr>
            <p:ph type="body" sz="quarter" idx="18"/>
          </p:nvPr>
        </p:nvSpPr>
        <p:spPr>
          <a:xfrm>
            <a:off x="157316" y="2895600"/>
            <a:ext cx="4447234" cy="2855913"/>
          </a:xfrm>
        </p:spPr>
        <p:txBody>
          <a:bodyPr rtlCol="0"/>
          <a:lstStyle/>
          <a:p>
            <a:pPr rtl="0"/>
            <a:r>
              <a:rPr lang="ru-RU" noProof="1"/>
              <a:t>Выборнова, Ю. Д., Сергеев, В. В. (2021). Метод защиты авторских прав на векторные картографические данные. Информатика и автоматизация, 20(1), 181-212.</a:t>
            </a:r>
          </a:p>
        </p:txBody>
      </p:sp>
      <p:sp>
        <p:nvSpPr>
          <p:cNvPr id="3" name="Номер слайда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rtlCol="0"/>
          <a:lstStyle/>
          <a:p>
            <a:pPr rtl="0"/>
            <a:fld id="{13D2E340-0663-474B-992C-9192B5C45E57}" type="slidenum">
              <a:rPr lang="ru-RU" noProof="1" dirty="0" smtClean="0"/>
              <a:t>18</a:t>
            </a:fld>
            <a:endParaRPr lang="ru-RU" noProof="1"/>
          </a:p>
        </p:txBody>
      </p:sp>
      <p:sp>
        <p:nvSpPr>
          <p:cNvPr id="6" name="TextBox 5">
            <a:extLst>
              <a:ext uri="{FF2B5EF4-FFF2-40B4-BE49-F238E27FC236}">
                <a16:creationId xmlns:a16="http://schemas.microsoft.com/office/drawing/2014/main" id="{E95CB9E3-4839-4206-0857-9DE567691FE2}"/>
              </a:ext>
            </a:extLst>
          </p:cNvPr>
          <p:cNvSpPr txBox="1"/>
          <p:nvPr/>
        </p:nvSpPr>
        <p:spPr>
          <a:xfrm>
            <a:off x="5043947" y="0"/>
            <a:ext cx="7148053" cy="3970189"/>
          </a:xfrm>
          <a:prstGeom prst="rect">
            <a:avLst/>
          </a:prstGeom>
          <a:noFill/>
        </p:spPr>
        <p:txBody>
          <a:bodyPr wrap="square">
            <a:spAutoFit/>
          </a:bodyPr>
          <a:lstStyle/>
          <a:p>
            <a:pPr>
              <a:lnSpc>
                <a:spcPct val="107000"/>
              </a:lnSpc>
              <a:spcAft>
                <a:spcPts val="800"/>
              </a:spcAft>
            </a:pPr>
            <a:r>
              <a:rPr lang="ru-RU" sz="1800" b="1" i="1" u="sng" kern="100" dirty="0">
                <a:effectLst/>
                <a:latin typeface="Calibri" panose="020F0502020204030204" pitchFamily="34" charset="0"/>
                <a:ea typeface="Calibri" panose="020F0502020204030204" pitchFamily="34" charset="0"/>
                <a:cs typeface="Times New Roman" panose="02020603050405020304" pitchFamily="18" charset="0"/>
              </a:rPr>
              <a:t>В качестве контейнера для встраивания ЦВЗ используется множество объектов полигонального типа</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 Каждый полигон представляет собой замкнутый объект (многоугольник), который может быть однозначно определен списком координат последовательно пронумерованных вершин. Таким образом, циклический сдвиг списка вершин полигона не повлияет на значения их координат. Эта идея есть суть предлагаемого подхода к встраиванию ЦВЗ без внесения искажений в координатную информацию. </a:t>
            </a:r>
          </a:p>
          <a:p>
            <a:r>
              <a:rPr lang="ru-RU" sz="1800" b="1" i="1" u="sng" dirty="0">
                <a:effectLst/>
                <a:latin typeface="Calibri" panose="020F0502020204030204" pitchFamily="34" charset="0"/>
                <a:ea typeface="Calibri" panose="020F0502020204030204" pitchFamily="34" charset="0"/>
                <a:cs typeface="Times New Roman" panose="02020603050405020304" pitchFamily="18" charset="0"/>
              </a:rPr>
              <a:t>В качестве ЦВЗ предлагается использовать растровое изображение</a:t>
            </a:r>
            <a:r>
              <a:rPr lang="ru-RU" sz="1800" dirty="0">
                <a:effectLst/>
                <a:latin typeface="Calibri" panose="020F0502020204030204" pitchFamily="34" charset="0"/>
                <a:ea typeface="Calibri" panose="020F0502020204030204" pitchFamily="34" charset="0"/>
                <a:cs typeface="Times New Roman" panose="02020603050405020304" pitchFamily="18" charset="0"/>
              </a:rPr>
              <a:t>, наложенное на выбранный фрагмент векторного слоя путем разбиения карты на прямоугольные ячейки и отображения полученного разбиения на сетку пикселей растра.</a:t>
            </a:r>
            <a:endParaRPr lang="ru-RU" dirty="0"/>
          </a:p>
        </p:txBody>
      </p:sp>
      <p:pic>
        <p:nvPicPr>
          <p:cNvPr id="8" name="Рисунок 7">
            <a:extLst>
              <a:ext uri="{FF2B5EF4-FFF2-40B4-BE49-F238E27FC236}">
                <a16:creationId xmlns:a16="http://schemas.microsoft.com/office/drawing/2014/main" id="{E3F55DC2-1694-C3C8-C06A-92F8BF675570}"/>
              </a:ext>
            </a:extLst>
          </p:cNvPr>
          <p:cNvPicPr>
            <a:picLocks noChangeAspect="1"/>
          </p:cNvPicPr>
          <p:nvPr/>
        </p:nvPicPr>
        <p:blipFill>
          <a:blip r:embed="rId3"/>
          <a:stretch>
            <a:fillRect/>
          </a:stretch>
        </p:blipFill>
        <p:spPr>
          <a:xfrm>
            <a:off x="5540324" y="4149213"/>
            <a:ext cx="2585984" cy="2377717"/>
          </a:xfrm>
          <a:prstGeom prst="rect">
            <a:avLst/>
          </a:prstGeom>
        </p:spPr>
      </p:pic>
      <p:pic>
        <p:nvPicPr>
          <p:cNvPr id="10" name="Рисунок 9">
            <a:extLst>
              <a:ext uri="{FF2B5EF4-FFF2-40B4-BE49-F238E27FC236}">
                <a16:creationId xmlns:a16="http://schemas.microsoft.com/office/drawing/2014/main" id="{F11EC054-1531-6A25-BEDE-405344A63899}"/>
              </a:ext>
            </a:extLst>
          </p:cNvPr>
          <p:cNvPicPr>
            <a:picLocks noChangeAspect="1"/>
          </p:cNvPicPr>
          <p:nvPr/>
        </p:nvPicPr>
        <p:blipFill>
          <a:blip r:embed="rId4"/>
          <a:stretch>
            <a:fillRect/>
          </a:stretch>
        </p:blipFill>
        <p:spPr>
          <a:xfrm>
            <a:off x="8653156" y="4139380"/>
            <a:ext cx="2451267" cy="2397688"/>
          </a:xfrm>
          <a:prstGeom prst="rect">
            <a:avLst/>
          </a:prstGeom>
        </p:spPr>
      </p:pic>
    </p:spTree>
    <p:extLst>
      <p:ext uri="{BB962C8B-B14F-4D97-AF65-F5344CB8AC3E}">
        <p14:creationId xmlns:p14="http://schemas.microsoft.com/office/powerpoint/2010/main" val="548131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72769D-B8C8-4982-AE15-C41C3D921D39}"/>
              </a:ext>
            </a:extLst>
          </p:cNvPr>
          <p:cNvSpPr>
            <a:spLocks noGrp="1"/>
          </p:cNvSpPr>
          <p:nvPr>
            <p:ph type="title"/>
          </p:nvPr>
        </p:nvSpPr>
        <p:spPr>
          <a:xfrm>
            <a:off x="466725" y="559678"/>
            <a:ext cx="4129181" cy="4952492"/>
          </a:xfrm>
        </p:spPr>
        <p:txBody>
          <a:bodyPr rtlCol="0">
            <a:normAutofit/>
          </a:bodyPr>
          <a:lstStyle/>
          <a:p>
            <a:pPr rtl="0"/>
            <a:r>
              <a:rPr lang="ru-RU" sz="4500" dirty="0"/>
              <a:t>Заключение</a:t>
            </a:r>
          </a:p>
        </p:txBody>
      </p:sp>
      <p:sp>
        <p:nvSpPr>
          <p:cNvPr id="3" name="Объект 2">
            <a:extLst>
              <a:ext uri="{FF2B5EF4-FFF2-40B4-BE49-F238E27FC236}">
                <a16:creationId xmlns:a16="http://schemas.microsoft.com/office/drawing/2014/main" id="{3AD45E12-8254-4FAB-AF03-3FA92E2DC3BF}"/>
              </a:ext>
            </a:extLst>
          </p:cNvPr>
          <p:cNvSpPr>
            <a:spLocks noGrp="1"/>
          </p:cNvSpPr>
          <p:nvPr>
            <p:ph idx="1"/>
          </p:nvPr>
        </p:nvSpPr>
        <p:spPr/>
        <p:txBody>
          <a:bodyPr rtlCol="0">
            <a:normAutofit/>
          </a:bodyPr>
          <a:lstStyle/>
          <a:p>
            <a:pPr marL="0" indent="0" rtl="0">
              <a:buNone/>
            </a:pPr>
            <a:r>
              <a:rPr lang="ru-RU" dirty="0"/>
              <a:t>Использование разработанных функций </a:t>
            </a:r>
            <a:r>
              <a:rPr lang="en-US" b="1" i="1" dirty="0" err="1"/>
              <a:t>udf_cipher</a:t>
            </a:r>
            <a:r>
              <a:rPr lang="ru-RU" b="1" i="1" dirty="0"/>
              <a:t> </a:t>
            </a:r>
            <a:r>
              <a:rPr lang="ru-RU" dirty="0"/>
              <a:t>и </a:t>
            </a:r>
            <a:r>
              <a:rPr lang="en-US" b="1" i="1" dirty="0" err="1"/>
              <a:t>udf_decipher</a:t>
            </a:r>
            <a:r>
              <a:rPr lang="en-US" b="1" i="1" dirty="0"/>
              <a:t> </a:t>
            </a:r>
            <a:r>
              <a:rPr lang="ru-RU" dirty="0"/>
              <a:t>обеспечит защиту передаваемых результатов обработки запросов по сети. Также </a:t>
            </a:r>
            <a:r>
              <a:rPr lang="ru-RU" i="1" dirty="0"/>
              <a:t>возможен</a:t>
            </a:r>
            <a:r>
              <a:rPr lang="ru-RU" dirty="0"/>
              <a:t> вариант обеспечения прозрачного шифрования передаваемого трафика с применением программного </a:t>
            </a:r>
            <a:r>
              <a:rPr lang="ru-RU" dirty="0" err="1"/>
              <a:t>стегошлюза</a:t>
            </a:r>
            <a:r>
              <a:rPr lang="ru-RU" dirty="0"/>
              <a:t>.</a:t>
            </a:r>
          </a:p>
          <a:p>
            <a:pPr marL="0" indent="0" rtl="0">
              <a:buNone/>
            </a:pPr>
            <a:r>
              <a:rPr lang="ru-RU" dirty="0"/>
              <a:t>В статье В.В. Сергеева и Ю.Д. Выборнова цифровые водяные знаки встраиваются в виде </a:t>
            </a:r>
            <a:r>
              <a:rPr lang="ru-RU" dirty="0" err="1"/>
              <a:t>шумоподобных</a:t>
            </a:r>
            <a:r>
              <a:rPr lang="ru-RU" dirty="0"/>
              <a:t> изображений. Использование </a:t>
            </a:r>
            <a:r>
              <a:rPr lang="ru-RU" dirty="0" err="1"/>
              <a:t>стегоконтейнеров</a:t>
            </a:r>
            <a:r>
              <a:rPr lang="ru-RU" dirty="0"/>
              <a:t> вместо </a:t>
            </a:r>
            <a:r>
              <a:rPr lang="ru-RU" dirty="0" err="1"/>
              <a:t>шумоподобных</a:t>
            </a:r>
            <a:r>
              <a:rPr lang="ru-RU" dirty="0"/>
              <a:t> изображений:</a:t>
            </a:r>
          </a:p>
          <a:p>
            <a:r>
              <a:rPr lang="ru-RU" i="1" dirty="0"/>
              <a:t>потенциально </a:t>
            </a:r>
            <a:r>
              <a:rPr lang="ru-RU" dirty="0"/>
              <a:t>обеспечит дополнительный уровень защиты передаваемой информации;</a:t>
            </a:r>
          </a:p>
          <a:p>
            <a:r>
              <a:rPr lang="ru-RU" dirty="0" err="1"/>
              <a:t>стегоконтейнеры</a:t>
            </a:r>
            <a:r>
              <a:rPr lang="ru-RU" dirty="0"/>
              <a:t> </a:t>
            </a:r>
            <a:r>
              <a:rPr lang="ru-RU" i="1" dirty="0"/>
              <a:t>могут быть </a:t>
            </a:r>
            <a:r>
              <a:rPr lang="ru-RU" dirty="0"/>
              <a:t>адаптированы к изменениям в структуре векторных данных без потери встроенной информации.</a:t>
            </a:r>
          </a:p>
          <a:p>
            <a:pPr marL="0" indent="0" rtl="0">
              <a:buNone/>
            </a:pPr>
            <a:endParaRPr lang="ru-RU" dirty="0"/>
          </a:p>
        </p:txBody>
      </p:sp>
      <p:sp>
        <p:nvSpPr>
          <p:cNvPr id="4" name="Номер слайда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rtlCol="0"/>
          <a:lstStyle/>
          <a:p>
            <a:pPr rtl="0"/>
            <a:fld id="{13D2E340-0663-474B-992C-9192B5C45E57}" type="slidenum">
              <a:rPr lang="ru-RU" smtClean="0"/>
              <a:t>19</a:t>
            </a:fld>
            <a:endParaRPr lang="ru-RU"/>
          </a:p>
        </p:txBody>
      </p:sp>
    </p:spTree>
    <p:extLst>
      <p:ext uri="{BB962C8B-B14F-4D97-AF65-F5344CB8AC3E}">
        <p14:creationId xmlns:p14="http://schemas.microsoft.com/office/powerpoint/2010/main" val="2977379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D1F34B-93F5-46C0-9BEC-B1A8D55008B4}"/>
              </a:ext>
            </a:extLst>
          </p:cNvPr>
          <p:cNvSpPr>
            <a:spLocks noGrp="1"/>
          </p:cNvSpPr>
          <p:nvPr>
            <p:ph type="title"/>
          </p:nvPr>
        </p:nvSpPr>
        <p:spPr/>
        <p:txBody>
          <a:bodyPr rtlCol="0"/>
          <a:lstStyle/>
          <a:p>
            <a:pPr rtl="0"/>
            <a:r>
              <a:rPr lang="ru-RU" dirty="0"/>
              <a:t>1. Введение</a:t>
            </a:r>
          </a:p>
        </p:txBody>
      </p:sp>
      <p:sp>
        <p:nvSpPr>
          <p:cNvPr id="3" name="Текст 2">
            <a:extLst>
              <a:ext uri="{FF2B5EF4-FFF2-40B4-BE49-F238E27FC236}">
                <a16:creationId xmlns:a16="http://schemas.microsoft.com/office/drawing/2014/main" id="{381FDC16-3D69-48AD-B08B-ED28A10640C1}"/>
              </a:ext>
            </a:extLst>
          </p:cNvPr>
          <p:cNvSpPr>
            <a:spLocks noGrp="1"/>
          </p:cNvSpPr>
          <p:nvPr>
            <p:ph type="body" sz="quarter" idx="18"/>
          </p:nvPr>
        </p:nvSpPr>
        <p:spPr>
          <a:xfrm>
            <a:off x="1140541" y="2895600"/>
            <a:ext cx="3464009" cy="2855913"/>
          </a:xfrm>
        </p:spPr>
        <p:txBody>
          <a:bodyPr rtlCol="0">
            <a:normAutofit fontScale="92500" lnSpcReduction="10000"/>
          </a:bodyPr>
          <a:lstStyle/>
          <a:p>
            <a:r>
              <a:rPr lang="ru-RU" u="sng" dirty="0"/>
              <a:t>Вершинин И. С.</a:t>
            </a:r>
            <a:r>
              <a:rPr lang="ru-RU" dirty="0"/>
              <a:t> </a:t>
            </a:r>
            <a:br>
              <a:rPr lang="ru-RU" dirty="0"/>
            </a:br>
            <a:r>
              <a:rPr lang="ru-RU" b="1" i="1" dirty="0"/>
              <a:t>Моделирование двумерно-ассоциативных механизмов маскирования стилизованных </a:t>
            </a:r>
            <a:br>
              <a:rPr lang="ru-RU" b="1" i="1" dirty="0"/>
            </a:br>
            <a:r>
              <a:rPr lang="ru-RU" b="1" i="1" dirty="0"/>
              <a:t>бинарных изображений. </a:t>
            </a:r>
            <a:br>
              <a:rPr lang="ru-RU" i="1" dirty="0"/>
            </a:br>
            <a:r>
              <a:rPr lang="ru-RU" i="1" dirty="0"/>
              <a:t>Диссертация на соискание ученой степени кандидата технических наук, 2004.</a:t>
            </a:r>
          </a:p>
        </p:txBody>
      </p:sp>
      <p:sp>
        <p:nvSpPr>
          <p:cNvPr id="7" name="Номер слайда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rtlCol="0"/>
          <a:lstStyle/>
          <a:p>
            <a:pPr rtl="0"/>
            <a:fld id="{13D2E340-0663-474B-992C-9192B5C45E57}" type="slidenum">
              <a:rPr lang="ru-RU" smtClean="0"/>
              <a:t>2</a:t>
            </a:fld>
            <a:endParaRPr lang="ru-RU"/>
          </a:p>
        </p:txBody>
      </p:sp>
      <p:pic>
        <p:nvPicPr>
          <p:cNvPr id="24" name="Рисунок 23">
            <a:extLst>
              <a:ext uri="{FF2B5EF4-FFF2-40B4-BE49-F238E27FC236}">
                <a16:creationId xmlns:a16="http://schemas.microsoft.com/office/drawing/2014/main" id="{8DB6CC94-685E-0C81-EF2C-FF049FA376DA}"/>
              </a:ext>
            </a:extLst>
          </p:cNvPr>
          <p:cNvPicPr>
            <a:picLocks noChangeAspect="1"/>
          </p:cNvPicPr>
          <p:nvPr/>
        </p:nvPicPr>
        <p:blipFill>
          <a:blip r:embed="rId3"/>
          <a:stretch>
            <a:fillRect/>
          </a:stretch>
        </p:blipFill>
        <p:spPr>
          <a:xfrm>
            <a:off x="5736354" y="344129"/>
            <a:ext cx="4865471" cy="2920181"/>
          </a:xfrm>
          <a:prstGeom prst="rect">
            <a:avLst/>
          </a:prstGeom>
        </p:spPr>
      </p:pic>
      <p:pic>
        <p:nvPicPr>
          <p:cNvPr id="1026" name="Picture 2">
            <a:extLst>
              <a:ext uri="{FF2B5EF4-FFF2-40B4-BE49-F238E27FC236}">
                <a16:creationId xmlns:a16="http://schemas.microsoft.com/office/drawing/2014/main" id="{EE42AE1C-9526-7E50-DAC4-50BC700118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9601" y="4001730"/>
            <a:ext cx="2902629" cy="2545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Стрелка: вниз 26">
            <a:extLst>
              <a:ext uri="{FF2B5EF4-FFF2-40B4-BE49-F238E27FC236}">
                <a16:creationId xmlns:a16="http://schemas.microsoft.com/office/drawing/2014/main" id="{E6868C10-7C84-EC77-06E8-300AE0AA2EFB}"/>
              </a:ext>
            </a:extLst>
          </p:cNvPr>
          <p:cNvSpPr/>
          <p:nvPr/>
        </p:nvSpPr>
        <p:spPr>
          <a:xfrm>
            <a:off x="8101782" y="3451122"/>
            <a:ext cx="294967" cy="3736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707474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D1F34B-93F5-46C0-9BEC-B1A8D55008B4}"/>
              </a:ext>
            </a:extLst>
          </p:cNvPr>
          <p:cNvSpPr>
            <a:spLocks noGrp="1"/>
          </p:cNvSpPr>
          <p:nvPr>
            <p:ph type="title"/>
          </p:nvPr>
        </p:nvSpPr>
        <p:spPr/>
        <p:txBody>
          <a:bodyPr rtlCol="0">
            <a:normAutofit fontScale="90000"/>
          </a:bodyPr>
          <a:lstStyle/>
          <a:p>
            <a:pPr rtl="0"/>
            <a:r>
              <a:rPr lang="ru-RU" dirty="0"/>
              <a:t>2. Система </a:t>
            </a:r>
            <a:r>
              <a:rPr lang="fr-FR" dirty="0"/>
              <a:t>Security Map-Point Cluster</a:t>
            </a:r>
            <a:endParaRPr lang="ru-RU" dirty="0"/>
          </a:p>
        </p:txBody>
      </p:sp>
      <p:sp>
        <p:nvSpPr>
          <p:cNvPr id="3" name="Текст 2">
            <a:extLst>
              <a:ext uri="{FF2B5EF4-FFF2-40B4-BE49-F238E27FC236}">
                <a16:creationId xmlns:a16="http://schemas.microsoft.com/office/drawing/2014/main" id="{381FDC16-3D69-48AD-B08B-ED28A10640C1}"/>
              </a:ext>
            </a:extLst>
          </p:cNvPr>
          <p:cNvSpPr>
            <a:spLocks noGrp="1"/>
          </p:cNvSpPr>
          <p:nvPr>
            <p:ph type="body" sz="quarter" idx="18"/>
          </p:nvPr>
        </p:nvSpPr>
        <p:spPr>
          <a:xfrm>
            <a:off x="1032387" y="2895600"/>
            <a:ext cx="3572162" cy="2855913"/>
          </a:xfrm>
        </p:spPr>
        <p:txBody>
          <a:bodyPr rtlCol="0">
            <a:normAutofit/>
          </a:bodyPr>
          <a:lstStyle/>
          <a:p>
            <a:pPr rtl="0"/>
            <a:r>
              <a:rPr lang="ru-RU" u="sng" dirty="0"/>
              <a:t>Гибадуллин Р. Ф.</a:t>
            </a:r>
            <a:r>
              <a:rPr lang="ru-RU" dirty="0"/>
              <a:t> </a:t>
            </a:r>
            <a:br>
              <a:rPr lang="ru-RU" dirty="0"/>
            </a:br>
            <a:r>
              <a:rPr lang="ru-RU" b="1" i="1" dirty="0"/>
              <a:t>Система баз данных картографии с ассоциативной защитой.</a:t>
            </a:r>
            <a:r>
              <a:rPr lang="ru-RU" dirty="0"/>
              <a:t> </a:t>
            </a:r>
            <a:br>
              <a:rPr lang="ru-RU" dirty="0"/>
            </a:br>
            <a:r>
              <a:rPr lang="ru-RU" i="1" dirty="0"/>
              <a:t>Диссертация на соискание ученой степени кандидата технических наук, 2011.</a:t>
            </a:r>
          </a:p>
          <a:p>
            <a:pPr rtl="0"/>
            <a:endParaRPr lang="ru-RU" dirty="0"/>
          </a:p>
        </p:txBody>
      </p:sp>
      <p:sp>
        <p:nvSpPr>
          <p:cNvPr id="7" name="Номер слайда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rtlCol="0"/>
          <a:lstStyle/>
          <a:p>
            <a:pPr rtl="0"/>
            <a:fld id="{13D2E340-0663-474B-992C-9192B5C45E57}" type="slidenum">
              <a:rPr lang="ru-RU" smtClean="0"/>
              <a:t>3</a:t>
            </a:fld>
            <a:endParaRPr lang="ru-RU"/>
          </a:p>
        </p:txBody>
      </p:sp>
      <p:sp>
        <p:nvSpPr>
          <p:cNvPr id="4" name="Текст 2">
            <a:extLst>
              <a:ext uri="{FF2B5EF4-FFF2-40B4-BE49-F238E27FC236}">
                <a16:creationId xmlns:a16="http://schemas.microsoft.com/office/drawing/2014/main" id="{48C8C68D-DE55-95BB-59A7-F9D160CE6FF8}"/>
              </a:ext>
            </a:extLst>
          </p:cNvPr>
          <p:cNvSpPr txBox="1">
            <a:spLocks/>
          </p:cNvSpPr>
          <p:nvPr/>
        </p:nvSpPr>
        <p:spPr>
          <a:xfrm>
            <a:off x="5057765" y="373626"/>
            <a:ext cx="6593460" cy="5791200"/>
          </a:xfrm>
          <a:prstGeom prst="rect">
            <a:avLst/>
          </a:prstGeom>
        </p:spPr>
        <p:txBody>
          <a:bodyPr vert="horz" lIns="91440" tIns="45720" rIns="91440" bIns="45720" rtlCol="0">
            <a:noAutofit/>
          </a:bodyPr>
          <a:lstStyle>
            <a:lvl1pPr marL="0" indent="0" algn="r" defTabSz="914400" rtl="0" eaLnBrk="1" latinLnBrk="0" hangingPunct="1">
              <a:lnSpc>
                <a:spcPct val="112000"/>
              </a:lnSpc>
              <a:spcBef>
                <a:spcPts val="900"/>
              </a:spcBef>
              <a:buFont typeface="Arial" panose="020B0604020202020204" pitchFamily="34" charset="0"/>
              <a:buNone/>
              <a:defRPr sz="2000" kern="1200" baseline="0">
                <a:solidFill>
                  <a:schemeClr val="tx1">
                    <a:lumMod val="85000"/>
                    <a:lumOff val="15000"/>
                  </a:schemeClr>
                </a:solidFill>
                <a:latin typeface="+mn-lt"/>
                <a:ea typeface="+mn-ea"/>
                <a:cs typeface="+mn-cs"/>
              </a:defRPr>
            </a:lvl1pPr>
            <a:lvl2pPr marL="402336" indent="0" algn="r" defTabSz="914400" rtl="0" eaLnBrk="1" latinLnBrk="0" hangingPunct="1">
              <a:lnSpc>
                <a:spcPct val="112000"/>
              </a:lnSpc>
              <a:spcBef>
                <a:spcPts val="900"/>
              </a:spcBef>
              <a:buFont typeface="Corbel" panose="020B0503020204020204" pitchFamily="34" charset="0"/>
              <a:buNone/>
              <a:defRPr sz="1800" kern="1200" baseline="0">
                <a:solidFill>
                  <a:schemeClr val="tx1">
                    <a:lumMod val="85000"/>
                    <a:lumOff val="15000"/>
                  </a:schemeClr>
                </a:solidFill>
                <a:latin typeface="+mn-lt"/>
                <a:ea typeface="+mn-ea"/>
                <a:cs typeface="+mn-cs"/>
              </a:defRPr>
            </a:lvl2pPr>
            <a:lvl3pPr marL="859536" indent="0" algn="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3pPr>
            <a:lvl4pPr marL="1316736" indent="0" algn="r" defTabSz="914400" rtl="0" eaLnBrk="1" latinLnBrk="0" hangingPunct="1">
              <a:lnSpc>
                <a:spcPct val="112000"/>
              </a:lnSpc>
              <a:spcBef>
                <a:spcPts val="900"/>
              </a:spcBef>
              <a:buFont typeface="Corbel" panose="020B0503020204020204" pitchFamily="34" charset="0"/>
              <a:buNone/>
              <a:defRPr sz="1400" kern="1200" baseline="0">
                <a:solidFill>
                  <a:schemeClr val="tx1">
                    <a:lumMod val="85000"/>
                    <a:lumOff val="15000"/>
                  </a:schemeClr>
                </a:solidFill>
                <a:latin typeface="+mn-lt"/>
                <a:ea typeface="+mn-ea"/>
                <a:cs typeface="+mn-cs"/>
              </a:defRPr>
            </a:lvl4pPr>
            <a:lvl5pPr marL="1773936" indent="0" algn="r" defTabSz="914400" rtl="0" eaLnBrk="1" latinLnBrk="0" hangingPunct="1">
              <a:lnSpc>
                <a:spcPct val="112000"/>
              </a:lnSpc>
              <a:spcBef>
                <a:spcPts val="900"/>
              </a:spcBef>
              <a:buFont typeface="Arial" panose="020B0604020202020204" pitchFamily="34" charset="0"/>
              <a:buNone/>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algn="l"/>
            <a:r>
              <a:rPr lang="ru-RU" sz="1400" b="1" dirty="0"/>
              <a:t>Результаты</a:t>
            </a:r>
          </a:p>
          <a:p>
            <a:pPr marL="228600" indent="-228600" algn="l">
              <a:buFont typeface="+mj-lt"/>
              <a:buAutoNum type="arabicPeriod"/>
            </a:pPr>
            <a:r>
              <a:rPr lang="ru-RU" sz="1200" b="1" i="1" u="sng" dirty="0"/>
              <a:t>Предложена двухуровневая модель системы баз данных картографии с ассоциативной защитой</a:t>
            </a:r>
            <a:r>
              <a:rPr lang="ru-RU" sz="1200" dirty="0"/>
              <a:t>, которая позволяет повысить эффективность управления защищенными БД картографии в сравнении с известными СУБД по критерию быстродействия.</a:t>
            </a:r>
          </a:p>
          <a:p>
            <a:pPr marL="228600" indent="-228600" algn="l">
              <a:buFont typeface="+mj-lt"/>
              <a:buAutoNum type="arabicPeriod"/>
            </a:pPr>
            <a:r>
              <a:rPr lang="ru-RU" sz="1200" dirty="0"/>
              <a:t>Разработан алгоритм формирования </a:t>
            </a:r>
            <a:r>
              <a:rPr lang="ru-RU" sz="1200" dirty="0" err="1"/>
              <a:t>стегоконтейнера</a:t>
            </a:r>
            <a:r>
              <a:rPr lang="ru-RU" sz="1200" dirty="0"/>
              <a:t>, основанный на применении двумерно-ассоциативного механизма защиты. На его основе </a:t>
            </a:r>
            <a:r>
              <a:rPr lang="ru-RU" sz="1200" b="1" i="1" u="sng" dirty="0"/>
              <a:t>подтверждена гипотеза о принципиальной возможности достижения безусловной стойкости ассоциативного метода </a:t>
            </a:r>
            <a:r>
              <a:rPr lang="ru-RU" sz="1200" b="1" i="1" u="sng" dirty="0" err="1"/>
              <a:t>стегозащиты</a:t>
            </a:r>
            <a:r>
              <a:rPr lang="ru-RU" sz="1200" dirty="0"/>
              <a:t>.</a:t>
            </a:r>
          </a:p>
          <a:p>
            <a:pPr marL="228600" indent="-228600" algn="l">
              <a:buFont typeface="+mj-lt"/>
              <a:buAutoNum type="arabicPeriod"/>
            </a:pPr>
            <a:r>
              <a:rPr lang="ru-RU" sz="1200" dirty="0"/>
              <a:t>Оптимизированы значения </a:t>
            </a:r>
            <a:r>
              <a:rPr lang="ru-RU" sz="1200" dirty="0" err="1"/>
              <a:t>стегопараметров</a:t>
            </a:r>
            <a:r>
              <a:rPr lang="ru-RU" sz="1200" dirty="0"/>
              <a:t> алгоритма формирования </a:t>
            </a:r>
            <a:r>
              <a:rPr lang="ru-RU" sz="1200" dirty="0" err="1"/>
              <a:t>стегоконтейнера</a:t>
            </a:r>
            <a:r>
              <a:rPr lang="ru-RU" sz="1200" dirty="0"/>
              <a:t> по критерию быстродействия. </a:t>
            </a:r>
            <a:r>
              <a:rPr lang="ru-RU" sz="1200" b="1" i="1" u="sng" dirty="0"/>
              <a:t>Установлено, что время формирования </a:t>
            </a:r>
            <a:r>
              <a:rPr lang="ru-RU" sz="1200" b="1" i="1" u="sng" dirty="0" err="1"/>
              <a:t>стегоконтейнера</a:t>
            </a:r>
            <a:r>
              <a:rPr lang="ru-RU" sz="1200" b="1" i="1" u="sng" dirty="0"/>
              <a:t> предложенным алгоритмом </a:t>
            </a:r>
            <a:r>
              <a:rPr lang="ru-RU" sz="1200" b="1" i="1" u="sng" dirty="0" err="1"/>
              <a:t>Stegomask</a:t>
            </a:r>
            <a:r>
              <a:rPr lang="ru-RU" sz="1200" b="1" i="1" u="sng" dirty="0"/>
              <a:t> минимально при 40 ≤ m ≤ 60 и 105 ≤ K ≤ 3×105. Показана предпочтительность использования алгоритма </a:t>
            </a:r>
            <a:r>
              <a:rPr lang="ru-RU" sz="1200" b="1" i="1" u="sng" dirty="0" err="1"/>
              <a:t>Stegomask</a:t>
            </a:r>
            <a:r>
              <a:rPr lang="ru-RU" sz="1200" b="1" i="1" u="sng" dirty="0"/>
              <a:t> в режиме безальтернативного выбора гаммы при m = 60.</a:t>
            </a:r>
            <a:r>
              <a:rPr lang="ru-RU" sz="1200" dirty="0"/>
              <a:t> Выявлены положительные черты двумерно-ассоциативного механизма маскирования сравнительно с ГОСТ 28147-89.</a:t>
            </a:r>
          </a:p>
          <a:p>
            <a:pPr marL="228600" indent="-228600" algn="l">
              <a:buFont typeface="+mj-lt"/>
              <a:buAutoNum type="arabicPeriod"/>
            </a:pPr>
            <a:r>
              <a:rPr lang="ru-RU" sz="1200" b="1" i="1" u="sng" dirty="0"/>
              <a:t>Разработана схема защищенной БД картографии</a:t>
            </a:r>
            <a:r>
              <a:rPr lang="ru-RU" sz="1200" dirty="0"/>
              <a:t>, которая реализует ассоциативно-защищенное хранение данных картографии. </a:t>
            </a:r>
            <a:r>
              <a:rPr lang="ru-RU" sz="1200" b="1" i="1" u="sng" dirty="0"/>
              <a:t>Предложен эффективный метод локальной обработки запросов к защищенной БД картографии </a:t>
            </a:r>
            <a:r>
              <a:rPr lang="ru-RU" sz="1200" dirty="0"/>
              <a:t>и на его основе разработаны алгоритмы интерпретации пользовательских запросов, отличающиеся от существующих тем, что позволяют обрабатывать запросы к защищенной БД картографии без ее полного раскрытия.</a:t>
            </a:r>
          </a:p>
          <a:p>
            <a:pPr marL="228600" indent="-228600" algn="l">
              <a:buFont typeface="+mj-lt"/>
              <a:buAutoNum type="arabicPeriod"/>
            </a:pPr>
            <a:r>
              <a:rPr lang="ru-RU" sz="1200" b="1" i="1" u="sng" dirty="0"/>
              <a:t>Разработан исследовательский прототип СУБД Security </a:t>
            </a:r>
            <a:r>
              <a:rPr lang="ru-RU" sz="1200" b="1" i="1" u="sng" dirty="0" err="1"/>
              <a:t>MapPointCluster</a:t>
            </a:r>
            <a:r>
              <a:rPr lang="ru-RU" sz="1200" dirty="0"/>
              <a:t>, на основе которого обоснованы практические рекомендации к построению системы баз данных картографии с ассоциативной защитой.</a:t>
            </a:r>
          </a:p>
        </p:txBody>
      </p:sp>
    </p:spTree>
    <p:extLst>
      <p:ext uri="{BB962C8B-B14F-4D97-AF65-F5344CB8AC3E}">
        <p14:creationId xmlns:p14="http://schemas.microsoft.com/office/powerpoint/2010/main" val="3406525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D1F34B-93F5-46C0-9BEC-B1A8D55008B4}"/>
              </a:ext>
            </a:extLst>
          </p:cNvPr>
          <p:cNvSpPr>
            <a:spLocks noGrp="1"/>
          </p:cNvSpPr>
          <p:nvPr>
            <p:ph type="title"/>
          </p:nvPr>
        </p:nvSpPr>
        <p:spPr>
          <a:xfrm>
            <a:off x="412955" y="540013"/>
            <a:ext cx="4133789" cy="2221622"/>
          </a:xfrm>
        </p:spPr>
        <p:txBody>
          <a:bodyPr rtlCol="0">
            <a:normAutofit fontScale="90000"/>
          </a:bodyPr>
          <a:lstStyle/>
          <a:p>
            <a:pPr rtl="0"/>
            <a:r>
              <a:rPr lang="ru-RU" dirty="0"/>
              <a:t>2.1. Система </a:t>
            </a:r>
            <a:r>
              <a:rPr lang="fr-FR" dirty="0"/>
              <a:t>Security Map-Point Cluster</a:t>
            </a:r>
            <a:endParaRPr lang="ru-RU" dirty="0"/>
          </a:p>
        </p:txBody>
      </p:sp>
      <p:sp>
        <p:nvSpPr>
          <p:cNvPr id="3" name="Текст 2">
            <a:extLst>
              <a:ext uri="{FF2B5EF4-FFF2-40B4-BE49-F238E27FC236}">
                <a16:creationId xmlns:a16="http://schemas.microsoft.com/office/drawing/2014/main" id="{381FDC16-3D69-48AD-B08B-ED28A10640C1}"/>
              </a:ext>
            </a:extLst>
          </p:cNvPr>
          <p:cNvSpPr>
            <a:spLocks noGrp="1"/>
          </p:cNvSpPr>
          <p:nvPr>
            <p:ph type="body" sz="quarter" idx="18"/>
          </p:nvPr>
        </p:nvSpPr>
        <p:spPr>
          <a:xfrm>
            <a:off x="1386347" y="2895600"/>
            <a:ext cx="3218201" cy="2855913"/>
          </a:xfrm>
        </p:spPr>
        <p:txBody>
          <a:bodyPr rtlCol="0">
            <a:normAutofit/>
          </a:bodyPr>
          <a:lstStyle/>
          <a:p>
            <a:pPr rtl="0"/>
            <a:r>
              <a:rPr lang="ru-RU" dirty="0"/>
              <a:t>Предложена модель системы баз данных картографии с ассоциативной защитой.</a:t>
            </a:r>
          </a:p>
        </p:txBody>
      </p:sp>
      <p:sp>
        <p:nvSpPr>
          <p:cNvPr id="7" name="Номер слайда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rtlCol="0"/>
          <a:lstStyle/>
          <a:p>
            <a:pPr rtl="0"/>
            <a:fld id="{13D2E340-0663-474B-992C-9192B5C45E57}" type="slidenum">
              <a:rPr lang="ru-RU" smtClean="0"/>
              <a:t>4</a:t>
            </a:fld>
            <a:endParaRPr lang="ru-RU"/>
          </a:p>
        </p:txBody>
      </p:sp>
      <p:pic>
        <p:nvPicPr>
          <p:cNvPr id="5" name="Рисунок 4" descr="1">
            <a:extLst>
              <a:ext uri="{FF2B5EF4-FFF2-40B4-BE49-F238E27FC236}">
                <a16:creationId xmlns:a16="http://schemas.microsoft.com/office/drawing/2014/main" id="{4DA8B818-3A4A-DB0E-3D0F-52315DD0C162}"/>
              </a:ext>
            </a:extLst>
          </p:cNvPr>
          <p:cNvPicPr>
            <a:picLocks noChangeAspect="1"/>
          </p:cNvPicPr>
          <p:nvPr/>
        </p:nvPicPr>
        <p:blipFill>
          <a:blip r:embed="rId3" cstate="print"/>
          <a:srcRect/>
          <a:stretch>
            <a:fillRect/>
          </a:stretch>
        </p:blipFill>
        <p:spPr bwMode="auto">
          <a:xfrm>
            <a:off x="5477642" y="737420"/>
            <a:ext cx="6088992" cy="5148416"/>
          </a:xfrm>
          <a:prstGeom prst="rect">
            <a:avLst/>
          </a:prstGeom>
          <a:noFill/>
          <a:ln w="9525">
            <a:noFill/>
            <a:miter lim="800000"/>
            <a:headEnd/>
            <a:tailEnd/>
          </a:ln>
        </p:spPr>
      </p:pic>
    </p:spTree>
    <p:extLst>
      <p:ext uri="{BB962C8B-B14F-4D97-AF65-F5344CB8AC3E}">
        <p14:creationId xmlns:p14="http://schemas.microsoft.com/office/powerpoint/2010/main" val="1557404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D1F34B-93F5-46C0-9BEC-B1A8D55008B4}"/>
              </a:ext>
            </a:extLst>
          </p:cNvPr>
          <p:cNvSpPr>
            <a:spLocks noGrp="1"/>
          </p:cNvSpPr>
          <p:nvPr>
            <p:ph type="title"/>
          </p:nvPr>
        </p:nvSpPr>
        <p:spPr>
          <a:xfrm>
            <a:off x="412955" y="540013"/>
            <a:ext cx="4133789" cy="2221622"/>
          </a:xfrm>
        </p:spPr>
        <p:txBody>
          <a:bodyPr rtlCol="0">
            <a:normAutofit fontScale="90000"/>
          </a:bodyPr>
          <a:lstStyle/>
          <a:p>
            <a:pPr rtl="0"/>
            <a:r>
              <a:rPr lang="ru-RU" dirty="0"/>
              <a:t>2.2. Система </a:t>
            </a:r>
            <a:r>
              <a:rPr lang="fr-FR" dirty="0"/>
              <a:t>Security Map-Point Cluster</a:t>
            </a:r>
            <a:endParaRPr lang="ru-RU" dirty="0"/>
          </a:p>
        </p:txBody>
      </p:sp>
      <mc:AlternateContent xmlns:mc="http://schemas.openxmlformats.org/markup-compatibility/2006" xmlns:a14="http://schemas.microsoft.com/office/drawing/2010/main">
        <mc:Choice Requires="a14">
          <p:sp>
            <p:nvSpPr>
              <p:cNvPr id="3" name="Текст 2">
                <a:extLst>
                  <a:ext uri="{FF2B5EF4-FFF2-40B4-BE49-F238E27FC236}">
                    <a16:creationId xmlns:a16="http://schemas.microsoft.com/office/drawing/2014/main" id="{381FDC16-3D69-48AD-B08B-ED28A10640C1}"/>
                  </a:ext>
                </a:extLst>
              </p:cNvPr>
              <p:cNvSpPr>
                <a:spLocks noGrp="1"/>
              </p:cNvSpPr>
              <p:nvPr>
                <p:ph type="body" sz="quarter" idx="18"/>
              </p:nvPr>
            </p:nvSpPr>
            <p:spPr>
              <a:xfrm>
                <a:off x="334297" y="2895600"/>
                <a:ext cx="4270252" cy="2855913"/>
              </a:xfrm>
            </p:spPr>
            <p:txBody>
              <a:bodyPr rtlCol="0">
                <a:normAutofit fontScale="70000" lnSpcReduction="20000"/>
              </a:bodyPr>
              <a:lstStyle/>
              <a:p>
                <a:pPr marL="342900" indent="-342900" rtl="0">
                  <a:buFont typeface="Arial" panose="020B0604020202020204" pitchFamily="34" charset="0"/>
                  <a:buChar char="•"/>
                </a:pPr>
                <a:r>
                  <a:rPr lang="ru-RU" dirty="0"/>
                  <a:t>Подтверждена гипотеза о принципиальной возможности достижения безусловной стойкости ассоциативного метода </a:t>
                </a:r>
                <a:r>
                  <a:rPr lang="ru-RU" dirty="0" err="1"/>
                  <a:t>стегозащиты</a:t>
                </a:r>
                <a:r>
                  <a:rPr lang="ru-RU" dirty="0"/>
                  <a:t>.</a:t>
                </a:r>
              </a:p>
              <a:p>
                <a:pPr marL="342900" indent="-342900">
                  <a:buFont typeface="Arial" panose="020B0604020202020204" pitchFamily="34" charset="0"/>
                  <a:buChar char="•"/>
                </a:pPr>
                <a:r>
                  <a:rPr lang="ru-RU" dirty="0"/>
                  <a:t>Установлено, что время формирования </a:t>
                </a:r>
                <a:r>
                  <a:rPr lang="ru-RU" dirty="0" err="1"/>
                  <a:t>стегоконтейнера</a:t>
                </a:r>
                <a:r>
                  <a:rPr lang="ru-RU" dirty="0"/>
                  <a:t> предложенным алгоритмом </a:t>
                </a:r>
                <a:r>
                  <a:rPr lang="ru-RU" dirty="0" err="1"/>
                  <a:t>Stegomask</a:t>
                </a:r>
                <a:r>
                  <a:rPr lang="ru-RU" dirty="0"/>
                  <a:t> минимально при </a:t>
                </a:r>
                <a:br>
                  <a:rPr lang="ru-RU" dirty="0"/>
                </a:br>
                <a:r>
                  <a:rPr lang="ru-RU" dirty="0"/>
                  <a:t>40 ≤ m ≤ 60 и </a:t>
                </a:r>
                <a14:m>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10</m:t>
                        </m:r>
                      </m:e>
                      <m:sup>
                        <m:r>
                          <a:rPr lang="en-US" b="0" i="1" dirty="0" smtClean="0">
                            <a:latin typeface="Cambria Math" panose="02040503050406030204" pitchFamily="18" charset="0"/>
                          </a:rPr>
                          <m:t>5</m:t>
                        </m:r>
                      </m:sup>
                    </m:sSup>
                  </m:oMath>
                </a14:m>
                <a:r>
                  <a:rPr lang="ru-RU" dirty="0"/>
                  <a:t> ≤ K ≤</a:t>
                </a:r>
                <a:r>
                  <a:rPr lang="en-US" dirty="0"/>
                  <a:t> </a:t>
                </a:r>
                <a14:m>
                  <m:oMath xmlns:m="http://schemas.openxmlformats.org/officeDocument/2006/math">
                    <m:sSup>
                      <m:sSupPr>
                        <m:ctrlPr>
                          <a:rPr lang="en-US" i="1" dirty="0">
                            <a:latin typeface="Cambria Math" panose="02040503050406030204" pitchFamily="18" charset="0"/>
                          </a:rPr>
                        </m:ctrlPr>
                      </m:sSupPr>
                      <m:e>
                        <m:r>
                          <a:rPr lang="en-US" b="0" i="1" dirty="0" smtClean="0">
                            <a:latin typeface="Cambria Math" panose="02040503050406030204" pitchFamily="18" charset="0"/>
                          </a:rPr>
                          <m:t>3</m:t>
                        </m:r>
                        <m:r>
                          <a:rPr lang="en-US" b="0"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10</m:t>
                        </m:r>
                      </m:e>
                      <m:sup>
                        <m:r>
                          <a:rPr lang="en-US" i="1" dirty="0">
                            <a:latin typeface="Cambria Math" panose="02040503050406030204" pitchFamily="18" charset="0"/>
                          </a:rPr>
                          <m:t>5</m:t>
                        </m:r>
                      </m:sup>
                    </m:sSup>
                  </m:oMath>
                </a14:m>
                <a:r>
                  <a:rPr lang="ru-RU" dirty="0"/>
                  <a:t>. </a:t>
                </a:r>
              </a:p>
              <a:p>
                <a:pPr marL="342900" indent="-342900" rtl="0">
                  <a:buFont typeface="Arial" panose="020B0604020202020204" pitchFamily="34" charset="0"/>
                  <a:buChar char="•"/>
                </a:pPr>
                <a:r>
                  <a:rPr lang="ru-RU" dirty="0"/>
                  <a:t>Показана предпочтительность использования алгоритма </a:t>
                </a:r>
                <a:r>
                  <a:rPr lang="ru-RU" dirty="0" err="1"/>
                  <a:t>Stegomask</a:t>
                </a:r>
                <a:r>
                  <a:rPr lang="ru-RU" dirty="0"/>
                  <a:t> в режиме безальтернативного выбора гаммы при m = 60.</a:t>
                </a:r>
              </a:p>
            </p:txBody>
          </p:sp>
        </mc:Choice>
        <mc:Fallback xmlns="">
          <p:sp>
            <p:nvSpPr>
              <p:cNvPr id="3" name="Текст 2">
                <a:extLst>
                  <a:ext uri="{FF2B5EF4-FFF2-40B4-BE49-F238E27FC236}">
                    <a16:creationId xmlns:a16="http://schemas.microsoft.com/office/drawing/2014/main" id="{381FDC16-3D69-48AD-B08B-ED28A10640C1}"/>
                  </a:ext>
                </a:extLst>
              </p:cNvPr>
              <p:cNvSpPr>
                <a:spLocks noGrp="1" noRot="1" noChangeAspect="1" noMove="1" noResize="1" noEditPoints="1" noAdjustHandles="1" noChangeArrowheads="1" noChangeShapeType="1" noTextEdit="1"/>
              </p:cNvSpPr>
              <p:nvPr>
                <p:ph type="body" sz="quarter" idx="18"/>
              </p:nvPr>
            </p:nvSpPr>
            <p:spPr>
              <a:xfrm>
                <a:off x="334297" y="2895600"/>
                <a:ext cx="4270252" cy="2855913"/>
              </a:xfrm>
              <a:blipFill>
                <a:blip r:embed="rId3"/>
                <a:stretch>
                  <a:fillRect t="-855" r="-1857"/>
                </a:stretch>
              </a:blipFill>
            </p:spPr>
            <p:txBody>
              <a:bodyPr/>
              <a:lstStyle/>
              <a:p>
                <a:r>
                  <a:rPr lang="ru-RU">
                    <a:noFill/>
                  </a:rPr>
                  <a:t> </a:t>
                </a:r>
              </a:p>
            </p:txBody>
          </p:sp>
        </mc:Fallback>
      </mc:AlternateContent>
      <p:sp>
        <p:nvSpPr>
          <p:cNvPr id="7" name="Номер слайда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rtlCol="0"/>
          <a:lstStyle/>
          <a:p>
            <a:pPr rtl="0"/>
            <a:fld id="{13D2E340-0663-474B-992C-9192B5C45E57}" type="slidenum">
              <a:rPr lang="ru-RU" smtClean="0"/>
              <a:t>5</a:t>
            </a:fld>
            <a:endParaRPr lang="ru-RU"/>
          </a:p>
        </p:txBody>
      </p:sp>
      <p:pic>
        <p:nvPicPr>
          <p:cNvPr id="6" name="Рисунок 5">
            <a:extLst>
              <a:ext uri="{FF2B5EF4-FFF2-40B4-BE49-F238E27FC236}">
                <a16:creationId xmlns:a16="http://schemas.microsoft.com/office/drawing/2014/main" id="{434C6BE9-F68D-F203-7C26-2D1555BABEF6}"/>
              </a:ext>
            </a:extLst>
          </p:cNvPr>
          <p:cNvPicPr>
            <a:picLocks noChangeAspect="1"/>
          </p:cNvPicPr>
          <p:nvPr/>
        </p:nvPicPr>
        <p:blipFill>
          <a:blip r:embed="rId4"/>
          <a:stretch>
            <a:fillRect/>
          </a:stretch>
        </p:blipFill>
        <p:spPr>
          <a:xfrm>
            <a:off x="6176235" y="186811"/>
            <a:ext cx="4000152" cy="3294244"/>
          </a:xfrm>
          <a:prstGeom prst="rect">
            <a:avLst/>
          </a:prstGeom>
        </p:spPr>
      </p:pic>
      <p:pic>
        <p:nvPicPr>
          <p:cNvPr id="9" name="Рисунок 8">
            <a:extLst>
              <a:ext uri="{FF2B5EF4-FFF2-40B4-BE49-F238E27FC236}">
                <a16:creationId xmlns:a16="http://schemas.microsoft.com/office/drawing/2014/main" id="{2A53A12E-6B5E-2F23-4C48-58EC78F156D4}"/>
              </a:ext>
            </a:extLst>
          </p:cNvPr>
          <p:cNvPicPr>
            <a:picLocks noChangeAspect="1"/>
          </p:cNvPicPr>
          <p:nvPr/>
        </p:nvPicPr>
        <p:blipFill>
          <a:blip r:embed="rId5"/>
          <a:stretch>
            <a:fillRect/>
          </a:stretch>
        </p:blipFill>
        <p:spPr>
          <a:xfrm>
            <a:off x="6176348" y="3598606"/>
            <a:ext cx="4009654" cy="3065667"/>
          </a:xfrm>
          <a:prstGeom prst="rect">
            <a:avLst/>
          </a:prstGeom>
        </p:spPr>
      </p:pic>
    </p:spTree>
    <p:extLst>
      <p:ext uri="{BB962C8B-B14F-4D97-AF65-F5344CB8AC3E}">
        <p14:creationId xmlns:p14="http://schemas.microsoft.com/office/powerpoint/2010/main" val="3058415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D1F34B-93F5-46C0-9BEC-B1A8D55008B4}"/>
              </a:ext>
            </a:extLst>
          </p:cNvPr>
          <p:cNvSpPr>
            <a:spLocks noGrp="1"/>
          </p:cNvSpPr>
          <p:nvPr>
            <p:ph type="title"/>
          </p:nvPr>
        </p:nvSpPr>
        <p:spPr>
          <a:xfrm>
            <a:off x="412955" y="540013"/>
            <a:ext cx="4133789" cy="2221622"/>
          </a:xfrm>
        </p:spPr>
        <p:txBody>
          <a:bodyPr rtlCol="0">
            <a:normAutofit fontScale="90000"/>
          </a:bodyPr>
          <a:lstStyle/>
          <a:p>
            <a:pPr rtl="0"/>
            <a:r>
              <a:rPr lang="ru-RU" dirty="0"/>
              <a:t>2.</a:t>
            </a:r>
            <a:r>
              <a:rPr lang="en-US" dirty="0"/>
              <a:t>3</a:t>
            </a:r>
            <a:r>
              <a:rPr lang="ru-RU" dirty="0"/>
              <a:t>. Система </a:t>
            </a:r>
            <a:r>
              <a:rPr lang="fr-FR" dirty="0"/>
              <a:t>Security Map-Point Cluster</a:t>
            </a:r>
            <a:endParaRPr lang="ru-RU" dirty="0"/>
          </a:p>
        </p:txBody>
      </p:sp>
      <p:sp>
        <p:nvSpPr>
          <p:cNvPr id="3" name="Текст 2">
            <a:extLst>
              <a:ext uri="{FF2B5EF4-FFF2-40B4-BE49-F238E27FC236}">
                <a16:creationId xmlns:a16="http://schemas.microsoft.com/office/drawing/2014/main" id="{381FDC16-3D69-48AD-B08B-ED28A10640C1}"/>
              </a:ext>
            </a:extLst>
          </p:cNvPr>
          <p:cNvSpPr>
            <a:spLocks noGrp="1"/>
          </p:cNvSpPr>
          <p:nvPr>
            <p:ph type="body" sz="quarter" idx="18"/>
          </p:nvPr>
        </p:nvSpPr>
        <p:spPr>
          <a:xfrm>
            <a:off x="1081547" y="2895600"/>
            <a:ext cx="3523001" cy="2855913"/>
          </a:xfrm>
        </p:spPr>
        <p:txBody>
          <a:bodyPr rtlCol="0">
            <a:normAutofit/>
          </a:bodyPr>
          <a:lstStyle/>
          <a:p>
            <a:pPr marL="342900" indent="-342900" rtl="0">
              <a:buFont typeface="Arial" panose="020B0604020202020204" pitchFamily="34" charset="0"/>
              <a:buChar char="•"/>
            </a:pPr>
            <a:r>
              <a:rPr lang="ru-RU" dirty="0"/>
              <a:t>Разработана схема защищенной БД</a:t>
            </a:r>
            <a:r>
              <a:rPr lang="en-US" dirty="0"/>
              <a:t>.</a:t>
            </a:r>
          </a:p>
          <a:p>
            <a:pPr marL="342900" indent="-342900" rtl="0">
              <a:buFont typeface="Arial" panose="020B0604020202020204" pitchFamily="34" charset="0"/>
              <a:buChar char="•"/>
            </a:pPr>
            <a:r>
              <a:rPr lang="ru-RU" dirty="0"/>
              <a:t>Предложен эффективный метод локальной обработки запросов</a:t>
            </a:r>
            <a:r>
              <a:rPr lang="en-US" dirty="0"/>
              <a:t>.</a:t>
            </a:r>
          </a:p>
        </p:txBody>
      </p:sp>
      <p:sp>
        <p:nvSpPr>
          <p:cNvPr id="7" name="Номер слайда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rtlCol="0"/>
          <a:lstStyle/>
          <a:p>
            <a:pPr rtl="0"/>
            <a:fld id="{13D2E340-0663-474B-992C-9192B5C45E57}" type="slidenum">
              <a:rPr lang="ru-RU" smtClean="0"/>
              <a:t>6</a:t>
            </a:fld>
            <a:endParaRPr lang="ru-RU"/>
          </a:p>
        </p:txBody>
      </p:sp>
      <p:pic>
        <p:nvPicPr>
          <p:cNvPr id="12" name="Рисунок 11">
            <a:extLst>
              <a:ext uri="{FF2B5EF4-FFF2-40B4-BE49-F238E27FC236}">
                <a16:creationId xmlns:a16="http://schemas.microsoft.com/office/drawing/2014/main" id="{03F4EB6E-8522-74E4-BFAD-8AD496301F8B}"/>
              </a:ext>
            </a:extLst>
          </p:cNvPr>
          <p:cNvPicPr>
            <a:picLocks noChangeAspect="1"/>
          </p:cNvPicPr>
          <p:nvPr/>
        </p:nvPicPr>
        <p:blipFill>
          <a:blip r:embed="rId3"/>
          <a:stretch>
            <a:fillRect/>
          </a:stretch>
        </p:blipFill>
        <p:spPr>
          <a:xfrm>
            <a:off x="5770613" y="2197611"/>
            <a:ext cx="4012484" cy="4366899"/>
          </a:xfrm>
          <a:prstGeom prst="rect">
            <a:avLst/>
          </a:prstGeom>
        </p:spPr>
      </p:pic>
      <p:pic>
        <p:nvPicPr>
          <p:cNvPr id="13" name="Рисунок 12">
            <a:extLst>
              <a:ext uri="{FF2B5EF4-FFF2-40B4-BE49-F238E27FC236}">
                <a16:creationId xmlns:a16="http://schemas.microsoft.com/office/drawing/2014/main" id="{DF22C710-31E4-F9F1-4230-F19784855BF3}"/>
              </a:ext>
            </a:extLst>
          </p:cNvPr>
          <p:cNvPicPr>
            <a:picLocks noChangeAspect="1"/>
          </p:cNvPicPr>
          <p:nvPr/>
        </p:nvPicPr>
        <p:blipFill>
          <a:blip r:embed="rId4" cstate="print"/>
          <a:srcRect/>
          <a:stretch>
            <a:fillRect/>
          </a:stretch>
        </p:blipFill>
        <p:spPr bwMode="auto">
          <a:xfrm>
            <a:off x="5758016" y="301574"/>
            <a:ext cx="4641388" cy="1696734"/>
          </a:xfrm>
          <a:prstGeom prst="rect">
            <a:avLst/>
          </a:prstGeom>
          <a:noFill/>
          <a:ln w="9525">
            <a:noFill/>
            <a:miter lim="800000"/>
            <a:headEnd/>
            <a:tailEnd/>
          </a:ln>
        </p:spPr>
      </p:pic>
    </p:spTree>
    <p:extLst>
      <p:ext uri="{BB962C8B-B14F-4D97-AF65-F5344CB8AC3E}">
        <p14:creationId xmlns:p14="http://schemas.microsoft.com/office/powerpoint/2010/main" val="200353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D1F34B-93F5-46C0-9BEC-B1A8D55008B4}"/>
              </a:ext>
            </a:extLst>
          </p:cNvPr>
          <p:cNvSpPr>
            <a:spLocks noGrp="1"/>
          </p:cNvSpPr>
          <p:nvPr>
            <p:ph type="title"/>
          </p:nvPr>
        </p:nvSpPr>
        <p:spPr>
          <a:xfrm>
            <a:off x="412955" y="540013"/>
            <a:ext cx="4133789" cy="2221622"/>
          </a:xfrm>
        </p:spPr>
        <p:txBody>
          <a:bodyPr rtlCol="0">
            <a:normAutofit fontScale="90000"/>
          </a:bodyPr>
          <a:lstStyle/>
          <a:p>
            <a:pPr rtl="0"/>
            <a:r>
              <a:rPr lang="ru-RU" dirty="0"/>
              <a:t>2.4. Система </a:t>
            </a:r>
            <a:r>
              <a:rPr lang="fr-FR" dirty="0"/>
              <a:t>Security Map-Point Cluster</a:t>
            </a:r>
            <a:endParaRPr lang="ru-RU" dirty="0"/>
          </a:p>
        </p:txBody>
      </p:sp>
      <p:sp>
        <p:nvSpPr>
          <p:cNvPr id="3" name="Текст 2">
            <a:extLst>
              <a:ext uri="{FF2B5EF4-FFF2-40B4-BE49-F238E27FC236}">
                <a16:creationId xmlns:a16="http://schemas.microsoft.com/office/drawing/2014/main" id="{381FDC16-3D69-48AD-B08B-ED28A10640C1}"/>
              </a:ext>
            </a:extLst>
          </p:cNvPr>
          <p:cNvSpPr>
            <a:spLocks noGrp="1"/>
          </p:cNvSpPr>
          <p:nvPr>
            <p:ph type="body" sz="quarter" idx="18"/>
          </p:nvPr>
        </p:nvSpPr>
        <p:spPr>
          <a:xfrm>
            <a:off x="668595" y="2895600"/>
            <a:ext cx="3935954" cy="2855913"/>
          </a:xfrm>
        </p:spPr>
        <p:txBody>
          <a:bodyPr rtlCol="0">
            <a:normAutofit/>
          </a:bodyPr>
          <a:lstStyle/>
          <a:p>
            <a:pPr rtl="0"/>
            <a:r>
              <a:rPr lang="ru-RU" dirty="0"/>
              <a:t>Разработан исследовательский прототип.</a:t>
            </a:r>
            <a:endParaRPr lang="en-US" dirty="0"/>
          </a:p>
        </p:txBody>
      </p:sp>
      <p:sp>
        <p:nvSpPr>
          <p:cNvPr id="7" name="Номер слайда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rtlCol="0"/>
          <a:lstStyle/>
          <a:p>
            <a:pPr rtl="0"/>
            <a:fld id="{13D2E340-0663-474B-992C-9192B5C45E57}" type="slidenum">
              <a:rPr lang="ru-RU" smtClean="0"/>
              <a:t>7</a:t>
            </a:fld>
            <a:endParaRPr lang="ru-RU"/>
          </a:p>
        </p:txBody>
      </p:sp>
      <p:pic>
        <p:nvPicPr>
          <p:cNvPr id="4" name="Picture 6">
            <a:extLst>
              <a:ext uri="{FF2B5EF4-FFF2-40B4-BE49-F238E27FC236}">
                <a16:creationId xmlns:a16="http://schemas.microsoft.com/office/drawing/2014/main" id="{60C7C8B3-9DB8-3081-4D8D-6166460E3F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5771" y="914401"/>
            <a:ext cx="6623985" cy="3319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084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D1F34B-93F5-46C0-9BEC-B1A8D55008B4}"/>
              </a:ext>
            </a:extLst>
          </p:cNvPr>
          <p:cNvSpPr>
            <a:spLocks noGrp="1"/>
          </p:cNvSpPr>
          <p:nvPr>
            <p:ph type="title"/>
          </p:nvPr>
        </p:nvSpPr>
        <p:spPr/>
        <p:txBody>
          <a:bodyPr rtlCol="0">
            <a:normAutofit/>
          </a:bodyPr>
          <a:lstStyle/>
          <a:p>
            <a:pPr rtl="0"/>
            <a:r>
              <a:rPr lang="ru-RU" dirty="0"/>
              <a:t>3. Система </a:t>
            </a:r>
            <a:r>
              <a:rPr lang="fr-FR" dirty="0"/>
              <a:t>Security Map Cluster</a:t>
            </a:r>
            <a:endParaRPr lang="ru-RU" dirty="0"/>
          </a:p>
        </p:txBody>
      </p:sp>
      <p:sp>
        <p:nvSpPr>
          <p:cNvPr id="3" name="Текст 2">
            <a:extLst>
              <a:ext uri="{FF2B5EF4-FFF2-40B4-BE49-F238E27FC236}">
                <a16:creationId xmlns:a16="http://schemas.microsoft.com/office/drawing/2014/main" id="{381FDC16-3D69-48AD-B08B-ED28A10640C1}"/>
              </a:ext>
            </a:extLst>
          </p:cNvPr>
          <p:cNvSpPr>
            <a:spLocks noGrp="1"/>
          </p:cNvSpPr>
          <p:nvPr>
            <p:ph type="body" sz="quarter" idx="18"/>
          </p:nvPr>
        </p:nvSpPr>
        <p:spPr>
          <a:xfrm>
            <a:off x="1032387" y="2895600"/>
            <a:ext cx="3572162" cy="2855913"/>
          </a:xfrm>
        </p:spPr>
        <p:txBody>
          <a:bodyPr rtlCol="0">
            <a:normAutofit/>
          </a:bodyPr>
          <a:lstStyle/>
          <a:p>
            <a:pPr rtl="0"/>
            <a:r>
              <a:rPr lang="ru-RU" u="sng" dirty="0" err="1"/>
              <a:t>Пыстогов</a:t>
            </a:r>
            <a:r>
              <a:rPr lang="ru-RU" u="sng" dirty="0"/>
              <a:t> С. В. </a:t>
            </a:r>
            <a:br>
              <a:rPr lang="ru-RU" u="sng" dirty="0"/>
            </a:br>
            <a:r>
              <a:rPr lang="ru-RU" b="1" i="1" dirty="0"/>
              <a:t>СУБД </a:t>
            </a:r>
            <a:r>
              <a:rPr lang="ru-RU" b="1" i="1" dirty="0" err="1"/>
              <a:t>полнообъектных</a:t>
            </a:r>
            <a:r>
              <a:rPr lang="ru-RU" b="1" i="1" dirty="0"/>
              <a:t> картографических сцен с ассоциативной защитой на кластерной платформе. </a:t>
            </a:r>
            <a:r>
              <a:rPr lang="ru-RU" i="1" dirty="0"/>
              <a:t>Диссертация на соискание ученой степени кандидата технических наук, 2019.</a:t>
            </a:r>
          </a:p>
        </p:txBody>
      </p:sp>
      <p:sp>
        <p:nvSpPr>
          <p:cNvPr id="7" name="Номер слайда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rtlCol="0"/>
          <a:lstStyle/>
          <a:p>
            <a:pPr rtl="0"/>
            <a:fld id="{13D2E340-0663-474B-992C-9192B5C45E57}" type="slidenum">
              <a:rPr lang="ru-RU" smtClean="0"/>
              <a:t>8</a:t>
            </a:fld>
            <a:endParaRPr lang="ru-RU"/>
          </a:p>
        </p:txBody>
      </p:sp>
      <p:sp>
        <p:nvSpPr>
          <p:cNvPr id="4" name="Текст 2">
            <a:extLst>
              <a:ext uri="{FF2B5EF4-FFF2-40B4-BE49-F238E27FC236}">
                <a16:creationId xmlns:a16="http://schemas.microsoft.com/office/drawing/2014/main" id="{48C8C68D-DE55-95BB-59A7-F9D160CE6FF8}"/>
              </a:ext>
            </a:extLst>
          </p:cNvPr>
          <p:cNvSpPr txBox="1">
            <a:spLocks/>
          </p:cNvSpPr>
          <p:nvPr/>
        </p:nvSpPr>
        <p:spPr>
          <a:xfrm>
            <a:off x="5057765" y="373626"/>
            <a:ext cx="6593460" cy="5791200"/>
          </a:xfrm>
          <a:prstGeom prst="rect">
            <a:avLst/>
          </a:prstGeom>
        </p:spPr>
        <p:txBody>
          <a:bodyPr vert="horz" lIns="91440" tIns="45720" rIns="91440" bIns="45720" rtlCol="0">
            <a:noAutofit/>
          </a:bodyPr>
          <a:lstStyle>
            <a:lvl1pPr marL="0" indent="0" algn="r" defTabSz="914400" rtl="0" eaLnBrk="1" latinLnBrk="0" hangingPunct="1">
              <a:lnSpc>
                <a:spcPct val="112000"/>
              </a:lnSpc>
              <a:spcBef>
                <a:spcPts val="900"/>
              </a:spcBef>
              <a:buFont typeface="Arial" panose="020B0604020202020204" pitchFamily="34" charset="0"/>
              <a:buNone/>
              <a:defRPr sz="2000" kern="1200" baseline="0">
                <a:solidFill>
                  <a:schemeClr val="tx1">
                    <a:lumMod val="85000"/>
                    <a:lumOff val="15000"/>
                  </a:schemeClr>
                </a:solidFill>
                <a:latin typeface="+mn-lt"/>
                <a:ea typeface="+mn-ea"/>
                <a:cs typeface="+mn-cs"/>
              </a:defRPr>
            </a:lvl1pPr>
            <a:lvl2pPr marL="402336" indent="0" algn="r" defTabSz="914400" rtl="0" eaLnBrk="1" latinLnBrk="0" hangingPunct="1">
              <a:lnSpc>
                <a:spcPct val="112000"/>
              </a:lnSpc>
              <a:spcBef>
                <a:spcPts val="900"/>
              </a:spcBef>
              <a:buFont typeface="Corbel" panose="020B0503020204020204" pitchFamily="34" charset="0"/>
              <a:buNone/>
              <a:defRPr sz="1800" kern="1200" baseline="0">
                <a:solidFill>
                  <a:schemeClr val="tx1">
                    <a:lumMod val="85000"/>
                    <a:lumOff val="15000"/>
                  </a:schemeClr>
                </a:solidFill>
                <a:latin typeface="+mn-lt"/>
                <a:ea typeface="+mn-ea"/>
                <a:cs typeface="+mn-cs"/>
              </a:defRPr>
            </a:lvl2pPr>
            <a:lvl3pPr marL="859536" indent="0" algn="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3pPr>
            <a:lvl4pPr marL="1316736" indent="0" algn="r" defTabSz="914400" rtl="0" eaLnBrk="1" latinLnBrk="0" hangingPunct="1">
              <a:lnSpc>
                <a:spcPct val="112000"/>
              </a:lnSpc>
              <a:spcBef>
                <a:spcPts val="900"/>
              </a:spcBef>
              <a:buFont typeface="Corbel" panose="020B0503020204020204" pitchFamily="34" charset="0"/>
              <a:buNone/>
              <a:defRPr sz="1400" kern="1200" baseline="0">
                <a:solidFill>
                  <a:schemeClr val="tx1">
                    <a:lumMod val="85000"/>
                    <a:lumOff val="15000"/>
                  </a:schemeClr>
                </a:solidFill>
                <a:latin typeface="+mn-lt"/>
                <a:ea typeface="+mn-ea"/>
                <a:cs typeface="+mn-cs"/>
              </a:defRPr>
            </a:lvl4pPr>
            <a:lvl5pPr marL="1773936" indent="0" algn="r" defTabSz="914400" rtl="0" eaLnBrk="1" latinLnBrk="0" hangingPunct="1">
              <a:lnSpc>
                <a:spcPct val="112000"/>
              </a:lnSpc>
              <a:spcBef>
                <a:spcPts val="900"/>
              </a:spcBef>
              <a:buFont typeface="Arial" panose="020B0604020202020204" pitchFamily="34" charset="0"/>
              <a:buNone/>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algn="l"/>
            <a:r>
              <a:rPr lang="ru-RU" sz="1400" b="1" dirty="0"/>
              <a:t>Результаты</a:t>
            </a:r>
          </a:p>
          <a:p>
            <a:pPr marL="228600" indent="-228600" algn="l">
              <a:buFont typeface="+mj-lt"/>
              <a:buAutoNum type="arabicPeriod"/>
            </a:pPr>
            <a:r>
              <a:rPr lang="ru-RU" sz="1200" b="1" i="1" u="sng" dirty="0"/>
              <a:t>Предложен метод организации (схема) БД ПКС с ассоциативной защитой (АЗ)</a:t>
            </a:r>
            <a:r>
              <a:rPr lang="ru-RU" sz="1200" dirty="0"/>
              <a:t>, основан­ный на разделении тематических слоев для разных типов объектов с выде­лением своего слоя для любого линейного и площадного объекта, что, в отличие от известного, позволяет снять ограничения на размеры протяженных объектов.</a:t>
            </a:r>
          </a:p>
          <a:p>
            <a:pPr marL="228600" indent="-228600" algn="l">
              <a:buFont typeface="+mj-lt"/>
              <a:buAutoNum type="arabicPeriod"/>
            </a:pPr>
            <a:r>
              <a:rPr lang="ru-RU" sz="1200" b="1" i="1" u="sng" dirty="0"/>
              <a:t>Предложен метод генерации тестовых БД ПКС с АЗ, осно­ванный на вы­делении в сцене прямоугольной области для каждого запроса пред­ставитель­ского теста</a:t>
            </a:r>
            <a:r>
              <a:rPr lang="ru-RU" sz="1200" dirty="0"/>
              <a:t>, что, в отли­чие от универсальных тестов TPC, позволяет про­вести анализ динами­ки СУБД ПКС при обработке пакетов запросов.</a:t>
            </a:r>
          </a:p>
          <a:p>
            <a:pPr marL="228600" indent="-228600" algn="l">
              <a:buFont typeface="+mj-lt"/>
              <a:buAutoNum type="arabicPeriod"/>
            </a:pPr>
            <a:r>
              <a:rPr lang="ru-RU" sz="1200" b="1" i="1" u="sng" dirty="0"/>
              <a:t>Предложен метод обработки селективных запросов к БД ПКС, основанный на неполной выборке узловых точек протяженных объектов</a:t>
            </a:r>
            <a:r>
              <a:rPr lang="ru-RU" sz="1200" dirty="0"/>
              <a:t>, что, в отли­чие от предложенного ранее подхода, позволяет провести обработку таких запросов по указанным объектам без «раскрытия» всей БД. На основе метода разработан программный комплекс (натурная модель, воспроизводящая реальные системные ситуа­ции) серверной части ассоциативно-защищенной СУБД ПКС с ассоциативной защитой, который позволяет проводить исследования по ассоциативной стеганографии с использованием адекватного инструментального средства.</a:t>
            </a:r>
          </a:p>
          <a:p>
            <a:pPr marL="228600" indent="-228600" algn="l">
              <a:buFont typeface="+mj-lt"/>
              <a:buAutoNum type="arabicPeriod"/>
            </a:pPr>
            <a:r>
              <a:rPr lang="ru-RU" sz="1200" dirty="0"/>
              <a:t>На разработанном программном комплексе </a:t>
            </a:r>
            <a:r>
              <a:rPr lang="ru-RU" sz="1200" b="1" i="1" u="sng" dirty="0"/>
              <a:t>проведен ряд эксперимен­тальных исследований, что позволило получить сравнительные характеристики динамики процессов при обработке пакетов запросов для двух возможных архитектур системы </a:t>
            </a:r>
            <a:r>
              <a:rPr lang="ru-RU" sz="1200" dirty="0"/>
              <a:t>и на их основе предложить практические рекомендации по применению архитектур системы и возможному улучшению производительности.</a:t>
            </a:r>
          </a:p>
          <a:p>
            <a:pPr marL="228600" indent="-228600" algn="l">
              <a:buFont typeface="+mj-lt"/>
              <a:buAutoNum type="arabicPeriod"/>
            </a:pPr>
            <a:r>
              <a:rPr lang="ru-RU" sz="1200" b="1" i="1" u="sng" dirty="0"/>
              <a:t>Предложен программный алгоритм клиентской части системы</a:t>
            </a:r>
            <a:r>
              <a:rPr lang="ru-RU" sz="1200" dirty="0"/>
              <a:t>, основанный на предварительной обработке запросов пользователя, что в отличие от существующих подходов позволяет пользователю выполнять запросы без знания структур БД ПКС. На основе алгоритма </a:t>
            </a:r>
            <a:r>
              <a:rPr lang="ru-RU" sz="1200" b="1" i="1" u="sng" dirty="0"/>
              <a:t>разработан программный прототип клиентской части системы</a:t>
            </a:r>
            <a:r>
              <a:rPr lang="ru-RU" sz="1200" dirty="0"/>
              <a:t>. </a:t>
            </a:r>
          </a:p>
        </p:txBody>
      </p:sp>
    </p:spTree>
    <p:extLst>
      <p:ext uri="{BB962C8B-B14F-4D97-AF65-F5344CB8AC3E}">
        <p14:creationId xmlns:p14="http://schemas.microsoft.com/office/powerpoint/2010/main" val="1309939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D1F34B-93F5-46C0-9BEC-B1A8D55008B4}"/>
              </a:ext>
            </a:extLst>
          </p:cNvPr>
          <p:cNvSpPr>
            <a:spLocks noGrp="1"/>
          </p:cNvSpPr>
          <p:nvPr>
            <p:ph type="title"/>
          </p:nvPr>
        </p:nvSpPr>
        <p:spPr>
          <a:xfrm>
            <a:off x="275303" y="559678"/>
            <a:ext cx="4320603" cy="2221622"/>
          </a:xfrm>
        </p:spPr>
        <p:txBody>
          <a:bodyPr rtlCol="0">
            <a:normAutofit/>
          </a:bodyPr>
          <a:lstStyle/>
          <a:p>
            <a:pPr rtl="0"/>
            <a:r>
              <a:rPr lang="ru-RU" dirty="0"/>
              <a:t>3.1. Система </a:t>
            </a:r>
            <a:r>
              <a:rPr lang="fr-FR" dirty="0"/>
              <a:t>Security Map Cluster</a:t>
            </a:r>
            <a:endParaRPr lang="ru-RU" dirty="0"/>
          </a:p>
        </p:txBody>
      </p:sp>
      <p:sp>
        <p:nvSpPr>
          <p:cNvPr id="3" name="Текст 2">
            <a:extLst>
              <a:ext uri="{FF2B5EF4-FFF2-40B4-BE49-F238E27FC236}">
                <a16:creationId xmlns:a16="http://schemas.microsoft.com/office/drawing/2014/main" id="{381FDC16-3D69-48AD-B08B-ED28A10640C1}"/>
              </a:ext>
            </a:extLst>
          </p:cNvPr>
          <p:cNvSpPr>
            <a:spLocks noGrp="1"/>
          </p:cNvSpPr>
          <p:nvPr>
            <p:ph type="body" sz="quarter" idx="18"/>
          </p:nvPr>
        </p:nvSpPr>
        <p:spPr>
          <a:xfrm>
            <a:off x="1071716" y="2895600"/>
            <a:ext cx="3532833" cy="2855913"/>
          </a:xfrm>
        </p:spPr>
        <p:txBody>
          <a:bodyPr rtlCol="0">
            <a:normAutofit/>
          </a:bodyPr>
          <a:lstStyle/>
          <a:p>
            <a:pPr rtl="0"/>
            <a:r>
              <a:rPr lang="ru-RU" dirty="0"/>
              <a:t>Предложен метод организации (схема) БД ПКС.</a:t>
            </a:r>
            <a:endParaRPr lang="ru-RU" i="1" dirty="0"/>
          </a:p>
        </p:txBody>
      </p:sp>
      <p:sp>
        <p:nvSpPr>
          <p:cNvPr id="7" name="Номер слайда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rtlCol="0"/>
          <a:lstStyle/>
          <a:p>
            <a:pPr rtl="0"/>
            <a:fld id="{13D2E340-0663-474B-992C-9192B5C45E57}" type="slidenum">
              <a:rPr lang="ru-RU" smtClean="0"/>
              <a:t>9</a:t>
            </a:fld>
            <a:endParaRPr lang="ru-RU"/>
          </a:p>
        </p:txBody>
      </p:sp>
      <p:pic>
        <p:nvPicPr>
          <p:cNvPr id="6" name="Рисунок 5">
            <a:extLst>
              <a:ext uri="{FF2B5EF4-FFF2-40B4-BE49-F238E27FC236}">
                <a16:creationId xmlns:a16="http://schemas.microsoft.com/office/drawing/2014/main" id="{909EC3D0-1144-38F4-A80E-7522A88A05EF}"/>
              </a:ext>
            </a:extLst>
          </p:cNvPr>
          <p:cNvPicPr>
            <a:picLocks noChangeAspect="1"/>
          </p:cNvPicPr>
          <p:nvPr/>
        </p:nvPicPr>
        <p:blipFill>
          <a:blip r:embed="rId3"/>
          <a:stretch>
            <a:fillRect/>
          </a:stretch>
        </p:blipFill>
        <p:spPr>
          <a:xfrm>
            <a:off x="5160398" y="688258"/>
            <a:ext cx="6423771" cy="4746829"/>
          </a:xfrm>
          <a:prstGeom prst="rect">
            <a:avLst/>
          </a:prstGeom>
        </p:spPr>
      </p:pic>
    </p:spTree>
    <p:extLst>
      <p:ext uri="{BB962C8B-B14F-4D97-AF65-F5344CB8AC3E}">
        <p14:creationId xmlns:p14="http://schemas.microsoft.com/office/powerpoint/2010/main" val="3709640515"/>
      </p:ext>
    </p:extLst>
  </p:cSld>
  <p:clrMapOvr>
    <a:masterClrMapping/>
  </p:clrMapOvr>
</p:sld>
</file>

<file path=ppt/theme/theme1.xml><?xml version="1.0" encoding="utf-8"?>
<a:theme xmlns:a="http://schemas.openxmlformats.org/drawingml/2006/main" name="Заголовки">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1208984_TF45175639_Win32" id="{240DB0C7-318D-426B-A170-A650EC77980B}" vid="{CDF4B6F8-1C2D-42CE-96CF-9E59A6E38861}"/>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Презентация биографии</Template>
  <TotalTime>1872</TotalTime>
  <Words>1184</Words>
  <Application>Microsoft Office PowerPoint</Application>
  <PresentationFormat>Широкоэкранный</PresentationFormat>
  <Paragraphs>99</Paragraphs>
  <Slides>19</Slides>
  <Notes>19</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19</vt:i4>
      </vt:variant>
    </vt:vector>
  </HeadingPairs>
  <TitlesOfParts>
    <vt:vector size="27" baseType="lpstr">
      <vt:lpstr>Arial</vt:lpstr>
      <vt:lpstr>Calibri</vt:lpstr>
      <vt:lpstr>Cambria Math</vt:lpstr>
      <vt:lpstr>Century Schoolbook</vt:lpstr>
      <vt:lpstr>Century Schoolbook (Заголовки)</vt:lpstr>
      <vt:lpstr>Corbel</vt:lpstr>
      <vt:lpstr>Corbel (Основной текст)</vt:lpstr>
      <vt:lpstr>Заголовки</vt:lpstr>
      <vt:lpstr>Состояние и перспективы развития ассоциативной стеганографии</vt:lpstr>
      <vt:lpstr>1. Введение</vt:lpstr>
      <vt:lpstr>2. Система Security Map-Point Cluster</vt:lpstr>
      <vt:lpstr>2.1. Система Security Map-Point Cluster</vt:lpstr>
      <vt:lpstr>2.2. Система Security Map-Point Cluster</vt:lpstr>
      <vt:lpstr>2.3. Система Security Map-Point Cluster</vt:lpstr>
      <vt:lpstr>2.4. Система Security Map-Point Cluster</vt:lpstr>
      <vt:lpstr>3. Система Security Map Cluster</vt:lpstr>
      <vt:lpstr>3.1. Система Security Map Cluster</vt:lpstr>
      <vt:lpstr>3.2. Система Security Map Cluster</vt:lpstr>
      <vt:lpstr>3.3. Система Security Map Cluster</vt:lpstr>
      <vt:lpstr>3.4. Система Security Map Cluster</vt:lpstr>
      <vt:lpstr>3.5. Система Security Map Cluster</vt:lpstr>
      <vt:lpstr>4. Защита текстовых сведений</vt:lpstr>
      <vt:lpstr>5. Помехо-устой-чивость</vt:lpstr>
      <vt:lpstr>6.1. Перспективы</vt:lpstr>
      <vt:lpstr>6.2. Перспективы</vt:lpstr>
      <vt:lpstr>6.3. Перспективы</vt:lpstr>
      <vt:lpstr>Заключение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Состояние и перспективы развития ассоциативной стеганографии</dc:title>
  <dc:creator>Руслан Гибадуллин</dc:creator>
  <cp:lastModifiedBy>Руслан Гибадуллин</cp:lastModifiedBy>
  <cp:revision>7</cp:revision>
  <dcterms:created xsi:type="dcterms:W3CDTF">2024-04-30T15:44:52Z</dcterms:created>
  <dcterms:modified xsi:type="dcterms:W3CDTF">2024-05-02T08:51:56Z</dcterms:modified>
</cp:coreProperties>
</file>