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3" r:id="rId14"/>
    <p:sldId id="274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howGuides="1">
      <p:cViewPr varScale="1">
        <p:scale>
          <a:sx n="76" d="100"/>
          <a:sy n="76" d="100"/>
        </p:scale>
        <p:origin x="-240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2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0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2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5E85-C020-475B-9745-25901BD7BCF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655D-E4E6-414D-B3A3-DC680AD7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2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Roslyn is a </a:t>
            </a:r>
            <a:r>
              <a:rPr lang="en-US" dirty="0" err="1" smtClean="0"/>
              <a:t>BigDeal</a:t>
            </a:r>
            <a:r>
              <a:rPr lang="en-US" dirty="0" smtClean="0"/>
              <a:t>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/>
              <a:t># Scripting</a:t>
            </a:r>
          </a:p>
          <a:p>
            <a:r>
              <a:rPr lang="en-US" dirty="0" smtClean="0"/>
              <a:t>Read Evaluate Print Loop</a:t>
            </a:r>
          </a:p>
          <a:p>
            <a:r>
              <a:rPr lang="en-US" dirty="0" smtClean="0"/>
              <a:t>Future integration with Visual Studio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248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http://scriptcs.net/</a:t>
            </a:r>
          </a:p>
        </p:txBody>
      </p:sp>
    </p:spTree>
    <p:extLst>
      <p:ext uri="{BB962C8B-B14F-4D97-AF65-F5344CB8AC3E}">
        <p14:creationId xmlns:p14="http://schemas.microsoft.com/office/powerpoint/2010/main" val="6387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 on programming</a:t>
            </a:r>
            <a:endParaRPr lang="en-US" dirty="0"/>
          </a:p>
        </p:txBody>
      </p:sp>
      <p:pic>
        <p:nvPicPr>
          <p:cNvPr id="2050" name="Picture 2" descr="http://i.imgur.com/lNx7A4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40175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42811"/>
            <a:ext cx="3590925" cy="355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http://www.fortran.bcs.org/2005/fortran/img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4149"/>
            <a:ext cx="4450303" cy="33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zhcon.sourceforge.net/images/scr_vim6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0"/>
            <a:ext cx="4440065" cy="33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2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 aside on programming</a:t>
            </a:r>
            <a:endParaRPr lang="en-US" dirty="0"/>
          </a:p>
        </p:txBody>
      </p:sp>
      <p:pic>
        <p:nvPicPr>
          <p:cNvPr id="3074" name="Picture 2" descr="http://ekuv8.vkontakte.tw/images/53c3ca8aa03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70892"/>
            <a:ext cx="4876800" cy="35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viva64.com/media/images/content/a/Viva64_-_what_is_and_for/imag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5050766" cy="37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hanselman.com/blog/content/binary/WindowsLiveWriter/MakingtheVisualStudio2010IDEcolorslookli_9AB4/MvcMusicStore%20-%20Microsoft%20Visual%20Studio%20(5)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5261599" cy="39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visualstudioaddins.files.wordpress.com/2012/03/tabs-studio-guide-opened-in-visual-studio-20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32340"/>
            <a:ext cx="4761033" cy="33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.stack.imgur.com/hKf5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5295456" cy="35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cdn1.visualstudio.com/dynimg/IC76616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399"/>
            <a:ext cx="5485769" cy="3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7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/>
          <a:lstStyle/>
          <a:p>
            <a:r>
              <a:rPr lang="en-US" dirty="0" smtClean="0"/>
              <a:t>Why Roslyn is a </a:t>
            </a:r>
            <a:r>
              <a:rPr lang="en-US" dirty="0" err="1" smtClean="0"/>
              <a:t>BigDeal</a:t>
            </a:r>
            <a:r>
              <a:rPr lang="en-US" dirty="0" smtClean="0"/>
              <a:t>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799"/>
            <a:ext cx="8229600" cy="914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Intelligent tooling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6858000" y="606076"/>
            <a:ext cx="129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(to me)</a:t>
            </a:r>
          </a:p>
        </p:txBody>
      </p:sp>
    </p:spTree>
    <p:extLst>
      <p:ext uri="{BB962C8B-B14F-4D97-AF65-F5344CB8AC3E}">
        <p14:creationId xmlns:p14="http://schemas.microsoft.com/office/powerpoint/2010/main" val="1158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solidFill>
                  <a:srgbClr val="FFC000"/>
                </a:solidFill>
              </a:rPr>
              <a:t>joshvarty@gmail.com</a:t>
            </a:r>
          </a:p>
          <a:p>
            <a:r>
              <a:rPr lang="en-US" dirty="0"/>
              <a:t>Twitter: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ThisIsJoshVarty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/>
              <a:t>Websites: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http://joshvarty.com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C000"/>
                </a:solidFill>
              </a:rPr>
              <a:t>		</a:t>
            </a:r>
            <a:r>
              <a:rPr lang="en-US" dirty="0" smtClean="0">
                <a:solidFill>
                  <a:srgbClr val="FFC000"/>
                </a:solidFill>
              </a:rPr>
              <a:t>http://codeconnect.io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6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What</a:t>
            </a:r>
            <a:r>
              <a:rPr lang="en-US" dirty="0" smtClean="0"/>
              <a:t> is Roslyn?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7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9572" y="2667000"/>
            <a:ext cx="21336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pic>
        <p:nvPicPr>
          <p:cNvPr id="1026" name="Picture 2" descr="http://i.gyazo.com/e52c7715b014aa396ca87ac5f47fd1f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1966912" cy="12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25259"/>
            <a:ext cx="2492375" cy="3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866974" y="342900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70516" y="342900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6" y="2824162"/>
            <a:ext cx="7631248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6" y="2504922"/>
            <a:ext cx="7631248" cy="1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6" y="785340"/>
            <a:ext cx="7631248" cy="138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7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37436E-6 L 0 0.17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Projects: </a:t>
            </a:r>
            <a:r>
              <a:rPr lang="en-US" dirty="0" smtClean="0">
                <a:solidFill>
                  <a:srgbClr val="FFC000"/>
                </a:solidFill>
              </a:rPr>
              <a:t>134</a:t>
            </a:r>
          </a:p>
          <a:p>
            <a:r>
              <a:rPr lang="en-US" dirty="0" smtClean="0"/>
              <a:t>Documents: </a:t>
            </a:r>
            <a:r>
              <a:rPr lang="en-US" dirty="0" smtClean="0">
                <a:solidFill>
                  <a:srgbClr val="FFC000"/>
                </a:solidFill>
              </a:rPr>
              <a:t>9,522</a:t>
            </a:r>
          </a:p>
          <a:p>
            <a:r>
              <a:rPr lang="en-US" dirty="0" smtClean="0"/>
              <a:t>Lines of Code: </a:t>
            </a:r>
            <a:r>
              <a:rPr lang="en-US" dirty="0" smtClean="0">
                <a:solidFill>
                  <a:srgbClr val="FFC000"/>
                </a:solidFill>
              </a:rPr>
              <a:t>3,489,071</a:t>
            </a:r>
          </a:p>
          <a:p>
            <a:r>
              <a:rPr lang="en-US" dirty="0" smtClean="0"/>
              <a:t>Developers: </a:t>
            </a:r>
            <a:r>
              <a:rPr lang="en-US" dirty="0" smtClean="0">
                <a:solidFill>
                  <a:srgbClr val="FFC000"/>
                </a:solidFill>
              </a:rPr>
              <a:t>35</a:t>
            </a:r>
          </a:p>
          <a:p>
            <a:r>
              <a:rPr lang="en-US" dirty="0" smtClean="0"/>
              <a:t>Years: 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28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They did it by making the single worst strategic mistake that any software company can make: They decided to rewrite the code from scratch.</a:t>
            </a:r>
          </a:p>
          <a:p>
            <a:pPr lvl="3" algn="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Joel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Spolsky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C000"/>
                </a:solidFill>
              </a:rPr>
              <a:t>Stack Overflow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FogBugz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Twilio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Why</a:t>
            </a:r>
            <a:r>
              <a:rPr lang="en-US" dirty="0" smtClean="0"/>
              <a:t> is Roslyn?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9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be excited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/>
              <a:t>source/Cross platform</a:t>
            </a:r>
            <a:endParaRPr lang="en-US" dirty="0" smtClean="0"/>
          </a:p>
          <a:p>
            <a:r>
              <a:rPr lang="en-US" dirty="0" smtClean="0"/>
              <a:t>Analyzers</a:t>
            </a:r>
          </a:p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968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Omnisharp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platform development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Supports five editors</a:t>
            </a:r>
          </a:p>
          <a:p>
            <a:r>
              <a:rPr lang="en-US" dirty="0" smtClean="0"/>
              <a:t>Language Services</a:t>
            </a:r>
          </a:p>
          <a:p>
            <a:pPr lvl="1"/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smtClean="0"/>
              <a:t>Code fixes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6248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http://omnisharp.net</a:t>
            </a:r>
          </a:p>
        </p:txBody>
      </p:sp>
    </p:spTree>
    <p:extLst>
      <p:ext uri="{BB962C8B-B14F-4D97-AF65-F5344CB8AC3E}">
        <p14:creationId xmlns:p14="http://schemas.microsoft.com/office/powerpoint/2010/main" val="1301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153</Words>
  <Application>Microsoft Office PowerPoint</Application>
  <PresentationFormat>On-screen Show (4:3)</PresentationFormat>
  <Paragraphs>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Why Roslyn is a BigDeal™</vt:lpstr>
      <vt:lpstr>What is Roslyn?</vt:lpstr>
      <vt:lpstr>PowerPoint Presentation</vt:lpstr>
      <vt:lpstr>PowerPoint Presentation</vt:lpstr>
      <vt:lpstr>Some Numbers</vt:lpstr>
      <vt:lpstr>PowerPoint Presentation</vt:lpstr>
      <vt:lpstr>Why is Roslyn?</vt:lpstr>
      <vt:lpstr>Reasons to be excited</vt:lpstr>
      <vt:lpstr>Omnisharp</vt:lpstr>
      <vt:lpstr>Demo</vt:lpstr>
      <vt:lpstr>ScriptCS</vt:lpstr>
      <vt:lpstr>Demo</vt:lpstr>
      <vt:lpstr>An aside on programming</vt:lpstr>
      <vt:lpstr>An aside on programming</vt:lpstr>
      <vt:lpstr>Why Roslyn is a BigDeal™</vt:lpstr>
      <vt:lpstr>Demo</vt:lpstr>
      <vt:lpstr>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Roslyn is a BigDeal™</dc:title>
  <dc:creator>Josh</dc:creator>
  <cp:lastModifiedBy>Josh</cp:lastModifiedBy>
  <cp:revision>28</cp:revision>
  <dcterms:created xsi:type="dcterms:W3CDTF">2015-04-16T21:47:02Z</dcterms:created>
  <dcterms:modified xsi:type="dcterms:W3CDTF">2015-04-19T21:54:42Z</dcterms:modified>
</cp:coreProperties>
</file>