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1053DE2-BB92-1147-9C75-CEAFF93B243A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47D799F-F3FD-7141-89CB-9FA46E7D9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kitehkitty.deviantart.com/art/Old-Cat-sprite-sheet-268693686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kuntyphoon.deviantart.com/art/Custom-EqG-Twilight-Sparkle-sprite-sheet-43011568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94" y="4287520"/>
            <a:ext cx="7542213" cy="824548"/>
          </a:xfrm>
        </p:spPr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00894" y="5190207"/>
            <a:ext cx="7542213" cy="736753"/>
          </a:xfrm>
        </p:spPr>
        <p:txBody>
          <a:bodyPr/>
          <a:lstStyle/>
          <a:p>
            <a:r>
              <a:rPr lang="en-US" dirty="0" smtClean="0"/>
              <a:t>Dan Currie</a:t>
            </a:r>
            <a:endParaRPr lang="en-US" dirty="0"/>
          </a:p>
        </p:txBody>
      </p:sp>
      <p:pic>
        <p:nvPicPr>
          <p:cNvPr id="6" name="Picture 5" descr="unity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754380"/>
            <a:ext cx="8585200" cy="31242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What is Unity?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 a game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Animations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Collisions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Multi-platform controls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More!</a:t>
            </a:r>
          </a:p>
          <a:p>
            <a:pPr>
              <a:buFont typeface="Arial"/>
              <a:buChar char="•"/>
            </a:pPr>
            <a:r>
              <a:rPr lang="en-US" dirty="0" smtClean="0"/>
              <a:t>Where to go from here</a:t>
            </a:r>
          </a:p>
          <a:p>
            <a:pPr>
              <a:buFont typeface="Arial"/>
              <a:buChar char="•"/>
            </a:pPr>
            <a:r>
              <a:rPr lang="en-US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294640"/>
            <a:ext cx="7542213" cy="831028"/>
          </a:xfrm>
        </p:spPr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20737" y="1125668"/>
            <a:ext cx="7542213" cy="636403"/>
          </a:xfrm>
        </p:spPr>
        <p:txBody>
          <a:bodyPr/>
          <a:lstStyle/>
          <a:p>
            <a:r>
              <a:rPr lang="en-US" dirty="0" smtClean="0"/>
              <a:t>All your platforms belong to 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7240" y="6186800"/>
            <a:ext cx="29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Build once deploy anywhere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1117" y="2026507"/>
            <a:ext cx="4924445" cy="31700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88900" indent="-88900">
              <a:buFont typeface="Arial"/>
              <a:buChar char="•"/>
            </a:pPr>
            <a:r>
              <a:rPr lang="en-US" sz="2000" dirty="0" err="1" smtClean="0"/>
              <a:t>iOS</a:t>
            </a:r>
            <a:endParaRPr lang="en-US" sz="2000" dirty="0" smtClean="0"/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Android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Windows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err="1" smtClean="0"/>
              <a:t>Tizen</a:t>
            </a:r>
            <a:endParaRPr lang="en-US" sz="2000" dirty="0" smtClean="0"/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OSX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Linux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Xbox 360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Xbox One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PS 3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PS4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PS Vita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PS VR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err="1" smtClean="0"/>
              <a:t>Wii</a:t>
            </a:r>
            <a:r>
              <a:rPr lang="en-US" sz="2000" dirty="0" smtClean="0"/>
              <a:t> U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Oculus Rift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Gear VR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Microsoft </a:t>
            </a:r>
            <a:r>
              <a:rPr lang="en-US" sz="2000" dirty="0" err="1" smtClean="0"/>
              <a:t>Hololens</a:t>
            </a:r>
            <a:endParaRPr lang="en-US" sz="2000" dirty="0" smtClean="0"/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Web Player</a:t>
            </a:r>
          </a:p>
          <a:p>
            <a:pPr marL="88900" indent="-88900">
              <a:buFont typeface="Arial"/>
              <a:buChar char="•"/>
            </a:pPr>
            <a:r>
              <a:rPr lang="en-US" sz="2000" dirty="0" smtClean="0"/>
              <a:t>And more!</a:t>
            </a:r>
          </a:p>
          <a:p>
            <a:pPr>
              <a:buFont typeface="Arial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Unity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Develop in C# 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So many tutorials</a:t>
            </a:r>
          </a:p>
          <a:p>
            <a:pPr>
              <a:buFont typeface="Arial"/>
              <a:buChar char="•"/>
            </a:pPr>
            <a:r>
              <a:rPr lang="en-US" dirty="0" smtClean="0"/>
              <a:t>Drag and drop</a:t>
            </a:r>
          </a:p>
          <a:p>
            <a:pPr>
              <a:buFont typeface="Arial"/>
              <a:buChar char="•"/>
            </a:pPr>
            <a:r>
              <a:rPr lang="en-US" dirty="0" smtClean="0"/>
              <a:t>Free to develop for and deploy to all platforms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With limitations…</a:t>
            </a:r>
          </a:p>
          <a:p>
            <a:pPr>
              <a:buFont typeface="Arial"/>
              <a:buChar char="•"/>
            </a:pPr>
            <a:r>
              <a:rPr lang="en-US" dirty="0" smtClean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Games Made With Unity</a:t>
            </a:r>
            <a:endParaRPr lang="en-US" dirty="0"/>
          </a:p>
        </p:txBody>
      </p:sp>
      <p:pic>
        <p:nvPicPr>
          <p:cNvPr id="5" name="Picture 4" descr="Screen Shot 2016-03-12 at 11.34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2132649"/>
            <a:ext cx="6360160" cy="2488854"/>
          </a:xfrm>
          <a:prstGeom prst="rect">
            <a:avLst/>
          </a:prstGeom>
        </p:spPr>
      </p:pic>
      <p:pic>
        <p:nvPicPr>
          <p:cNvPr id="6" name="Picture 5" descr="tit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19" y="3124793"/>
            <a:ext cx="2510345" cy="3347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9215" y="5796657"/>
            <a:ext cx="5365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Game Art from:</a:t>
            </a:r>
          </a:p>
          <a:p>
            <a:r>
              <a:rPr lang="en-US" sz="1050" dirty="0" smtClean="0">
                <a:hlinkClick r:id="rId2"/>
              </a:rPr>
              <a:t>http://ikuntyphoon.deviantart.com/art/Custom-EqG-Twilight-Sparkle-sprite-sheet-430115680</a:t>
            </a:r>
            <a:endParaRPr lang="en-US" sz="1050" dirty="0" smtClean="0"/>
          </a:p>
          <a:p>
            <a:r>
              <a:rPr lang="en-US" sz="1050" dirty="0" smtClean="0">
                <a:hlinkClick r:id="rId3"/>
              </a:rPr>
              <a:t>http://sukitehkitty.deviantart.com/art/Old-Cat-sprite-sheet-268693686</a:t>
            </a:r>
            <a:endParaRPr lang="en-US" sz="1050" dirty="0" smtClean="0"/>
          </a:p>
          <a:p>
            <a:r>
              <a:rPr lang="en-US" sz="1050" dirty="0" smtClean="0"/>
              <a:t>http://www.gameart2d.com/free-platformer-game-tileset.html</a:t>
            </a:r>
          </a:p>
          <a:p>
            <a:endParaRPr lang="en-US" dirty="0"/>
          </a:p>
        </p:txBody>
      </p:sp>
      <p:pic>
        <p:nvPicPr>
          <p:cNvPr id="4" name="Picture 3" descr="Screen Shot 2016-03-13 at 5.47.17 PM.png"/>
          <p:cNvPicPr>
            <a:picLocks noChangeAspect="1"/>
          </p:cNvPicPr>
          <p:nvPr/>
        </p:nvPicPr>
        <p:blipFill>
          <a:blip r:embed="rId4"/>
          <a:srcRect l="23004" t="11753" r="29445" b="41121"/>
          <a:stretch>
            <a:fillRect/>
          </a:stretch>
        </p:blipFill>
        <p:spPr>
          <a:xfrm>
            <a:off x="2397988" y="2217055"/>
            <a:ext cx="4348025" cy="242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Unity3d.com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More info</a:t>
            </a:r>
          </a:p>
          <a:p>
            <a:pPr>
              <a:buFont typeface="Arial"/>
              <a:buChar char="•"/>
            </a:pPr>
            <a:r>
              <a:rPr lang="en-US" dirty="0" smtClean="0"/>
              <a:t>Tutorials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Unity3d.com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Raywenderlich.com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YouTube.com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Udemy.com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317" y="5350790"/>
            <a:ext cx="3311843" cy="12633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@_</a:t>
            </a:r>
            <a:r>
              <a:rPr lang="en-US" dirty="0" err="1" smtClean="0"/>
              <a:t>DanCurrie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danjc_15@hotmail.com</a:t>
            </a:r>
          </a:p>
        </p:txBody>
      </p:sp>
      <p:pic>
        <p:nvPicPr>
          <p:cNvPr id="6" name="Picture 5" descr="d39566077d8af3ebee098c2ad682cba790d1ce3006a119a6fc6b7079b59c49f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18603"/>
            <a:ext cx="508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FFFFFF"/>
      </a:dk1>
      <a:lt1>
        <a:srgbClr val="000000"/>
      </a:lt1>
      <a:dk2>
        <a:srgbClr val="212C28"/>
      </a:dk2>
      <a:lt2>
        <a:srgbClr val="7C9BA5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75</TotalTime>
  <Words>180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Intro to Unity</vt:lpstr>
      <vt:lpstr>Agenda</vt:lpstr>
      <vt:lpstr>Unity</vt:lpstr>
      <vt:lpstr>Other Unity Facts</vt:lpstr>
      <vt:lpstr>Some Games Made With Unity</vt:lpstr>
      <vt:lpstr>Let’s Make a Game</vt:lpstr>
      <vt:lpstr>Where to go from here</vt:lpstr>
      <vt:lpstr>Questions?</vt:lpstr>
    </vt:vector>
  </TitlesOfParts>
  <Company>University of Western Ontario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Daniel Currie</dc:creator>
  <cp:lastModifiedBy>Daniel Currie</cp:lastModifiedBy>
  <cp:revision>13</cp:revision>
  <dcterms:created xsi:type="dcterms:W3CDTF">2016-03-13T21:47:51Z</dcterms:created>
  <dcterms:modified xsi:type="dcterms:W3CDTF">2016-03-13T21:48:59Z</dcterms:modified>
</cp:coreProperties>
</file>