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9" r:id="rId3"/>
    <p:sldId id="265" r:id="rId4"/>
    <p:sldId id="294" r:id="rId5"/>
    <p:sldId id="295" r:id="rId6"/>
    <p:sldId id="296" r:id="rId7"/>
    <p:sldId id="266" r:id="rId8"/>
    <p:sldId id="273" r:id="rId9"/>
    <p:sldId id="297" r:id="rId10"/>
    <p:sldId id="305" r:id="rId11"/>
    <p:sldId id="298" r:id="rId12"/>
    <p:sldId id="299" r:id="rId13"/>
    <p:sldId id="300" r:id="rId14"/>
    <p:sldId id="313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14" r:id="rId25"/>
    <p:sldId id="315" r:id="rId2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57" d="100"/>
          <a:sy n="57" d="100"/>
        </p:scale>
        <p:origin x="-108" y="-1602"/>
      </p:cViewPr>
      <p:guideLst>
        <p:guide orient="horz" pos="2178"/>
        <p:guide orient="horz" pos="208"/>
        <p:guide orient="horz" pos="4112"/>
        <p:guide pos="3839"/>
        <p:guide pos="5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7.jpe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356" y="2360410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日程管家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程序功能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0452" y="370916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2501265"/>
            <a:ext cx="7276465" cy="4273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5648" y="473325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当日日程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9367" y="602500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70485"/>
            <a:ext cx="8456295" cy="43751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1649095"/>
            <a:ext cx="9334500" cy="4829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7803" y="14982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日历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1522" y="144157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07803" y="14982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一周日程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1522" y="144157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1647825"/>
            <a:ext cx="9334500" cy="4829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5648" y="473325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事务一览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9367" y="602500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572770"/>
            <a:ext cx="6366510" cy="3678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5" y="2658110"/>
            <a:ext cx="7872730" cy="41452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5648" y="473325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事务编辑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9367" y="602500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3970"/>
            <a:ext cx="8639175" cy="4352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75" y="2618740"/>
            <a:ext cx="6950710" cy="41567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81393" y="455355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系统设置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9367" y="602500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729615"/>
            <a:ext cx="4037965" cy="2797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140" y="2684780"/>
            <a:ext cx="4164965" cy="4008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885" y="61595"/>
            <a:ext cx="2686050" cy="4133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79093" y="72958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事务提醒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56002" y="220103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知识运用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0452" y="370916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}IQX~_7QB~10R~E6$M@G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180465"/>
            <a:ext cx="6158865" cy="5295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60" y="329565"/>
            <a:ext cx="5104765" cy="2950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60" y="3368675"/>
            <a:ext cx="5545455" cy="2813050"/>
          </a:xfrm>
          <a:prstGeom prst="rect">
            <a:avLst/>
          </a:prstGeom>
        </p:spPr>
      </p:pic>
      <p:pic>
        <p:nvPicPr>
          <p:cNvPr id="6" name="图片 5" descr="3GQ0)@{`KAQ)SO3QL094NB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65" y="135890"/>
            <a:ext cx="4905375" cy="930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-133350" y="3081655"/>
            <a:ext cx="323342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555" y="477520"/>
            <a:ext cx="10189210" cy="5707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1800" y="1318260"/>
            <a:ext cx="1013460" cy="46494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5400" dirty="0" smtClean="0">
                <a:latin typeface="+mj-lt"/>
                <a:ea typeface="微软雅黑" panose="020B0503020204020204" charset="-122"/>
                <a:sym typeface="+mn-ea"/>
              </a:rPr>
              <a:t>自定义控件</a:t>
            </a:r>
            <a:endParaRPr lang="zh-CN" altLang="en-US" sz="5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480559" y="237590"/>
            <a:ext cx="3230880" cy="1383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系统用例</a:t>
            </a:r>
            <a:endParaRPr lang="zh-CN" altLang="en-US" sz="6000" dirty="0" smtClean="0">
              <a:latin typeface="+mj-lt"/>
            </a:endParaRPr>
          </a:p>
          <a:p>
            <a:pPr algn="ctr"/>
            <a:endParaRPr lang="en-US" altLang="zh-CN" sz="24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82160" y="1163320"/>
            <a:ext cx="3027680" cy="113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1" descr="系统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060" y="1365250"/>
            <a:ext cx="7891145" cy="5160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78268" y="316480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自定义控件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1987" y="445655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51765"/>
            <a:ext cx="4992370" cy="250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516255"/>
            <a:ext cx="1049655" cy="899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70" y="606425"/>
            <a:ext cx="1440180" cy="720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795" y="2995295"/>
            <a:ext cx="6361430" cy="3676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49843" y="261680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计时器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3562" y="390855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7110" y="2144395"/>
            <a:ext cx="5981700" cy="4593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367030"/>
            <a:ext cx="4991735" cy="19424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" y="2433955"/>
            <a:ext cx="2686050" cy="4133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91770"/>
            <a:ext cx="6259195" cy="1877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520173" y="2711417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数据库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73892" y="4003165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496570"/>
            <a:ext cx="5276850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25" y="374650"/>
            <a:ext cx="5039995" cy="2223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0" y="2947035"/>
            <a:ext cx="3973830" cy="2936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6162675"/>
            <a:ext cx="10751820" cy="600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75" y="3793490"/>
            <a:ext cx="4114800" cy="22409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项目收获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0452" y="370916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0205" y="395605"/>
            <a:ext cx="8485505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3600" dirty="0" smtClean="0">
                <a:latin typeface="+mj-lt"/>
                <a:ea typeface="微软雅黑" panose="020B0503020204020204" charset="-122"/>
              </a:rPr>
              <a:t>更熟练了</a:t>
            </a:r>
            <a:r>
              <a:rPr lang="en-US" altLang="zh-CN" sz="3600" dirty="0" smtClean="0">
                <a:latin typeface="+mj-lt"/>
                <a:ea typeface="微软雅黑" panose="020B0503020204020204" charset="-122"/>
              </a:rPr>
              <a:t>GitHub</a:t>
            </a:r>
            <a:r>
              <a:rPr lang="zh-CN" altLang="en-US" sz="3600" dirty="0" smtClean="0">
                <a:latin typeface="+mj-lt"/>
                <a:ea typeface="微软雅黑" panose="020B0503020204020204" charset="-122"/>
              </a:rPr>
              <a:t>的使用</a:t>
            </a:r>
            <a:endParaRPr lang="zh-CN" altLang="en-US" sz="36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7215" y="1207135"/>
            <a:ext cx="5569585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4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205" y="1397000"/>
            <a:ext cx="8523605" cy="51841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480559" y="237590"/>
            <a:ext cx="3230880" cy="1383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业务流程</a:t>
            </a:r>
            <a:endParaRPr lang="zh-CN" altLang="en-US" sz="6000" dirty="0" smtClean="0">
              <a:latin typeface="+mj-lt"/>
            </a:endParaRPr>
          </a:p>
          <a:p>
            <a:pPr algn="ctr"/>
            <a:endParaRPr lang="en-US" altLang="zh-CN" sz="24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82160" y="1163320"/>
            <a:ext cx="3027680" cy="113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2" descr="业务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1351915"/>
            <a:ext cx="7638415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480559" y="237590"/>
            <a:ext cx="3230880" cy="1383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功能模块</a:t>
            </a:r>
            <a:endParaRPr lang="zh-CN" altLang="en-US" sz="6000" dirty="0" smtClean="0">
              <a:latin typeface="+mj-lt"/>
            </a:endParaRPr>
          </a:p>
          <a:p>
            <a:pPr algn="ctr"/>
            <a:endParaRPr lang="en-US" altLang="zh-CN" sz="24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82160" y="1163320"/>
            <a:ext cx="3027680" cy="113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2" name="对象 -2147482623"/>
          <p:cNvGraphicFramePr>
            <a:graphicFrameLocks noChangeAspect="1"/>
          </p:cNvGraphicFramePr>
          <p:nvPr/>
        </p:nvGraphicFramePr>
        <p:xfrm>
          <a:off x="526415" y="1409065"/>
          <a:ext cx="1113980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074410" imgH="2196465" progId="Visio.Drawing.11">
                  <p:embed/>
                </p:oleObj>
              </mc:Choice>
              <mc:Fallback>
                <p:oleObj name="" r:id="rId1" imgW="6074410" imgH="21964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415" y="1409065"/>
                        <a:ext cx="11139805" cy="474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480559" y="237590"/>
            <a:ext cx="3230880" cy="1383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核心类图</a:t>
            </a:r>
            <a:endParaRPr lang="zh-CN" altLang="en-US" sz="6000" dirty="0" smtClean="0">
              <a:latin typeface="+mj-lt"/>
            </a:endParaRPr>
          </a:p>
          <a:p>
            <a:pPr algn="ctr"/>
            <a:endParaRPr lang="en-US" altLang="zh-CN" sz="24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82160" y="1163320"/>
            <a:ext cx="3027680" cy="113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4" descr="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1350010"/>
            <a:ext cx="7210425" cy="5383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程序界面</a:t>
            </a:r>
            <a:endParaRPr lang="zh-CN" altLang="en-US" sz="6000" dirty="0" smtClean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0452" y="370916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71780"/>
            <a:ext cx="6541135" cy="3779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75" y="3211195"/>
            <a:ext cx="6029960" cy="34842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5" y="4108450"/>
            <a:ext cx="2457450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93675"/>
            <a:ext cx="8582025" cy="436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3520440"/>
            <a:ext cx="4448175" cy="3267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5" y="1517015"/>
            <a:ext cx="8543925" cy="433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}IQX~_7QB~10R~E6$M@G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509270"/>
            <a:ext cx="6791325" cy="583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WPS 演示</Application>
  <PresentationFormat>自定义</PresentationFormat>
  <Paragraphs>46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Segoe UI Light</vt:lpstr>
      <vt:lpstr>微软雅黑</vt:lpstr>
      <vt:lpstr>Segoe UI</vt:lpstr>
      <vt:lpstr>Arial Unicode MS</vt:lpstr>
      <vt:lpstr>Calibri</vt:lpstr>
      <vt:lpstr>第一PPT，www.1ppt.com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ly</cp:lastModifiedBy>
  <cp:revision>85</cp:revision>
  <dcterms:created xsi:type="dcterms:W3CDTF">2015-08-18T02:51:00Z</dcterms:created>
  <dcterms:modified xsi:type="dcterms:W3CDTF">2018-12-29T09:58:59Z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