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E7C17F14-490D-4123-A9FE-289B3DE2EF21}">
          <p14:sldIdLst>
            <p14:sldId id="256"/>
          </p14:sldIdLst>
        </p14:section>
        <p14:section name="1.Ödev" id="{E2757661-BA9D-4EB7-9510-3D816CA96C6F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91EF-AD2C-4B1C-BECF-2E95411BEFF0}" type="datetimeFigureOut">
              <a:rPr lang="tr-TR" smtClean="0"/>
              <a:t>27.05.2022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CCAB-93EE-4305-AE53-03FA8F7B5B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344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91EF-AD2C-4B1C-BECF-2E95411BEFF0}" type="datetimeFigureOut">
              <a:rPr lang="tr-TR" smtClean="0"/>
              <a:t>27.05.2022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CCAB-93EE-4305-AE53-03FA8F7B5B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676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91EF-AD2C-4B1C-BECF-2E95411BEFF0}" type="datetimeFigureOut">
              <a:rPr lang="tr-TR" smtClean="0"/>
              <a:t>27.05.2022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CCAB-93EE-4305-AE53-03FA8F7B5B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915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4451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91EF-AD2C-4B1C-BECF-2E95411BEFF0}" type="datetimeFigureOut">
              <a:rPr lang="tr-TR" smtClean="0"/>
              <a:t>27.05.2022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CCAB-93EE-4305-AE53-03FA8F7B5B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351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91EF-AD2C-4B1C-BECF-2E95411BEFF0}" type="datetimeFigureOut">
              <a:rPr lang="tr-TR" smtClean="0"/>
              <a:t>27.05.2022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CCAB-93EE-4305-AE53-03FA8F7B5B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425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91EF-AD2C-4B1C-BECF-2E95411BEFF0}" type="datetimeFigureOut">
              <a:rPr lang="tr-TR" smtClean="0"/>
              <a:t>27.05.2022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CCAB-93EE-4305-AE53-03FA8F7B5B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008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91EF-AD2C-4B1C-BECF-2E95411BEFF0}" type="datetimeFigureOut">
              <a:rPr lang="tr-TR" smtClean="0"/>
              <a:t>27.05.2022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CCAB-93EE-4305-AE53-03FA8F7B5B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297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91EF-AD2C-4B1C-BECF-2E95411BEFF0}" type="datetimeFigureOut">
              <a:rPr lang="tr-TR" smtClean="0"/>
              <a:t>27.05.2022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CCAB-93EE-4305-AE53-03FA8F7B5B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211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91EF-AD2C-4B1C-BECF-2E95411BEFF0}" type="datetimeFigureOut">
              <a:rPr lang="tr-TR" smtClean="0"/>
              <a:t>27.05.2022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CCAB-93EE-4305-AE53-03FA8F7B5B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806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91EF-AD2C-4B1C-BECF-2E95411BEFF0}" type="datetimeFigureOut">
              <a:rPr lang="tr-TR" smtClean="0"/>
              <a:t>27.05.2022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CCAB-93EE-4305-AE53-03FA8F7B5B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509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91EF-AD2C-4B1C-BECF-2E95411BEFF0}" type="datetimeFigureOut">
              <a:rPr lang="tr-TR" smtClean="0"/>
              <a:t>27.05.2022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CCAB-93EE-4305-AE53-03FA8F7B5B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693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Spring Boot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663" y="826936"/>
            <a:ext cx="11457829" cy="5350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91EF-AD2C-4B1C-BECF-2E95411BEFF0}" type="datetimeFigureOut">
              <a:rPr lang="tr-TR" smtClean="0"/>
              <a:t>27.05.2022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4CCAB-93EE-4305-AE53-03FA8F7B5B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4644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7E8704-345F-434D-94D1-7B5D72EDD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/>
              <a:t>ARAŞTIRMA ÖDEVLERİ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E1CF37B-4B2A-4269-A0ED-FDFC95CE1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/>
              <a:t>Bil.Müh HAMİT MIZRAK</a:t>
            </a:r>
          </a:p>
        </p:txBody>
      </p:sp>
    </p:spTree>
    <p:extLst>
      <p:ext uri="{BB962C8B-B14F-4D97-AF65-F5344CB8AC3E}">
        <p14:creationId xmlns:p14="http://schemas.microsoft.com/office/powerpoint/2010/main" val="47695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7E414E-BB9F-435D-98F1-2CE35C90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JVM NEDİR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9F7F9D-6486-4E8F-964C-92BEB7517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Jvm: Java Virtual Machine</a:t>
            </a:r>
          </a:p>
          <a:p>
            <a:r>
              <a:rPr lang="tr-TR"/>
              <a:t>JVM cross platform özelliği sayesinde diğer işletim sistemlerinde deçalışmasına imkan sağlar</a:t>
            </a:r>
          </a:p>
        </p:txBody>
      </p:sp>
    </p:spTree>
    <p:extLst>
      <p:ext uri="{BB962C8B-B14F-4D97-AF65-F5344CB8AC3E}">
        <p14:creationId xmlns:p14="http://schemas.microsoft.com/office/powerpoint/2010/main" val="95296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26</Words>
  <Application>Microsoft Office PowerPoint</Application>
  <PresentationFormat>Geniş ekran</PresentationFormat>
  <Paragraphs>5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ARAŞTIRMA ÖDEVLERİ</vt:lpstr>
      <vt:lpstr>JVM NEDİR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ARAŞTIRMA ÖDEVLERİ</dc:title>
  <dc:creator>Hamit Mızrak</dc:creator>
  <cp:lastModifiedBy>Hamit Mızrak</cp:lastModifiedBy>
  <cp:revision>5</cp:revision>
  <dcterms:created xsi:type="dcterms:W3CDTF">2022-05-27T17:42:27Z</dcterms:created>
  <dcterms:modified xsi:type="dcterms:W3CDTF">2022-05-27T17:45:29Z</dcterms:modified>
</cp:coreProperties>
</file>