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2" r:id="rId10"/>
    <p:sldId id="267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4660"/>
  </p:normalViewPr>
  <p:slideViewPr>
    <p:cSldViewPr>
      <p:cViewPr varScale="1">
        <p:scale>
          <a:sx n="108" d="100"/>
          <a:sy n="108" d="100"/>
        </p:scale>
        <p:origin x="109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D033B5-E4C0-4F9D-B175-F7B995E6883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333375"/>
            <a:ext cx="7162800" cy="893763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1125538"/>
            <a:ext cx="7162800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5963" y="260350"/>
            <a:ext cx="1909762" cy="64087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31913" y="260350"/>
            <a:ext cx="5581650" cy="64087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31913" y="1341438"/>
            <a:ext cx="374491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29225" y="1341438"/>
            <a:ext cx="37465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260350"/>
            <a:ext cx="69135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341438"/>
            <a:ext cx="76438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547688"/>
            <a:ext cx="8281293" cy="649287"/>
          </a:xfrm>
          <a:noFill/>
        </p:spPr>
        <p:txBody>
          <a:bodyPr/>
          <a:lstStyle/>
          <a:p>
            <a:r>
              <a:rPr lang="en-US" sz="2800" dirty="0" smtClean="0">
                <a:latin typeface="Tahoma" charset="0"/>
              </a:rPr>
              <a:t>Impacts of Literacy on World Fertility Rates</a:t>
            </a:r>
            <a:endParaRPr lang="uk-UA" sz="28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3100" y="1195388"/>
            <a:ext cx="6589713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Team Members: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Henry Deane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Cindy Jones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Sandy Goodell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Mathew Miller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52534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This presentation has been designed using resources from PoweredTemplate.com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2"/>
            <a:ext cx="6911975" cy="640843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2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88913"/>
            <a:ext cx="6840538" cy="649287"/>
          </a:xfrm>
        </p:spPr>
        <p:txBody>
          <a:bodyPr/>
          <a:lstStyle/>
          <a:p>
            <a:r>
              <a:rPr lang="en-US" sz="3200" dirty="0" smtClean="0">
                <a:latin typeface="Tahoma" charset="0"/>
              </a:rPr>
              <a:t>Motivation and Summary Slide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84338"/>
            <a:ext cx="6770687" cy="47688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smtClean="0">
                <a:latin typeface="Verdana" pitchFamily="34" charset="0"/>
                <a:ea typeface="굴림" charset="-127"/>
              </a:rPr>
              <a:t>Define </a:t>
            </a:r>
            <a:r>
              <a:rPr lang="en-US" sz="1400" dirty="0">
                <a:latin typeface="Verdana" pitchFamily="34" charset="0"/>
                <a:ea typeface="굴림" charset="-127"/>
              </a:rPr>
              <a:t>the core message or hypothesis of your project.</a:t>
            </a:r>
          </a:p>
          <a:p>
            <a:pPr>
              <a:lnSpc>
                <a:spcPct val="80000"/>
              </a:lnSpc>
            </a:pPr>
            <a:endParaRPr lang="en-US" altLang="ko-KR" sz="14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Verdana" pitchFamily="34" charset="0"/>
                <a:ea typeface="굴림" charset="-127"/>
              </a:rPr>
              <a:t>Describe </a:t>
            </a:r>
            <a:r>
              <a:rPr lang="en-US" sz="1400" dirty="0">
                <a:latin typeface="Verdana" pitchFamily="34" charset="0"/>
                <a:ea typeface="굴림" charset="-127"/>
              </a:rPr>
              <a:t>the questions you asked, and why you asked them </a:t>
            </a:r>
            <a:endParaRPr lang="en-US" sz="1400" dirty="0" smtClean="0">
              <a:latin typeface="Verdana" pitchFamily="34" charset="0"/>
              <a:ea typeface="굴림" charset="-127"/>
            </a:endParaRPr>
          </a:p>
          <a:p>
            <a:pPr lvl="1"/>
            <a:r>
              <a:rPr lang="en-US" sz="1000" dirty="0"/>
              <a:t>Do literacy rates effect fertility rates by age?</a:t>
            </a:r>
          </a:p>
          <a:p>
            <a:pPr lvl="1"/>
            <a:r>
              <a:rPr lang="en-US" sz="1000" dirty="0"/>
              <a:t>What is the ranking of factors that affect fertility?</a:t>
            </a:r>
          </a:p>
          <a:p>
            <a:pPr lvl="1"/>
            <a:r>
              <a:rPr lang="en-US" sz="1000" dirty="0"/>
              <a:t>Where are fertility rates increasing and decreasing in comparison to literacy rates?</a:t>
            </a:r>
          </a:p>
          <a:p>
            <a:pPr lvl="1"/>
            <a:r>
              <a:rPr lang="en-US" sz="1000" dirty="0"/>
              <a:t>How has the age of childbearing changed over time?</a:t>
            </a:r>
          </a:p>
          <a:p>
            <a:pPr lvl="1">
              <a:lnSpc>
                <a:spcPct val="80000"/>
              </a:lnSpc>
            </a:pPr>
            <a:endParaRPr lang="en-US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Verdana" pitchFamily="34" charset="0"/>
                <a:ea typeface="굴림" charset="-127"/>
              </a:rPr>
              <a:t>Describe </a:t>
            </a:r>
            <a:r>
              <a:rPr lang="en-US" sz="1400" dirty="0">
                <a:latin typeface="Verdana" pitchFamily="34" charset="0"/>
                <a:ea typeface="굴림" charset="-127"/>
              </a:rPr>
              <a:t>whether you were able to answer these questions to your satisfaction, and briefly summarize your findings</a:t>
            </a:r>
            <a:endParaRPr lang="uk-UA" sz="1400" dirty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Data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16013" y="1684338"/>
            <a:ext cx="6770687" cy="47688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Elaborate on the questions you asked, describing what kinds of data you needed to answer them, and where you found </a:t>
            </a:r>
            <a:r>
              <a:rPr lang="en-US" sz="1400" dirty="0" smtClean="0"/>
              <a:t>it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14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15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16013" y="1684338"/>
            <a:ext cx="6770687" cy="47688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Describe the exploration and cleanup </a:t>
            </a:r>
            <a:r>
              <a:rPr lang="en-US" sz="1400" dirty="0" smtClean="0"/>
              <a:t>process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Discuss </a:t>
            </a:r>
            <a:r>
              <a:rPr lang="en-US" sz="1400" dirty="0"/>
              <a:t>insights you had while exploring the data that you didn't </a:t>
            </a:r>
            <a:r>
              <a:rPr lang="en-US" sz="1400" dirty="0" smtClean="0"/>
              <a:t>anticipate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Discuss any problems that arose after exploring the data, and how you resolved </a:t>
            </a:r>
            <a:r>
              <a:rPr lang="en-US" sz="1400" dirty="0" smtClean="0"/>
              <a:t>them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Present and discuss interesting figures developed during exploration with the help of </a:t>
            </a:r>
            <a:r>
              <a:rPr lang="en-US" sz="1400" dirty="0" err="1"/>
              <a:t>Jupyter</a:t>
            </a:r>
            <a:r>
              <a:rPr lang="en-US" sz="1400" dirty="0"/>
              <a:t> Notebook</a:t>
            </a:r>
            <a:endParaRPr lang="en-US" altLang="ko-KR" sz="14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41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/>
              <a:t>Discuss 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/>
              <a:t>Discuss 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/>
              <a:t>Discuss 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3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/>
              <a:t>Discuss 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723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Post Mortem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r>
              <a:rPr lang="en-US" sz="1400" dirty="0"/>
              <a:t>Discuss any difficulties that arose, and how you dealt with them </a:t>
            </a:r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any additional questions that came up, but which you didn't have time to answer: </a:t>
            </a:r>
            <a:endParaRPr lang="en-US" sz="1400" dirty="0" smtClean="0"/>
          </a:p>
          <a:p>
            <a:r>
              <a:rPr lang="en-US" sz="1400" dirty="0" smtClean="0"/>
              <a:t>What </a:t>
            </a:r>
            <a:r>
              <a:rPr lang="en-US" sz="1400" dirty="0"/>
              <a:t>would you research next, if you had two more weeks?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24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000000"/>
      </a:dk2>
      <a:lt2>
        <a:srgbClr val="2B5446"/>
      </a:lt2>
      <a:accent1>
        <a:srgbClr val="F6622F"/>
      </a:accent1>
      <a:accent2>
        <a:srgbClr val="35BE45"/>
      </a:accent2>
      <a:accent3>
        <a:srgbClr val="FFFFFF"/>
      </a:accent3>
      <a:accent4>
        <a:srgbClr val="404040"/>
      </a:accent4>
      <a:accent5>
        <a:srgbClr val="FAB7AD"/>
      </a:accent5>
      <a:accent6>
        <a:srgbClr val="2FAC3E"/>
      </a:accent6>
      <a:hlink>
        <a:srgbClr val="4C7E6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CC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66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B8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471700"/>
        </a:lt2>
        <a:accent1>
          <a:srgbClr val="863A13"/>
        </a:accent1>
        <a:accent2>
          <a:srgbClr val="AD210D"/>
        </a:accent2>
        <a:accent3>
          <a:srgbClr val="FFFFFF"/>
        </a:accent3>
        <a:accent4>
          <a:srgbClr val="404040"/>
        </a:accent4>
        <a:accent5>
          <a:srgbClr val="C3AEAA"/>
        </a:accent5>
        <a:accent6>
          <a:srgbClr val="9C1D0B"/>
        </a:accent6>
        <a:hlink>
          <a:srgbClr val="D775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03F0C"/>
        </a:lt2>
        <a:accent1>
          <a:srgbClr val="88450E"/>
        </a:accent1>
        <a:accent2>
          <a:srgbClr val="C66514"/>
        </a:accent2>
        <a:accent3>
          <a:srgbClr val="FFFFFF"/>
        </a:accent3>
        <a:accent4>
          <a:srgbClr val="404040"/>
        </a:accent4>
        <a:accent5>
          <a:srgbClr val="C3B0AA"/>
        </a:accent5>
        <a:accent6>
          <a:srgbClr val="B35B11"/>
        </a:accent6>
        <a:hlink>
          <a:srgbClr val="FFBB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2B5446"/>
        </a:lt2>
        <a:accent1>
          <a:srgbClr val="F6622F"/>
        </a:accent1>
        <a:accent2>
          <a:srgbClr val="35BE45"/>
        </a:accent2>
        <a:accent3>
          <a:srgbClr val="FFFFFF"/>
        </a:accent3>
        <a:accent4>
          <a:srgbClr val="404040"/>
        </a:accent4>
        <a:accent5>
          <a:srgbClr val="FAB7AD"/>
        </a:accent5>
        <a:accent6>
          <a:srgbClr val="2FAC3E"/>
        </a:accent6>
        <a:hlink>
          <a:srgbClr val="4C7E6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502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굴림</vt:lpstr>
      <vt:lpstr>Tahoma</vt:lpstr>
      <vt:lpstr>Verdana</vt:lpstr>
      <vt:lpstr>template</vt:lpstr>
      <vt:lpstr>Impacts of Literacy on World Fertility Rates</vt:lpstr>
      <vt:lpstr>Motivation and Summary Slide</vt:lpstr>
      <vt:lpstr>Questions and Data</vt:lpstr>
      <vt:lpstr>Data Cleanup and Exploration</vt:lpstr>
      <vt:lpstr>Data Analysis and Discussion</vt:lpstr>
      <vt:lpstr>Data Analysis and Discussion</vt:lpstr>
      <vt:lpstr>Data Analysis and Discussion</vt:lpstr>
      <vt:lpstr>Data Analysis and Discussion</vt:lpstr>
      <vt:lpstr>Post Mortem</vt:lpstr>
      <vt:lpstr>Questions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Sandy Goodell</cp:lastModifiedBy>
  <cp:revision>49</cp:revision>
  <dcterms:created xsi:type="dcterms:W3CDTF">2006-06-13T13:03:30Z</dcterms:created>
  <dcterms:modified xsi:type="dcterms:W3CDTF">2021-02-09T01:06:09Z</dcterms:modified>
</cp:coreProperties>
</file>