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66" y="14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36AB6-6653-4966-B05C-1E8E8175D0A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B1CEB5-F2DB-47BA-B595-852A357EF6FE}">
      <dgm:prSet phldrT="[Text]"/>
      <dgm:spPr/>
      <dgm:t>
        <a:bodyPr/>
        <a:lstStyle/>
        <a:p>
          <a:r>
            <a:rPr lang="en-US" dirty="0"/>
            <a:t>0000-Main</a:t>
          </a:r>
        </a:p>
      </dgm:t>
    </dgm:pt>
    <dgm:pt modelId="{64572BA0-D3EA-49FA-8FC8-E06051036245}" type="parTrans" cxnId="{F59C9A88-9019-40FE-B2AB-3B463542B097}">
      <dgm:prSet/>
      <dgm:spPr/>
      <dgm:t>
        <a:bodyPr/>
        <a:lstStyle/>
        <a:p>
          <a:endParaRPr lang="en-US"/>
        </a:p>
      </dgm:t>
    </dgm:pt>
    <dgm:pt modelId="{95A6A33A-8F94-416E-A09C-D435D38A69E4}" type="sibTrans" cxnId="{F59C9A88-9019-40FE-B2AB-3B463542B097}">
      <dgm:prSet/>
      <dgm:spPr/>
      <dgm:t>
        <a:bodyPr/>
        <a:lstStyle/>
        <a:p>
          <a:endParaRPr lang="en-US"/>
        </a:p>
      </dgm:t>
    </dgm:pt>
    <dgm:pt modelId="{DB5B5C88-9BE5-4B5A-B588-F7A50C9CA8E4}">
      <dgm:prSet phldrT="[Text]"/>
      <dgm:spPr/>
      <dgm:t>
        <a:bodyPr/>
        <a:lstStyle/>
        <a:p>
          <a:r>
            <a:rPr lang="en-US" dirty="0"/>
            <a:t>1000-Init</a:t>
          </a:r>
        </a:p>
      </dgm:t>
    </dgm:pt>
    <dgm:pt modelId="{9D872E7D-ECAA-4B2A-AC7A-B002FD07BB31}" type="parTrans" cxnId="{E9B6D37F-4579-4660-940F-807228B8FAE5}">
      <dgm:prSet/>
      <dgm:spPr/>
      <dgm:t>
        <a:bodyPr/>
        <a:lstStyle/>
        <a:p>
          <a:endParaRPr lang="en-US"/>
        </a:p>
      </dgm:t>
    </dgm:pt>
    <dgm:pt modelId="{34C13FA5-445B-4119-A828-89C53984B83A}" type="sibTrans" cxnId="{E9B6D37F-4579-4660-940F-807228B8FAE5}">
      <dgm:prSet/>
      <dgm:spPr/>
      <dgm:t>
        <a:bodyPr/>
        <a:lstStyle/>
        <a:p>
          <a:endParaRPr lang="en-US"/>
        </a:p>
      </dgm:t>
    </dgm:pt>
    <dgm:pt modelId="{662E0BFC-D885-42EF-8A61-219095AC71FB}">
      <dgm:prSet phldrT="[Text]"/>
      <dgm:spPr/>
      <dgm:t>
        <a:bodyPr/>
        <a:lstStyle/>
        <a:p>
          <a:r>
            <a:rPr lang="en-US" dirty="0"/>
            <a:t>2000-Mainline</a:t>
          </a:r>
        </a:p>
      </dgm:t>
    </dgm:pt>
    <dgm:pt modelId="{06DDAD31-9682-44FA-8BE1-4939BC381D69}" type="parTrans" cxnId="{5E075916-8CB8-42C5-88CC-EF896E885061}">
      <dgm:prSet/>
      <dgm:spPr/>
      <dgm:t>
        <a:bodyPr/>
        <a:lstStyle/>
        <a:p>
          <a:endParaRPr lang="en-US"/>
        </a:p>
      </dgm:t>
    </dgm:pt>
    <dgm:pt modelId="{0314BAE9-698E-448A-B288-BE04B729ACAA}" type="sibTrans" cxnId="{5E075916-8CB8-42C5-88CC-EF896E885061}">
      <dgm:prSet/>
      <dgm:spPr/>
      <dgm:t>
        <a:bodyPr/>
        <a:lstStyle/>
        <a:p>
          <a:endParaRPr lang="en-US"/>
        </a:p>
      </dgm:t>
    </dgm:pt>
    <dgm:pt modelId="{A90AB902-B403-4BDC-ABAE-53700AEF9414}">
      <dgm:prSet phldrT="[Text]"/>
      <dgm:spPr/>
      <dgm:t>
        <a:bodyPr/>
        <a:lstStyle/>
        <a:p>
          <a:r>
            <a:rPr lang="en-US" dirty="0"/>
            <a:t>3000-Closing</a:t>
          </a:r>
        </a:p>
      </dgm:t>
    </dgm:pt>
    <dgm:pt modelId="{A16E130C-EFD6-46D0-A912-1DBA756CE889}" type="parTrans" cxnId="{89E53ECC-D40E-4BA0-A569-9A7039E79BB6}">
      <dgm:prSet/>
      <dgm:spPr/>
      <dgm:t>
        <a:bodyPr/>
        <a:lstStyle/>
        <a:p>
          <a:endParaRPr lang="en-US"/>
        </a:p>
      </dgm:t>
    </dgm:pt>
    <dgm:pt modelId="{0CBE6418-2BA5-408A-8795-93231DD02FDB}" type="sibTrans" cxnId="{89E53ECC-D40E-4BA0-A569-9A7039E79BB6}">
      <dgm:prSet/>
      <dgm:spPr/>
      <dgm:t>
        <a:bodyPr/>
        <a:lstStyle/>
        <a:p>
          <a:endParaRPr lang="en-US"/>
        </a:p>
      </dgm:t>
    </dgm:pt>
    <dgm:pt modelId="{589C1199-4B9F-4270-8F1A-4D9AC2CD4CDF}">
      <dgm:prSet phldrT="[Text]"/>
      <dgm:spPr/>
      <dgm:t>
        <a:bodyPr/>
        <a:lstStyle/>
        <a:p>
          <a:r>
            <a:rPr lang="en-US" dirty="0"/>
            <a:t>9000-Read</a:t>
          </a:r>
        </a:p>
      </dgm:t>
    </dgm:pt>
    <dgm:pt modelId="{EF3C9643-7869-4077-8C78-9B68DC52E728}" type="parTrans" cxnId="{BEC55C58-9B87-4E31-B6D2-ABA0D8DA5B2F}">
      <dgm:prSet/>
      <dgm:spPr/>
      <dgm:t>
        <a:bodyPr/>
        <a:lstStyle/>
        <a:p>
          <a:endParaRPr lang="en-US"/>
        </a:p>
      </dgm:t>
    </dgm:pt>
    <dgm:pt modelId="{45FB3D2E-52BA-412A-90E9-21D865E44CBF}" type="sibTrans" cxnId="{BEC55C58-9B87-4E31-B6D2-ABA0D8DA5B2F}">
      <dgm:prSet/>
      <dgm:spPr/>
      <dgm:t>
        <a:bodyPr/>
        <a:lstStyle/>
        <a:p>
          <a:endParaRPr lang="en-US"/>
        </a:p>
      </dgm:t>
    </dgm:pt>
    <dgm:pt modelId="{78074EB7-47E2-49E3-8C47-D4765569D982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C7EA6DFC-0BBF-4178-8AF6-0748ADFD5869}" type="parTrans" cxnId="{4ACCA867-7BD9-4BD1-8964-43FD456E769C}">
      <dgm:prSet/>
      <dgm:spPr/>
      <dgm:t>
        <a:bodyPr/>
        <a:lstStyle/>
        <a:p>
          <a:endParaRPr lang="en-US"/>
        </a:p>
      </dgm:t>
    </dgm:pt>
    <dgm:pt modelId="{BE20B684-CD8D-40AA-9205-A1B3CAFF8398}" type="sibTrans" cxnId="{4ACCA867-7BD9-4BD1-8964-43FD456E769C}">
      <dgm:prSet/>
      <dgm:spPr/>
      <dgm:t>
        <a:bodyPr/>
        <a:lstStyle/>
        <a:p>
          <a:endParaRPr lang="en-US"/>
        </a:p>
      </dgm:t>
    </dgm:pt>
    <dgm:pt modelId="{3042F3D1-B43F-4BE5-958F-3C4CFAA2BD7F}">
      <dgm:prSet phldrT="[Text]"/>
      <dgm:spPr/>
      <dgm:t>
        <a:bodyPr/>
        <a:lstStyle/>
        <a:p>
          <a:r>
            <a:rPr lang="en-US" dirty="0"/>
            <a:t>2100-Calcs</a:t>
          </a:r>
        </a:p>
      </dgm:t>
    </dgm:pt>
    <dgm:pt modelId="{1578DBC8-8D7C-4A6E-9CFB-33C0C8F2BEAD}" type="parTrans" cxnId="{9120317C-45BD-4438-83A7-2B18A080334A}">
      <dgm:prSet/>
      <dgm:spPr/>
      <dgm:t>
        <a:bodyPr/>
        <a:lstStyle/>
        <a:p>
          <a:endParaRPr lang="en-US"/>
        </a:p>
      </dgm:t>
    </dgm:pt>
    <dgm:pt modelId="{3B2C0B2A-074E-4BCD-9545-C9C1A9D0DBEC}" type="sibTrans" cxnId="{9120317C-45BD-4438-83A7-2B18A080334A}">
      <dgm:prSet/>
      <dgm:spPr/>
      <dgm:t>
        <a:bodyPr/>
        <a:lstStyle/>
        <a:p>
          <a:endParaRPr lang="en-US"/>
        </a:p>
      </dgm:t>
    </dgm:pt>
    <dgm:pt modelId="{0E5AAA09-2CE3-4F70-B228-2B50259AEAF3}">
      <dgm:prSet phldrT="[Text]"/>
      <dgm:spPr/>
      <dgm:t>
        <a:bodyPr/>
        <a:lstStyle/>
        <a:p>
          <a:r>
            <a:rPr lang="en-US" dirty="0"/>
            <a:t>2200-Output</a:t>
          </a:r>
        </a:p>
      </dgm:t>
    </dgm:pt>
    <dgm:pt modelId="{A9CB1D85-39B9-498A-89CB-FA4EC4DDBA76}" type="parTrans" cxnId="{D12A9173-0259-460B-8C1E-EE338B23FAAC}">
      <dgm:prSet/>
      <dgm:spPr/>
      <dgm:t>
        <a:bodyPr/>
        <a:lstStyle/>
        <a:p>
          <a:endParaRPr lang="en-US"/>
        </a:p>
      </dgm:t>
    </dgm:pt>
    <dgm:pt modelId="{DDEB397C-71CE-4F88-B724-1DB888450A5F}" type="sibTrans" cxnId="{D12A9173-0259-460B-8C1E-EE338B23FAAC}">
      <dgm:prSet/>
      <dgm:spPr/>
      <dgm:t>
        <a:bodyPr/>
        <a:lstStyle/>
        <a:p>
          <a:endParaRPr lang="en-US"/>
        </a:p>
      </dgm:t>
    </dgm:pt>
    <dgm:pt modelId="{1CE5AA7D-704A-4F62-AF3F-88C5D9CE2E37}">
      <dgm:prSet phldrT="[Text]"/>
      <dgm:spPr/>
      <dgm:t>
        <a:bodyPr/>
        <a:lstStyle/>
        <a:p>
          <a:r>
            <a:rPr lang="en-US" dirty="0"/>
            <a:t>2300-Read</a:t>
          </a:r>
        </a:p>
      </dgm:t>
    </dgm:pt>
    <dgm:pt modelId="{8A7FA2E1-DDFE-4B49-85A4-18216BEAB567}" type="parTrans" cxnId="{E1E0848E-11A9-427D-AAE5-3CF12B42D54D}">
      <dgm:prSet/>
      <dgm:spPr/>
      <dgm:t>
        <a:bodyPr/>
        <a:lstStyle/>
        <a:p>
          <a:endParaRPr lang="en-US"/>
        </a:p>
      </dgm:t>
    </dgm:pt>
    <dgm:pt modelId="{2CA224DC-9740-42AE-AD0A-A0634B5E10BC}" type="sibTrans" cxnId="{E1E0848E-11A9-427D-AAE5-3CF12B42D54D}">
      <dgm:prSet/>
      <dgm:spPr/>
      <dgm:t>
        <a:bodyPr/>
        <a:lstStyle/>
        <a:p>
          <a:endParaRPr lang="en-US"/>
        </a:p>
      </dgm:t>
    </dgm:pt>
    <dgm:pt modelId="{42D126E3-1567-4726-B387-C2AE7BE8A2FC}">
      <dgm:prSet phldrT="[Text]"/>
      <dgm:spPr/>
      <dgm:t>
        <a:bodyPr/>
        <a:lstStyle/>
        <a:p>
          <a:r>
            <a:rPr lang="en-US" dirty="0"/>
            <a:t>9100-MajorSubtotals</a:t>
          </a:r>
        </a:p>
      </dgm:t>
    </dgm:pt>
    <dgm:pt modelId="{27B247BE-D266-4FC5-9F5D-3ACF13794799}" type="parTrans" cxnId="{F4AA773F-0F3E-4E8B-90B4-CEC619819C5D}">
      <dgm:prSet/>
      <dgm:spPr/>
      <dgm:t>
        <a:bodyPr/>
        <a:lstStyle/>
        <a:p>
          <a:endParaRPr lang="en-US"/>
        </a:p>
      </dgm:t>
    </dgm:pt>
    <dgm:pt modelId="{80676C00-B00A-4603-A734-4E841AF679CA}" type="sibTrans" cxnId="{F4AA773F-0F3E-4E8B-90B4-CEC619819C5D}">
      <dgm:prSet/>
      <dgm:spPr/>
      <dgm:t>
        <a:bodyPr/>
        <a:lstStyle/>
        <a:p>
          <a:endParaRPr lang="en-US"/>
        </a:p>
      </dgm:t>
    </dgm:pt>
    <dgm:pt modelId="{433E6283-72F8-4656-A4AB-47021D92E5C6}">
      <dgm:prSet phldrT="[Text]"/>
      <dgm:spPr/>
      <dgm:t>
        <a:bodyPr/>
        <a:lstStyle/>
        <a:p>
          <a:r>
            <a:rPr lang="en-US" dirty="0"/>
            <a:t>9300-ConvertBoatType</a:t>
          </a:r>
        </a:p>
      </dgm:t>
    </dgm:pt>
    <dgm:pt modelId="{F5113EF2-D4AD-4C09-8B6E-B6FC907EF6D0}" type="parTrans" cxnId="{01159644-3E9C-4B2A-8681-E3F22FE1DE1F}">
      <dgm:prSet/>
      <dgm:spPr/>
      <dgm:t>
        <a:bodyPr/>
        <a:lstStyle/>
        <a:p>
          <a:endParaRPr lang="en-US"/>
        </a:p>
      </dgm:t>
    </dgm:pt>
    <dgm:pt modelId="{0F6C8EBA-0D32-4E99-9623-830390D6AF54}" type="sibTrans" cxnId="{01159644-3E9C-4B2A-8681-E3F22FE1DE1F}">
      <dgm:prSet/>
      <dgm:spPr/>
      <dgm:t>
        <a:bodyPr/>
        <a:lstStyle/>
        <a:p>
          <a:endParaRPr lang="en-US"/>
        </a:p>
      </dgm:t>
    </dgm:pt>
    <dgm:pt modelId="{9C4BA0AD-91A6-4133-8B90-0F3164FDAC05}">
      <dgm:prSet phldrT="[Text]"/>
      <dgm:spPr/>
      <dgm:t>
        <a:bodyPr/>
        <a:lstStyle/>
        <a:p>
          <a:r>
            <a:rPr lang="en-US" dirty="0"/>
            <a:t>9400-PrintMajorBoatLines</a:t>
          </a:r>
        </a:p>
      </dgm:t>
    </dgm:pt>
    <dgm:pt modelId="{FA4D53AE-75EA-467C-89BF-34031B2FFBB8}" type="parTrans" cxnId="{B44B30C0-404B-438E-946E-58E769F3EA63}">
      <dgm:prSet/>
      <dgm:spPr/>
      <dgm:t>
        <a:bodyPr/>
        <a:lstStyle/>
        <a:p>
          <a:endParaRPr lang="en-US"/>
        </a:p>
      </dgm:t>
    </dgm:pt>
    <dgm:pt modelId="{6E87ABE9-4902-42C7-B2EE-C9FD51AA29EA}" type="sibTrans" cxnId="{B44B30C0-404B-438E-946E-58E769F3EA63}">
      <dgm:prSet/>
      <dgm:spPr/>
      <dgm:t>
        <a:bodyPr/>
        <a:lstStyle/>
        <a:p>
          <a:endParaRPr lang="en-US"/>
        </a:p>
      </dgm:t>
    </dgm:pt>
    <dgm:pt modelId="{8AA26F28-2C53-4B8C-A47C-6C1DCAAD8888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C9F7D3C3-1AE2-4748-86C4-3260A6A43A79}" type="parTrans" cxnId="{7DFD203D-5C1D-4486-BE29-25E9E9E4A410}">
      <dgm:prSet/>
      <dgm:spPr/>
      <dgm:t>
        <a:bodyPr/>
        <a:lstStyle/>
        <a:p>
          <a:endParaRPr lang="en-US"/>
        </a:p>
      </dgm:t>
    </dgm:pt>
    <dgm:pt modelId="{11E0DC9A-54A6-44C7-A0BA-42B199AABDC2}" type="sibTrans" cxnId="{7DFD203D-5C1D-4486-BE29-25E9E9E4A410}">
      <dgm:prSet/>
      <dgm:spPr/>
      <dgm:t>
        <a:bodyPr/>
        <a:lstStyle/>
        <a:p>
          <a:endParaRPr lang="en-US"/>
        </a:p>
      </dgm:t>
    </dgm:pt>
    <dgm:pt modelId="{A0D91586-6064-442E-866A-0E735E6ED80F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EB27F5FD-7E8F-45FE-863F-4D73C2979414}" type="parTrans" cxnId="{20E0D9A6-23DD-4DC3-8B10-1BF8B6E103E2}">
      <dgm:prSet/>
      <dgm:spPr/>
      <dgm:t>
        <a:bodyPr/>
        <a:lstStyle/>
        <a:p>
          <a:endParaRPr lang="en-US"/>
        </a:p>
      </dgm:t>
    </dgm:pt>
    <dgm:pt modelId="{67DBF1A5-BE96-4DFC-954C-6415612A2D7C}" type="sibTrans" cxnId="{20E0D9A6-23DD-4DC3-8B10-1BF8B6E103E2}">
      <dgm:prSet/>
      <dgm:spPr/>
      <dgm:t>
        <a:bodyPr/>
        <a:lstStyle/>
        <a:p>
          <a:endParaRPr lang="en-US"/>
        </a:p>
      </dgm:t>
    </dgm:pt>
    <dgm:pt modelId="{BD6D6652-FBF9-4372-967C-F60B6DBC3688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0149440D-55E8-4A50-A0E1-7111E578004C}" type="parTrans" cxnId="{4F4801B4-471F-4A7A-B77E-B4E5A7512098}">
      <dgm:prSet/>
      <dgm:spPr/>
      <dgm:t>
        <a:bodyPr/>
        <a:lstStyle/>
        <a:p>
          <a:endParaRPr lang="en-US"/>
        </a:p>
      </dgm:t>
    </dgm:pt>
    <dgm:pt modelId="{7DE3F565-C6B8-4C7F-BD89-D1AED022BE65}" type="sibTrans" cxnId="{4F4801B4-471F-4A7A-B77E-B4E5A7512098}">
      <dgm:prSet/>
      <dgm:spPr/>
      <dgm:t>
        <a:bodyPr/>
        <a:lstStyle/>
        <a:p>
          <a:endParaRPr lang="en-US"/>
        </a:p>
      </dgm:t>
    </dgm:pt>
    <dgm:pt modelId="{6383BD1F-2B83-4B2A-9E10-974333A103C8}">
      <dgm:prSet phldrT="[Text]"/>
      <dgm:spPr/>
      <dgm:t>
        <a:bodyPr/>
        <a:lstStyle/>
        <a:p>
          <a:r>
            <a:rPr lang="en-US" dirty="0"/>
            <a:t>2210-ConvertAccPck</a:t>
          </a:r>
        </a:p>
      </dgm:t>
    </dgm:pt>
    <dgm:pt modelId="{88FA5A3D-B677-4F48-9DC9-2B709B5E6186}" type="parTrans" cxnId="{323962B1-791A-4CD6-A4A9-F9A9BA049557}">
      <dgm:prSet/>
      <dgm:spPr/>
      <dgm:t>
        <a:bodyPr/>
        <a:lstStyle/>
        <a:p>
          <a:endParaRPr lang="en-US"/>
        </a:p>
      </dgm:t>
    </dgm:pt>
    <dgm:pt modelId="{1F7DE709-9E7B-4D2A-B97B-7583B0C3C0D8}" type="sibTrans" cxnId="{323962B1-791A-4CD6-A4A9-F9A9BA049557}">
      <dgm:prSet/>
      <dgm:spPr/>
      <dgm:t>
        <a:bodyPr/>
        <a:lstStyle/>
        <a:p>
          <a:endParaRPr lang="en-US"/>
        </a:p>
      </dgm:t>
    </dgm:pt>
    <dgm:pt modelId="{5C959DDF-882E-4884-A64F-131E15078186}">
      <dgm:prSet phldrT="[Text]"/>
      <dgm:spPr/>
      <dgm:t>
        <a:bodyPr/>
        <a:lstStyle/>
        <a:p>
          <a:r>
            <a:rPr lang="en-US" dirty="0"/>
            <a:t>9100-MajorSubtotals</a:t>
          </a:r>
        </a:p>
      </dgm:t>
    </dgm:pt>
    <dgm:pt modelId="{8E16029C-F72B-48E5-BE33-38F7E8856D71}" type="parTrans" cxnId="{A5A38894-6EE5-4862-A8E7-16FE0EA612FC}">
      <dgm:prSet/>
      <dgm:spPr/>
      <dgm:t>
        <a:bodyPr/>
        <a:lstStyle/>
        <a:p>
          <a:endParaRPr lang="en-US"/>
        </a:p>
      </dgm:t>
    </dgm:pt>
    <dgm:pt modelId="{879D2574-FFCC-4442-97A0-8CDEB5598F82}" type="sibTrans" cxnId="{A5A38894-6EE5-4862-A8E7-16FE0EA612FC}">
      <dgm:prSet/>
      <dgm:spPr/>
      <dgm:t>
        <a:bodyPr/>
        <a:lstStyle/>
        <a:p>
          <a:endParaRPr lang="en-US"/>
        </a:p>
      </dgm:t>
    </dgm:pt>
    <dgm:pt modelId="{0A0D56B9-B508-497E-9DDB-2F1ECF1D02BF}">
      <dgm:prSet phldrT="[Text]"/>
      <dgm:spPr/>
      <dgm:t>
        <a:bodyPr/>
        <a:lstStyle/>
        <a:p>
          <a:r>
            <a:rPr lang="en-US" dirty="0"/>
            <a:t>3100-GrandTotals</a:t>
          </a:r>
        </a:p>
      </dgm:t>
    </dgm:pt>
    <dgm:pt modelId="{25EB9250-4F0F-4949-B210-9DAA022D1F24}" type="parTrans" cxnId="{867EB4AF-25A9-42AC-A1D0-0F3D239524E5}">
      <dgm:prSet/>
      <dgm:spPr/>
      <dgm:t>
        <a:bodyPr/>
        <a:lstStyle/>
        <a:p>
          <a:endParaRPr lang="en-US"/>
        </a:p>
      </dgm:t>
    </dgm:pt>
    <dgm:pt modelId="{CB9A6F2F-3AB1-42EB-B5BA-0895C838CB3C}" type="sibTrans" cxnId="{867EB4AF-25A9-42AC-A1D0-0F3D239524E5}">
      <dgm:prSet/>
      <dgm:spPr/>
      <dgm:t>
        <a:bodyPr/>
        <a:lstStyle/>
        <a:p>
          <a:endParaRPr lang="en-US"/>
        </a:p>
      </dgm:t>
    </dgm:pt>
    <dgm:pt modelId="{7F476F7C-1553-44EE-ADF7-F15FC748769D}">
      <dgm:prSet phldrT="[Text]"/>
      <dgm:spPr/>
      <dgm:t>
        <a:bodyPr/>
        <a:lstStyle/>
        <a:p>
          <a:r>
            <a:rPr lang="en-US" dirty="0"/>
            <a:t>9300-ConvertBoatType</a:t>
          </a:r>
        </a:p>
      </dgm:t>
    </dgm:pt>
    <dgm:pt modelId="{277B0A02-D443-46BE-A369-0E759921890D}" type="parTrans" cxnId="{06874AF1-66DE-4486-BDE3-908766F67022}">
      <dgm:prSet/>
      <dgm:spPr/>
      <dgm:t>
        <a:bodyPr/>
        <a:lstStyle/>
        <a:p>
          <a:endParaRPr lang="en-US"/>
        </a:p>
      </dgm:t>
    </dgm:pt>
    <dgm:pt modelId="{517213FB-EC40-4A27-B7E2-A4CC3D48F6DB}" type="sibTrans" cxnId="{06874AF1-66DE-4486-BDE3-908766F67022}">
      <dgm:prSet/>
      <dgm:spPr/>
      <dgm:t>
        <a:bodyPr/>
        <a:lstStyle/>
        <a:p>
          <a:endParaRPr lang="en-US"/>
        </a:p>
      </dgm:t>
    </dgm:pt>
    <dgm:pt modelId="{8AB7D475-40B7-4484-A40E-AE1425BF008D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0580CBBB-87DB-4CFD-A067-2F6D66B4B4B5}" type="parTrans" cxnId="{52EAA6FA-5C06-4D41-AE78-A4B0191FFBED}">
      <dgm:prSet/>
      <dgm:spPr/>
      <dgm:t>
        <a:bodyPr/>
        <a:lstStyle/>
        <a:p>
          <a:endParaRPr lang="en-US"/>
        </a:p>
      </dgm:t>
    </dgm:pt>
    <dgm:pt modelId="{87FDC68A-ACCA-4C73-8C13-E09A4E1A6017}" type="sibTrans" cxnId="{52EAA6FA-5C06-4D41-AE78-A4B0191FFBED}">
      <dgm:prSet/>
      <dgm:spPr/>
      <dgm:t>
        <a:bodyPr/>
        <a:lstStyle/>
        <a:p>
          <a:endParaRPr lang="en-US"/>
        </a:p>
      </dgm:t>
    </dgm:pt>
    <dgm:pt modelId="{2CF5F7C7-C633-4511-85E9-429A55AEDDBF}">
      <dgm:prSet phldrT="[Text]"/>
      <dgm:spPr/>
      <dgm:t>
        <a:bodyPr/>
        <a:lstStyle/>
        <a:p>
          <a:r>
            <a:rPr lang="en-US" dirty="0"/>
            <a:t>9400-PrintMajorBoatLines</a:t>
          </a:r>
        </a:p>
      </dgm:t>
    </dgm:pt>
    <dgm:pt modelId="{4DC0FCBC-99C2-4CC6-AB33-6D88D9781CF4}" type="parTrans" cxnId="{E9D5A968-C9B3-4D09-BF93-509CEE6C2CED}">
      <dgm:prSet/>
      <dgm:spPr/>
      <dgm:t>
        <a:bodyPr/>
        <a:lstStyle/>
        <a:p>
          <a:endParaRPr lang="en-US"/>
        </a:p>
      </dgm:t>
    </dgm:pt>
    <dgm:pt modelId="{CFBA33E0-0301-419A-BC7F-C46D946C8DAE}" type="sibTrans" cxnId="{E9D5A968-C9B3-4D09-BF93-509CEE6C2CED}">
      <dgm:prSet/>
      <dgm:spPr/>
      <dgm:t>
        <a:bodyPr/>
        <a:lstStyle/>
        <a:p>
          <a:endParaRPr lang="en-US"/>
        </a:p>
      </dgm:t>
    </dgm:pt>
    <dgm:pt modelId="{28B143E0-E61B-4ED0-AA1B-3E8D45BF5CA0}">
      <dgm:prSet phldrT="[Text]"/>
      <dgm:spPr/>
      <dgm:t>
        <a:bodyPr/>
        <a:lstStyle/>
        <a:p>
          <a:r>
            <a:rPr lang="en-US" dirty="0"/>
            <a:t>9200-Headings</a:t>
          </a:r>
        </a:p>
      </dgm:t>
    </dgm:pt>
    <dgm:pt modelId="{D677EEAF-99E9-4E74-8CE7-147889EB883C}" type="parTrans" cxnId="{7A0F49A2-F4C6-49FE-87B2-88C74C7A0468}">
      <dgm:prSet/>
      <dgm:spPr/>
      <dgm:t>
        <a:bodyPr/>
        <a:lstStyle/>
        <a:p>
          <a:endParaRPr lang="en-US"/>
        </a:p>
      </dgm:t>
    </dgm:pt>
    <dgm:pt modelId="{ACD88F49-455D-4A52-A449-10EC0FD577A3}" type="sibTrans" cxnId="{7A0F49A2-F4C6-49FE-87B2-88C74C7A0468}">
      <dgm:prSet/>
      <dgm:spPr/>
      <dgm:t>
        <a:bodyPr/>
        <a:lstStyle/>
        <a:p>
          <a:endParaRPr lang="en-US"/>
        </a:p>
      </dgm:t>
    </dgm:pt>
    <dgm:pt modelId="{E6D78DBA-516E-439D-A585-A1A98F7588FC}" type="pres">
      <dgm:prSet presAssocID="{0B136AB6-6653-4966-B05C-1E8E8175D0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9EF4C4-C5D5-4ADD-AB43-006ADEAF1DE9}" type="pres">
      <dgm:prSet presAssocID="{72B1CEB5-F2DB-47BA-B595-852A357EF6FE}" presName="hierRoot1" presStyleCnt="0">
        <dgm:presLayoutVars>
          <dgm:hierBranch val="init"/>
        </dgm:presLayoutVars>
      </dgm:prSet>
      <dgm:spPr/>
    </dgm:pt>
    <dgm:pt modelId="{D41119E4-BDCA-4E56-96FE-DD6EB6C2F6A6}" type="pres">
      <dgm:prSet presAssocID="{72B1CEB5-F2DB-47BA-B595-852A357EF6FE}" presName="rootComposite1" presStyleCnt="0"/>
      <dgm:spPr/>
    </dgm:pt>
    <dgm:pt modelId="{F5BF2111-10CC-4043-8CEF-32792C8BCA54}" type="pres">
      <dgm:prSet presAssocID="{72B1CEB5-F2DB-47BA-B595-852A357EF6FE}" presName="rootText1" presStyleLbl="node0" presStyleIdx="0" presStyleCnt="1">
        <dgm:presLayoutVars>
          <dgm:chPref val="3"/>
        </dgm:presLayoutVars>
      </dgm:prSet>
      <dgm:spPr/>
    </dgm:pt>
    <dgm:pt modelId="{1D3D0340-42B2-473B-BF1B-86463A88BBBE}" type="pres">
      <dgm:prSet presAssocID="{72B1CEB5-F2DB-47BA-B595-852A357EF6FE}" presName="rootConnector1" presStyleLbl="node1" presStyleIdx="0" presStyleCnt="0"/>
      <dgm:spPr/>
    </dgm:pt>
    <dgm:pt modelId="{B99C62DB-47D0-4E11-A892-BF61E9F377BC}" type="pres">
      <dgm:prSet presAssocID="{72B1CEB5-F2DB-47BA-B595-852A357EF6FE}" presName="hierChild2" presStyleCnt="0"/>
      <dgm:spPr/>
    </dgm:pt>
    <dgm:pt modelId="{865CDB5A-ABC7-44E5-9889-9573C3A2B870}" type="pres">
      <dgm:prSet presAssocID="{9D872E7D-ECAA-4B2A-AC7A-B002FD07BB31}" presName="Name37" presStyleLbl="parChTrans1D2" presStyleIdx="0" presStyleCnt="3"/>
      <dgm:spPr/>
    </dgm:pt>
    <dgm:pt modelId="{EE711401-58D6-41D5-B5FE-550973A540C2}" type="pres">
      <dgm:prSet presAssocID="{DB5B5C88-9BE5-4B5A-B588-F7A50C9CA8E4}" presName="hierRoot2" presStyleCnt="0">
        <dgm:presLayoutVars>
          <dgm:hierBranch val="init"/>
        </dgm:presLayoutVars>
      </dgm:prSet>
      <dgm:spPr/>
    </dgm:pt>
    <dgm:pt modelId="{D0DCB559-340E-4F0A-ABDE-23DEB1ABDCB9}" type="pres">
      <dgm:prSet presAssocID="{DB5B5C88-9BE5-4B5A-B588-F7A50C9CA8E4}" presName="rootComposite" presStyleCnt="0"/>
      <dgm:spPr/>
    </dgm:pt>
    <dgm:pt modelId="{8CFEA404-8BD8-4FBC-94BB-DFF0717A5FF4}" type="pres">
      <dgm:prSet presAssocID="{DB5B5C88-9BE5-4B5A-B588-F7A50C9CA8E4}" presName="rootText" presStyleLbl="node2" presStyleIdx="0" presStyleCnt="3">
        <dgm:presLayoutVars>
          <dgm:chPref val="3"/>
        </dgm:presLayoutVars>
      </dgm:prSet>
      <dgm:spPr/>
    </dgm:pt>
    <dgm:pt modelId="{8850D69C-F11F-4F8E-8C57-CEA7943544E4}" type="pres">
      <dgm:prSet presAssocID="{DB5B5C88-9BE5-4B5A-B588-F7A50C9CA8E4}" presName="rootConnector" presStyleLbl="node2" presStyleIdx="0" presStyleCnt="3"/>
      <dgm:spPr/>
    </dgm:pt>
    <dgm:pt modelId="{8B8062D9-668A-41D5-B362-F4504037C52F}" type="pres">
      <dgm:prSet presAssocID="{DB5B5C88-9BE5-4B5A-B588-F7A50C9CA8E4}" presName="hierChild4" presStyleCnt="0"/>
      <dgm:spPr/>
    </dgm:pt>
    <dgm:pt modelId="{0AE47808-D0A5-4881-BB42-EF23F20D7958}" type="pres">
      <dgm:prSet presAssocID="{EF3C9643-7869-4077-8C78-9B68DC52E728}" presName="Name37" presStyleLbl="parChTrans1D3" presStyleIdx="0" presStyleCnt="8"/>
      <dgm:spPr/>
    </dgm:pt>
    <dgm:pt modelId="{506913C9-9D5D-4836-9C30-B6811D92DFE5}" type="pres">
      <dgm:prSet presAssocID="{589C1199-4B9F-4270-8F1A-4D9AC2CD4CDF}" presName="hierRoot2" presStyleCnt="0">
        <dgm:presLayoutVars>
          <dgm:hierBranch val="init"/>
        </dgm:presLayoutVars>
      </dgm:prSet>
      <dgm:spPr/>
    </dgm:pt>
    <dgm:pt modelId="{F983DF74-C08A-468C-A6CA-B6B1E7750AB3}" type="pres">
      <dgm:prSet presAssocID="{589C1199-4B9F-4270-8F1A-4D9AC2CD4CDF}" presName="rootComposite" presStyleCnt="0"/>
      <dgm:spPr/>
    </dgm:pt>
    <dgm:pt modelId="{FE0BE4E7-BBD1-4242-B773-535836F3A1D3}" type="pres">
      <dgm:prSet presAssocID="{589C1199-4B9F-4270-8F1A-4D9AC2CD4CDF}" presName="rootText" presStyleLbl="node3" presStyleIdx="0" presStyleCnt="8">
        <dgm:presLayoutVars>
          <dgm:chPref val="3"/>
        </dgm:presLayoutVars>
      </dgm:prSet>
      <dgm:spPr/>
    </dgm:pt>
    <dgm:pt modelId="{2384DE74-70B7-45B3-8BB0-E6E402645C25}" type="pres">
      <dgm:prSet presAssocID="{589C1199-4B9F-4270-8F1A-4D9AC2CD4CDF}" presName="rootConnector" presStyleLbl="node3" presStyleIdx="0" presStyleCnt="8"/>
      <dgm:spPr/>
    </dgm:pt>
    <dgm:pt modelId="{F6ACC9DC-B3B7-4A2D-9EC6-6AF946BB6F32}" type="pres">
      <dgm:prSet presAssocID="{589C1199-4B9F-4270-8F1A-4D9AC2CD4CDF}" presName="hierChild4" presStyleCnt="0"/>
      <dgm:spPr/>
    </dgm:pt>
    <dgm:pt modelId="{36591AFA-C5F2-4083-B7F9-F7783F26BFAA}" type="pres">
      <dgm:prSet presAssocID="{589C1199-4B9F-4270-8F1A-4D9AC2CD4CDF}" presName="hierChild5" presStyleCnt="0"/>
      <dgm:spPr/>
    </dgm:pt>
    <dgm:pt modelId="{FF8634A6-0827-4F86-A104-F97044B4FFD0}" type="pres">
      <dgm:prSet presAssocID="{C7EA6DFC-0BBF-4178-8AF6-0748ADFD5869}" presName="Name37" presStyleLbl="parChTrans1D3" presStyleIdx="1" presStyleCnt="8"/>
      <dgm:spPr/>
    </dgm:pt>
    <dgm:pt modelId="{BC6DFBE4-03EF-4C2A-86CA-16DEC401B8DC}" type="pres">
      <dgm:prSet presAssocID="{78074EB7-47E2-49E3-8C47-D4765569D982}" presName="hierRoot2" presStyleCnt="0">
        <dgm:presLayoutVars>
          <dgm:hierBranch val="init"/>
        </dgm:presLayoutVars>
      </dgm:prSet>
      <dgm:spPr/>
    </dgm:pt>
    <dgm:pt modelId="{21DA236C-D088-449F-B9D9-206031FC30D3}" type="pres">
      <dgm:prSet presAssocID="{78074EB7-47E2-49E3-8C47-D4765569D982}" presName="rootComposite" presStyleCnt="0"/>
      <dgm:spPr/>
    </dgm:pt>
    <dgm:pt modelId="{7A744712-E3B2-45E2-912B-B28C76E99FF1}" type="pres">
      <dgm:prSet presAssocID="{78074EB7-47E2-49E3-8C47-D4765569D982}" presName="rootText" presStyleLbl="node3" presStyleIdx="1" presStyleCnt="8">
        <dgm:presLayoutVars>
          <dgm:chPref val="3"/>
        </dgm:presLayoutVars>
      </dgm:prSet>
      <dgm:spPr/>
    </dgm:pt>
    <dgm:pt modelId="{F4B9C359-C1EE-44D2-9C4B-889C9D4153D0}" type="pres">
      <dgm:prSet presAssocID="{78074EB7-47E2-49E3-8C47-D4765569D982}" presName="rootConnector" presStyleLbl="node3" presStyleIdx="1" presStyleCnt="8"/>
      <dgm:spPr/>
    </dgm:pt>
    <dgm:pt modelId="{B550BD03-A41D-4FEA-8917-C87933D64D6E}" type="pres">
      <dgm:prSet presAssocID="{78074EB7-47E2-49E3-8C47-D4765569D982}" presName="hierChild4" presStyleCnt="0"/>
      <dgm:spPr/>
    </dgm:pt>
    <dgm:pt modelId="{46B53EE7-04C4-4FAE-839D-655AA9CE8E7B}" type="pres">
      <dgm:prSet presAssocID="{78074EB7-47E2-49E3-8C47-D4765569D982}" presName="hierChild5" presStyleCnt="0"/>
      <dgm:spPr/>
    </dgm:pt>
    <dgm:pt modelId="{965AD1AB-090C-473D-80BE-FD752105F13E}" type="pres">
      <dgm:prSet presAssocID="{DB5B5C88-9BE5-4B5A-B588-F7A50C9CA8E4}" presName="hierChild5" presStyleCnt="0"/>
      <dgm:spPr/>
    </dgm:pt>
    <dgm:pt modelId="{BCFC0F9C-2A7A-4A83-8FFC-A3867E7111C7}" type="pres">
      <dgm:prSet presAssocID="{06DDAD31-9682-44FA-8BE1-4939BC381D69}" presName="Name37" presStyleLbl="parChTrans1D2" presStyleIdx="1" presStyleCnt="3"/>
      <dgm:spPr/>
    </dgm:pt>
    <dgm:pt modelId="{18F990D0-960B-41E5-AB96-661EE24FB0D9}" type="pres">
      <dgm:prSet presAssocID="{662E0BFC-D885-42EF-8A61-219095AC71FB}" presName="hierRoot2" presStyleCnt="0">
        <dgm:presLayoutVars>
          <dgm:hierBranch val="init"/>
        </dgm:presLayoutVars>
      </dgm:prSet>
      <dgm:spPr/>
    </dgm:pt>
    <dgm:pt modelId="{60F599B8-6B20-4EA7-8DD8-BCAC9B3557B7}" type="pres">
      <dgm:prSet presAssocID="{662E0BFC-D885-42EF-8A61-219095AC71FB}" presName="rootComposite" presStyleCnt="0"/>
      <dgm:spPr/>
    </dgm:pt>
    <dgm:pt modelId="{20113137-2D66-4AC6-A55A-D756438CF5FA}" type="pres">
      <dgm:prSet presAssocID="{662E0BFC-D885-42EF-8A61-219095AC71FB}" presName="rootText" presStyleLbl="node2" presStyleIdx="1" presStyleCnt="3">
        <dgm:presLayoutVars>
          <dgm:chPref val="3"/>
        </dgm:presLayoutVars>
      </dgm:prSet>
      <dgm:spPr/>
    </dgm:pt>
    <dgm:pt modelId="{38323514-03E1-450C-B259-FE1204645788}" type="pres">
      <dgm:prSet presAssocID="{662E0BFC-D885-42EF-8A61-219095AC71FB}" presName="rootConnector" presStyleLbl="node2" presStyleIdx="1" presStyleCnt="3"/>
      <dgm:spPr/>
    </dgm:pt>
    <dgm:pt modelId="{32D6FEB0-762E-47AB-A23F-C4BFE9B5F445}" type="pres">
      <dgm:prSet presAssocID="{662E0BFC-D885-42EF-8A61-219095AC71FB}" presName="hierChild4" presStyleCnt="0"/>
      <dgm:spPr/>
    </dgm:pt>
    <dgm:pt modelId="{8AE41A3F-8D51-4D52-B227-E3B9E03D7B05}" type="pres">
      <dgm:prSet presAssocID="{27B247BE-D266-4FC5-9F5D-3ACF13794799}" presName="Name37" presStyleLbl="parChTrans1D3" presStyleIdx="2" presStyleCnt="8"/>
      <dgm:spPr/>
    </dgm:pt>
    <dgm:pt modelId="{D92E6A32-D002-4393-8EAB-3FA443CBA834}" type="pres">
      <dgm:prSet presAssocID="{42D126E3-1567-4726-B387-C2AE7BE8A2FC}" presName="hierRoot2" presStyleCnt="0">
        <dgm:presLayoutVars>
          <dgm:hierBranch val="init"/>
        </dgm:presLayoutVars>
      </dgm:prSet>
      <dgm:spPr/>
    </dgm:pt>
    <dgm:pt modelId="{564A3F8C-958B-4A10-A83E-572AB65EFDF9}" type="pres">
      <dgm:prSet presAssocID="{42D126E3-1567-4726-B387-C2AE7BE8A2FC}" presName="rootComposite" presStyleCnt="0"/>
      <dgm:spPr/>
    </dgm:pt>
    <dgm:pt modelId="{A1F6BE39-DBC2-4883-A409-9F1EBB842A18}" type="pres">
      <dgm:prSet presAssocID="{42D126E3-1567-4726-B387-C2AE7BE8A2FC}" presName="rootText" presStyleLbl="node3" presStyleIdx="2" presStyleCnt="8">
        <dgm:presLayoutVars>
          <dgm:chPref val="3"/>
        </dgm:presLayoutVars>
      </dgm:prSet>
      <dgm:spPr/>
    </dgm:pt>
    <dgm:pt modelId="{A91E9150-7EE0-4F34-B081-D8F99250C6C0}" type="pres">
      <dgm:prSet presAssocID="{42D126E3-1567-4726-B387-C2AE7BE8A2FC}" presName="rootConnector" presStyleLbl="node3" presStyleIdx="2" presStyleCnt="8"/>
      <dgm:spPr/>
    </dgm:pt>
    <dgm:pt modelId="{C95DE575-6C62-454B-8E75-24C0FD5252CC}" type="pres">
      <dgm:prSet presAssocID="{42D126E3-1567-4726-B387-C2AE7BE8A2FC}" presName="hierChild4" presStyleCnt="0"/>
      <dgm:spPr/>
    </dgm:pt>
    <dgm:pt modelId="{D16283AF-4B3B-4F98-9A3B-DD0CADEBEC70}" type="pres">
      <dgm:prSet presAssocID="{F5113EF2-D4AD-4C09-8B6E-B6FC907EF6D0}" presName="Name37" presStyleLbl="parChTrans1D4" presStyleIdx="0" presStyleCnt="10"/>
      <dgm:spPr/>
    </dgm:pt>
    <dgm:pt modelId="{71E024EC-7D43-408C-BDCC-830BC7807682}" type="pres">
      <dgm:prSet presAssocID="{433E6283-72F8-4656-A4AB-47021D92E5C6}" presName="hierRoot2" presStyleCnt="0">
        <dgm:presLayoutVars>
          <dgm:hierBranch val="init"/>
        </dgm:presLayoutVars>
      </dgm:prSet>
      <dgm:spPr/>
    </dgm:pt>
    <dgm:pt modelId="{BBDE5E70-C5CA-4EB3-B743-59F183349CFB}" type="pres">
      <dgm:prSet presAssocID="{433E6283-72F8-4656-A4AB-47021D92E5C6}" presName="rootComposite" presStyleCnt="0"/>
      <dgm:spPr/>
    </dgm:pt>
    <dgm:pt modelId="{92576A8E-5C98-46DF-9062-941E5E8EA9C4}" type="pres">
      <dgm:prSet presAssocID="{433E6283-72F8-4656-A4AB-47021D92E5C6}" presName="rootText" presStyleLbl="node4" presStyleIdx="0" presStyleCnt="10">
        <dgm:presLayoutVars>
          <dgm:chPref val="3"/>
        </dgm:presLayoutVars>
      </dgm:prSet>
      <dgm:spPr/>
    </dgm:pt>
    <dgm:pt modelId="{54C963E6-404C-46DB-8F18-D33F19AE6B66}" type="pres">
      <dgm:prSet presAssocID="{433E6283-72F8-4656-A4AB-47021D92E5C6}" presName="rootConnector" presStyleLbl="node4" presStyleIdx="0" presStyleCnt="10"/>
      <dgm:spPr/>
    </dgm:pt>
    <dgm:pt modelId="{BF5D89ED-4B27-47B7-9945-33F49119A2A2}" type="pres">
      <dgm:prSet presAssocID="{433E6283-72F8-4656-A4AB-47021D92E5C6}" presName="hierChild4" presStyleCnt="0"/>
      <dgm:spPr/>
    </dgm:pt>
    <dgm:pt modelId="{52ABFF3D-85DD-4B03-B872-488580851795}" type="pres">
      <dgm:prSet presAssocID="{C9F7D3C3-1AE2-4748-86C4-3260A6A43A79}" presName="Name37" presStyleLbl="parChTrans1D4" presStyleIdx="1" presStyleCnt="10"/>
      <dgm:spPr/>
    </dgm:pt>
    <dgm:pt modelId="{B6385A79-1114-4AEA-A83B-83997DC12664}" type="pres">
      <dgm:prSet presAssocID="{8AA26F28-2C53-4B8C-A47C-6C1DCAAD8888}" presName="hierRoot2" presStyleCnt="0">
        <dgm:presLayoutVars>
          <dgm:hierBranch val="init"/>
        </dgm:presLayoutVars>
      </dgm:prSet>
      <dgm:spPr/>
    </dgm:pt>
    <dgm:pt modelId="{FB6941C6-DCC6-4C1B-AB8B-685240B3AE06}" type="pres">
      <dgm:prSet presAssocID="{8AA26F28-2C53-4B8C-A47C-6C1DCAAD8888}" presName="rootComposite" presStyleCnt="0"/>
      <dgm:spPr/>
    </dgm:pt>
    <dgm:pt modelId="{E761B618-C378-47FB-965A-3072DEFF9F6D}" type="pres">
      <dgm:prSet presAssocID="{8AA26F28-2C53-4B8C-A47C-6C1DCAAD8888}" presName="rootText" presStyleLbl="node4" presStyleIdx="1" presStyleCnt="10">
        <dgm:presLayoutVars>
          <dgm:chPref val="3"/>
        </dgm:presLayoutVars>
      </dgm:prSet>
      <dgm:spPr/>
    </dgm:pt>
    <dgm:pt modelId="{4E409656-0766-4CE6-B472-FFD690E9F8C7}" type="pres">
      <dgm:prSet presAssocID="{8AA26F28-2C53-4B8C-A47C-6C1DCAAD8888}" presName="rootConnector" presStyleLbl="node4" presStyleIdx="1" presStyleCnt="10"/>
      <dgm:spPr/>
    </dgm:pt>
    <dgm:pt modelId="{D50E6661-34D4-4C72-8254-9824B098E08D}" type="pres">
      <dgm:prSet presAssocID="{8AA26F28-2C53-4B8C-A47C-6C1DCAAD8888}" presName="hierChild4" presStyleCnt="0"/>
      <dgm:spPr/>
    </dgm:pt>
    <dgm:pt modelId="{93707583-9F8D-4F1F-AB9F-7EEB882C1221}" type="pres">
      <dgm:prSet presAssocID="{8AA26F28-2C53-4B8C-A47C-6C1DCAAD8888}" presName="hierChild5" presStyleCnt="0"/>
      <dgm:spPr/>
    </dgm:pt>
    <dgm:pt modelId="{615B2620-1186-49E3-83D0-A0F19FF63F8E}" type="pres">
      <dgm:prSet presAssocID="{433E6283-72F8-4656-A4AB-47021D92E5C6}" presName="hierChild5" presStyleCnt="0"/>
      <dgm:spPr/>
    </dgm:pt>
    <dgm:pt modelId="{6E328C88-662F-4927-B54E-639DDB7232EC}" type="pres">
      <dgm:prSet presAssocID="{FA4D53AE-75EA-467C-89BF-34031B2FFBB8}" presName="Name37" presStyleLbl="parChTrans1D4" presStyleIdx="2" presStyleCnt="10"/>
      <dgm:spPr/>
    </dgm:pt>
    <dgm:pt modelId="{8305E193-B946-42CF-87A0-B01D9986AE28}" type="pres">
      <dgm:prSet presAssocID="{9C4BA0AD-91A6-4133-8B90-0F3164FDAC05}" presName="hierRoot2" presStyleCnt="0">
        <dgm:presLayoutVars>
          <dgm:hierBranch val="init"/>
        </dgm:presLayoutVars>
      </dgm:prSet>
      <dgm:spPr/>
    </dgm:pt>
    <dgm:pt modelId="{8A7F9F01-75F4-4C05-B600-F05533F5B35F}" type="pres">
      <dgm:prSet presAssocID="{9C4BA0AD-91A6-4133-8B90-0F3164FDAC05}" presName="rootComposite" presStyleCnt="0"/>
      <dgm:spPr/>
    </dgm:pt>
    <dgm:pt modelId="{0D9EEAC8-5FCC-4974-B14C-1F506DD9F1B5}" type="pres">
      <dgm:prSet presAssocID="{9C4BA0AD-91A6-4133-8B90-0F3164FDAC05}" presName="rootText" presStyleLbl="node4" presStyleIdx="2" presStyleCnt="10">
        <dgm:presLayoutVars>
          <dgm:chPref val="3"/>
        </dgm:presLayoutVars>
      </dgm:prSet>
      <dgm:spPr/>
    </dgm:pt>
    <dgm:pt modelId="{98EDCFB0-9B34-41E0-A7A1-07CB04756AEB}" type="pres">
      <dgm:prSet presAssocID="{9C4BA0AD-91A6-4133-8B90-0F3164FDAC05}" presName="rootConnector" presStyleLbl="node4" presStyleIdx="2" presStyleCnt="10"/>
      <dgm:spPr/>
    </dgm:pt>
    <dgm:pt modelId="{9543B407-67CC-4A95-B636-8292FEC2C7D3}" type="pres">
      <dgm:prSet presAssocID="{9C4BA0AD-91A6-4133-8B90-0F3164FDAC05}" presName="hierChild4" presStyleCnt="0"/>
      <dgm:spPr/>
    </dgm:pt>
    <dgm:pt modelId="{AB7F69BB-1541-400C-B257-D72B5BEF6BF2}" type="pres">
      <dgm:prSet presAssocID="{EB27F5FD-7E8F-45FE-863F-4D73C2979414}" presName="Name37" presStyleLbl="parChTrans1D4" presStyleIdx="3" presStyleCnt="10"/>
      <dgm:spPr/>
    </dgm:pt>
    <dgm:pt modelId="{F52A639C-4EA1-4437-82B0-17AB10C6E415}" type="pres">
      <dgm:prSet presAssocID="{A0D91586-6064-442E-866A-0E735E6ED80F}" presName="hierRoot2" presStyleCnt="0">
        <dgm:presLayoutVars>
          <dgm:hierBranch val="init"/>
        </dgm:presLayoutVars>
      </dgm:prSet>
      <dgm:spPr/>
    </dgm:pt>
    <dgm:pt modelId="{D0D86FC4-800E-4912-8072-5188519FAE7F}" type="pres">
      <dgm:prSet presAssocID="{A0D91586-6064-442E-866A-0E735E6ED80F}" presName="rootComposite" presStyleCnt="0"/>
      <dgm:spPr/>
    </dgm:pt>
    <dgm:pt modelId="{98A90960-01A6-4DDC-BBAC-3E29C4B8D7F6}" type="pres">
      <dgm:prSet presAssocID="{A0D91586-6064-442E-866A-0E735E6ED80F}" presName="rootText" presStyleLbl="node4" presStyleIdx="3" presStyleCnt="10">
        <dgm:presLayoutVars>
          <dgm:chPref val="3"/>
        </dgm:presLayoutVars>
      </dgm:prSet>
      <dgm:spPr/>
    </dgm:pt>
    <dgm:pt modelId="{3319669B-F576-4F34-87CB-33F3BE50753C}" type="pres">
      <dgm:prSet presAssocID="{A0D91586-6064-442E-866A-0E735E6ED80F}" presName="rootConnector" presStyleLbl="node4" presStyleIdx="3" presStyleCnt="10"/>
      <dgm:spPr/>
    </dgm:pt>
    <dgm:pt modelId="{B5ACA8FB-D837-4DB3-89EA-4EB114B5701D}" type="pres">
      <dgm:prSet presAssocID="{A0D91586-6064-442E-866A-0E735E6ED80F}" presName="hierChild4" presStyleCnt="0"/>
      <dgm:spPr/>
    </dgm:pt>
    <dgm:pt modelId="{0199F84F-3FB1-4733-AF07-C43325FA28E0}" type="pres">
      <dgm:prSet presAssocID="{A0D91586-6064-442E-866A-0E735E6ED80F}" presName="hierChild5" presStyleCnt="0"/>
      <dgm:spPr/>
    </dgm:pt>
    <dgm:pt modelId="{03A5D985-A45A-40A7-B006-E3305386BEDB}" type="pres">
      <dgm:prSet presAssocID="{9C4BA0AD-91A6-4133-8B90-0F3164FDAC05}" presName="hierChild5" presStyleCnt="0"/>
      <dgm:spPr/>
    </dgm:pt>
    <dgm:pt modelId="{142E6270-1D06-4F5B-BB5C-CBB04AAA0F2F}" type="pres">
      <dgm:prSet presAssocID="{42D126E3-1567-4726-B387-C2AE7BE8A2FC}" presName="hierChild5" presStyleCnt="0"/>
      <dgm:spPr/>
    </dgm:pt>
    <dgm:pt modelId="{356EBA72-A44B-40BB-96FB-BFA45209E2C9}" type="pres">
      <dgm:prSet presAssocID="{1578DBC8-8D7C-4A6E-9CFB-33C0C8F2BEAD}" presName="Name37" presStyleLbl="parChTrans1D3" presStyleIdx="3" presStyleCnt="8"/>
      <dgm:spPr/>
    </dgm:pt>
    <dgm:pt modelId="{9555AF13-E6A2-403E-ADA9-369278F7EC17}" type="pres">
      <dgm:prSet presAssocID="{3042F3D1-B43F-4BE5-958F-3C4CFAA2BD7F}" presName="hierRoot2" presStyleCnt="0">
        <dgm:presLayoutVars>
          <dgm:hierBranch val="init"/>
        </dgm:presLayoutVars>
      </dgm:prSet>
      <dgm:spPr/>
    </dgm:pt>
    <dgm:pt modelId="{55902320-617A-4380-A9EC-00C657B90648}" type="pres">
      <dgm:prSet presAssocID="{3042F3D1-B43F-4BE5-958F-3C4CFAA2BD7F}" presName="rootComposite" presStyleCnt="0"/>
      <dgm:spPr/>
    </dgm:pt>
    <dgm:pt modelId="{1B6B5A5C-9C8B-4A2F-8642-6B15447ED74A}" type="pres">
      <dgm:prSet presAssocID="{3042F3D1-B43F-4BE5-958F-3C4CFAA2BD7F}" presName="rootText" presStyleLbl="node3" presStyleIdx="3" presStyleCnt="8">
        <dgm:presLayoutVars>
          <dgm:chPref val="3"/>
        </dgm:presLayoutVars>
      </dgm:prSet>
      <dgm:spPr/>
    </dgm:pt>
    <dgm:pt modelId="{43D63EF4-A6FF-47B6-BF91-FC4E9326927E}" type="pres">
      <dgm:prSet presAssocID="{3042F3D1-B43F-4BE5-958F-3C4CFAA2BD7F}" presName="rootConnector" presStyleLbl="node3" presStyleIdx="3" presStyleCnt="8"/>
      <dgm:spPr/>
    </dgm:pt>
    <dgm:pt modelId="{B7E99203-7E39-42F5-A391-2DBF7ED9F47C}" type="pres">
      <dgm:prSet presAssocID="{3042F3D1-B43F-4BE5-958F-3C4CFAA2BD7F}" presName="hierChild4" presStyleCnt="0"/>
      <dgm:spPr/>
    </dgm:pt>
    <dgm:pt modelId="{CF631E8A-D5E2-407B-AD3F-28C1B97BBED1}" type="pres">
      <dgm:prSet presAssocID="{3042F3D1-B43F-4BE5-958F-3C4CFAA2BD7F}" presName="hierChild5" presStyleCnt="0"/>
      <dgm:spPr/>
    </dgm:pt>
    <dgm:pt modelId="{DAB895AE-5BF1-431C-B165-7885FC6530E6}" type="pres">
      <dgm:prSet presAssocID="{A9CB1D85-39B9-498A-89CB-FA4EC4DDBA76}" presName="Name37" presStyleLbl="parChTrans1D3" presStyleIdx="4" presStyleCnt="8"/>
      <dgm:spPr/>
    </dgm:pt>
    <dgm:pt modelId="{D49BD290-6CB4-41B3-8306-A8476CC02E3A}" type="pres">
      <dgm:prSet presAssocID="{0E5AAA09-2CE3-4F70-B228-2B50259AEAF3}" presName="hierRoot2" presStyleCnt="0">
        <dgm:presLayoutVars>
          <dgm:hierBranch val="init"/>
        </dgm:presLayoutVars>
      </dgm:prSet>
      <dgm:spPr/>
    </dgm:pt>
    <dgm:pt modelId="{84DC761F-E5CA-4DFF-9693-63B4C3C40250}" type="pres">
      <dgm:prSet presAssocID="{0E5AAA09-2CE3-4F70-B228-2B50259AEAF3}" presName="rootComposite" presStyleCnt="0"/>
      <dgm:spPr/>
    </dgm:pt>
    <dgm:pt modelId="{E420BAE2-0816-4D89-8C17-7B5677F623F7}" type="pres">
      <dgm:prSet presAssocID="{0E5AAA09-2CE3-4F70-B228-2B50259AEAF3}" presName="rootText" presStyleLbl="node3" presStyleIdx="4" presStyleCnt="8">
        <dgm:presLayoutVars>
          <dgm:chPref val="3"/>
        </dgm:presLayoutVars>
      </dgm:prSet>
      <dgm:spPr/>
    </dgm:pt>
    <dgm:pt modelId="{36626C39-8963-4D59-9892-107E00C6008A}" type="pres">
      <dgm:prSet presAssocID="{0E5AAA09-2CE3-4F70-B228-2B50259AEAF3}" presName="rootConnector" presStyleLbl="node3" presStyleIdx="4" presStyleCnt="8"/>
      <dgm:spPr/>
    </dgm:pt>
    <dgm:pt modelId="{8CA2D8BA-5482-4D2F-9CA0-1DAAF44E1424}" type="pres">
      <dgm:prSet presAssocID="{0E5AAA09-2CE3-4F70-B228-2B50259AEAF3}" presName="hierChild4" presStyleCnt="0"/>
      <dgm:spPr/>
    </dgm:pt>
    <dgm:pt modelId="{0B35BBB6-4669-40F7-855E-27BF8E7DF20A}" type="pres">
      <dgm:prSet presAssocID="{88FA5A3D-B677-4F48-9DC9-2B709B5E6186}" presName="Name37" presStyleLbl="parChTrans1D4" presStyleIdx="4" presStyleCnt="10"/>
      <dgm:spPr/>
    </dgm:pt>
    <dgm:pt modelId="{02AE64F1-FAB1-4C71-86BE-D67DE92E05BD}" type="pres">
      <dgm:prSet presAssocID="{6383BD1F-2B83-4B2A-9E10-974333A103C8}" presName="hierRoot2" presStyleCnt="0">
        <dgm:presLayoutVars>
          <dgm:hierBranch val="init"/>
        </dgm:presLayoutVars>
      </dgm:prSet>
      <dgm:spPr/>
    </dgm:pt>
    <dgm:pt modelId="{1A61F4A4-A252-48C0-B0B1-7C5DF231CED3}" type="pres">
      <dgm:prSet presAssocID="{6383BD1F-2B83-4B2A-9E10-974333A103C8}" presName="rootComposite" presStyleCnt="0"/>
      <dgm:spPr/>
    </dgm:pt>
    <dgm:pt modelId="{31F1FBDC-4802-4B85-B1FA-AF43F835A5AE}" type="pres">
      <dgm:prSet presAssocID="{6383BD1F-2B83-4B2A-9E10-974333A103C8}" presName="rootText" presStyleLbl="node4" presStyleIdx="4" presStyleCnt="10">
        <dgm:presLayoutVars>
          <dgm:chPref val="3"/>
        </dgm:presLayoutVars>
      </dgm:prSet>
      <dgm:spPr/>
    </dgm:pt>
    <dgm:pt modelId="{D305A4AE-FF63-435F-9DFE-27A6CBD74560}" type="pres">
      <dgm:prSet presAssocID="{6383BD1F-2B83-4B2A-9E10-974333A103C8}" presName="rootConnector" presStyleLbl="node4" presStyleIdx="4" presStyleCnt="10"/>
      <dgm:spPr/>
    </dgm:pt>
    <dgm:pt modelId="{6BF2B076-C6BD-41F5-BFAC-8D04FC3A6E8D}" type="pres">
      <dgm:prSet presAssocID="{6383BD1F-2B83-4B2A-9E10-974333A103C8}" presName="hierChild4" presStyleCnt="0"/>
      <dgm:spPr/>
    </dgm:pt>
    <dgm:pt modelId="{04A5B89A-0C24-4536-9F8B-E2DCAE01DA68}" type="pres">
      <dgm:prSet presAssocID="{6383BD1F-2B83-4B2A-9E10-974333A103C8}" presName="hierChild5" presStyleCnt="0"/>
      <dgm:spPr/>
    </dgm:pt>
    <dgm:pt modelId="{1F750CA5-2943-4810-BB3A-90F6503B1BCF}" type="pres">
      <dgm:prSet presAssocID="{0149440D-55E8-4A50-A0E1-7111E578004C}" presName="Name37" presStyleLbl="parChTrans1D4" presStyleIdx="5" presStyleCnt="10"/>
      <dgm:spPr/>
    </dgm:pt>
    <dgm:pt modelId="{60C7C66F-DE71-4FD0-A77F-77E6D3A7670A}" type="pres">
      <dgm:prSet presAssocID="{BD6D6652-FBF9-4372-967C-F60B6DBC3688}" presName="hierRoot2" presStyleCnt="0">
        <dgm:presLayoutVars>
          <dgm:hierBranch val="init"/>
        </dgm:presLayoutVars>
      </dgm:prSet>
      <dgm:spPr/>
    </dgm:pt>
    <dgm:pt modelId="{3F54C48E-4870-4AB0-9971-5923A020AE15}" type="pres">
      <dgm:prSet presAssocID="{BD6D6652-FBF9-4372-967C-F60B6DBC3688}" presName="rootComposite" presStyleCnt="0"/>
      <dgm:spPr/>
    </dgm:pt>
    <dgm:pt modelId="{230A3561-C01A-4D61-AD3A-DFEAE084C983}" type="pres">
      <dgm:prSet presAssocID="{BD6D6652-FBF9-4372-967C-F60B6DBC3688}" presName="rootText" presStyleLbl="node4" presStyleIdx="5" presStyleCnt="10">
        <dgm:presLayoutVars>
          <dgm:chPref val="3"/>
        </dgm:presLayoutVars>
      </dgm:prSet>
      <dgm:spPr/>
    </dgm:pt>
    <dgm:pt modelId="{6A05405D-87E6-485B-B56D-91179560C8DB}" type="pres">
      <dgm:prSet presAssocID="{BD6D6652-FBF9-4372-967C-F60B6DBC3688}" presName="rootConnector" presStyleLbl="node4" presStyleIdx="5" presStyleCnt="10"/>
      <dgm:spPr/>
    </dgm:pt>
    <dgm:pt modelId="{CED65914-F2DD-4099-AD1B-F4790A55C4A3}" type="pres">
      <dgm:prSet presAssocID="{BD6D6652-FBF9-4372-967C-F60B6DBC3688}" presName="hierChild4" presStyleCnt="0"/>
      <dgm:spPr/>
    </dgm:pt>
    <dgm:pt modelId="{63FB2BFE-4B1E-4991-B8E2-48DEA4496E13}" type="pres">
      <dgm:prSet presAssocID="{BD6D6652-FBF9-4372-967C-F60B6DBC3688}" presName="hierChild5" presStyleCnt="0"/>
      <dgm:spPr/>
    </dgm:pt>
    <dgm:pt modelId="{45797F52-93B9-4457-8818-7ABC88B3AD4A}" type="pres">
      <dgm:prSet presAssocID="{0E5AAA09-2CE3-4F70-B228-2B50259AEAF3}" presName="hierChild5" presStyleCnt="0"/>
      <dgm:spPr/>
    </dgm:pt>
    <dgm:pt modelId="{FED4EE40-FDC2-4F4F-9713-C0913264FCE6}" type="pres">
      <dgm:prSet presAssocID="{8A7FA2E1-DDFE-4B49-85A4-18216BEAB567}" presName="Name37" presStyleLbl="parChTrans1D3" presStyleIdx="5" presStyleCnt="8"/>
      <dgm:spPr/>
    </dgm:pt>
    <dgm:pt modelId="{7F9A2DB0-7792-4859-9902-A3CD17AB8229}" type="pres">
      <dgm:prSet presAssocID="{1CE5AA7D-704A-4F62-AF3F-88C5D9CE2E37}" presName="hierRoot2" presStyleCnt="0">
        <dgm:presLayoutVars>
          <dgm:hierBranch val="init"/>
        </dgm:presLayoutVars>
      </dgm:prSet>
      <dgm:spPr/>
    </dgm:pt>
    <dgm:pt modelId="{15708EC2-2C79-4581-9DD2-CAC9553896E3}" type="pres">
      <dgm:prSet presAssocID="{1CE5AA7D-704A-4F62-AF3F-88C5D9CE2E37}" presName="rootComposite" presStyleCnt="0"/>
      <dgm:spPr/>
    </dgm:pt>
    <dgm:pt modelId="{016A05CE-CCA5-4B65-837A-19CCC3168D48}" type="pres">
      <dgm:prSet presAssocID="{1CE5AA7D-704A-4F62-AF3F-88C5D9CE2E37}" presName="rootText" presStyleLbl="node3" presStyleIdx="5" presStyleCnt="8">
        <dgm:presLayoutVars>
          <dgm:chPref val="3"/>
        </dgm:presLayoutVars>
      </dgm:prSet>
      <dgm:spPr/>
    </dgm:pt>
    <dgm:pt modelId="{0CB12D76-603B-44E9-B946-CD0D1F1DBE2F}" type="pres">
      <dgm:prSet presAssocID="{1CE5AA7D-704A-4F62-AF3F-88C5D9CE2E37}" presName="rootConnector" presStyleLbl="node3" presStyleIdx="5" presStyleCnt="8"/>
      <dgm:spPr/>
    </dgm:pt>
    <dgm:pt modelId="{2191E214-E492-4405-8E56-14DC6781BA2D}" type="pres">
      <dgm:prSet presAssocID="{1CE5AA7D-704A-4F62-AF3F-88C5D9CE2E37}" presName="hierChild4" presStyleCnt="0"/>
      <dgm:spPr/>
    </dgm:pt>
    <dgm:pt modelId="{5276F4B1-02DD-4C57-949A-DF4C59F3B530}" type="pres">
      <dgm:prSet presAssocID="{1CE5AA7D-704A-4F62-AF3F-88C5D9CE2E37}" presName="hierChild5" presStyleCnt="0"/>
      <dgm:spPr/>
    </dgm:pt>
    <dgm:pt modelId="{994D4B46-7DAF-459C-A394-B8410DA3CBA8}" type="pres">
      <dgm:prSet presAssocID="{662E0BFC-D885-42EF-8A61-219095AC71FB}" presName="hierChild5" presStyleCnt="0"/>
      <dgm:spPr/>
    </dgm:pt>
    <dgm:pt modelId="{EE7BBC18-C5E6-4A61-8662-639F4DEAADE8}" type="pres">
      <dgm:prSet presAssocID="{A16E130C-EFD6-46D0-A912-1DBA756CE889}" presName="Name37" presStyleLbl="parChTrans1D2" presStyleIdx="2" presStyleCnt="3"/>
      <dgm:spPr/>
    </dgm:pt>
    <dgm:pt modelId="{5FF84CF6-A30D-4090-814E-26BA429621C4}" type="pres">
      <dgm:prSet presAssocID="{A90AB902-B403-4BDC-ABAE-53700AEF9414}" presName="hierRoot2" presStyleCnt="0">
        <dgm:presLayoutVars>
          <dgm:hierBranch val="init"/>
        </dgm:presLayoutVars>
      </dgm:prSet>
      <dgm:spPr/>
    </dgm:pt>
    <dgm:pt modelId="{F1A1FCB9-8711-43E3-B4B0-67D96D12A8D8}" type="pres">
      <dgm:prSet presAssocID="{A90AB902-B403-4BDC-ABAE-53700AEF9414}" presName="rootComposite" presStyleCnt="0"/>
      <dgm:spPr/>
    </dgm:pt>
    <dgm:pt modelId="{DE7ABBA4-9964-400F-B3DB-DC55946D24BF}" type="pres">
      <dgm:prSet presAssocID="{A90AB902-B403-4BDC-ABAE-53700AEF9414}" presName="rootText" presStyleLbl="node2" presStyleIdx="2" presStyleCnt="3">
        <dgm:presLayoutVars>
          <dgm:chPref val="3"/>
        </dgm:presLayoutVars>
      </dgm:prSet>
      <dgm:spPr/>
    </dgm:pt>
    <dgm:pt modelId="{D3F02B87-BF28-4490-A5FC-4A8488F69184}" type="pres">
      <dgm:prSet presAssocID="{A90AB902-B403-4BDC-ABAE-53700AEF9414}" presName="rootConnector" presStyleLbl="node2" presStyleIdx="2" presStyleCnt="3"/>
      <dgm:spPr/>
    </dgm:pt>
    <dgm:pt modelId="{1C5A27A6-3133-49DA-AB18-2ADBE4FEDCAD}" type="pres">
      <dgm:prSet presAssocID="{A90AB902-B403-4BDC-ABAE-53700AEF9414}" presName="hierChild4" presStyleCnt="0"/>
      <dgm:spPr/>
    </dgm:pt>
    <dgm:pt modelId="{41869C86-4A88-4F95-AE78-D35CD49F9036}" type="pres">
      <dgm:prSet presAssocID="{8E16029C-F72B-48E5-BE33-38F7E8856D71}" presName="Name37" presStyleLbl="parChTrans1D3" presStyleIdx="6" presStyleCnt="8"/>
      <dgm:spPr/>
    </dgm:pt>
    <dgm:pt modelId="{2E1174FF-A60C-46D9-ABDB-9AE0C1FCC832}" type="pres">
      <dgm:prSet presAssocID="{5C959DDF-882E-4884-A64F-131E15078186}" presName="hierRoot2" presStyleCnt="0">
        <dgm:presLayoutVars>
          <dgm:hierBranch val="init"/>
        </dgm:presLayoutVars>
      </dgm:prSet>
      <dgm:spPr/>
    </dgm:pt>
    <dgm:pt modelId="{AD0678A1-1279-4812-806E-D6F6CCCC6824}" type="pres">
      <dgm:prSet presAssocID="{5C959DDF-882E-4884-A64F-131E15078186}" presName="rootComposite" presStyleCnt="0"/>
      <dgm:spPr/>
    </dgm:pt>
    <dgm:pt modelId="{4ECC9121-8315-4CF0-A27D-C873DF431A68}" type="pres">
      <dgm:prSet presAssocID="{5C959DDF-882E-4884-A64F-131E15078186}" presName="rootText" presStyleLbl="node3" presStyleIdx="6" presStyleCnt="8">
        <dgm:presLayoutVars>
          <dgm:chPref val="3"/>
        </dgm:presLayoutVars>
      </dgm:prSet>
      <dgm:spPr/>
    </dgm:pt>
    <dgm:pt modelId="{7521C1F7-735F-4296-B264-923DB051791E}" type="pres">
      <dgm:prSet presAssocID="{5C959DDF-882E-4884-A64F-131E15078186}" presName="rootConnector" presStyleLbl="node3" presStyleIdx="6" presStyleCnt="8"/>
      <dgm:spPr/>
    </dgm:pt>
    <dgm:pt modelId="{31DF366C-1A0F-4063-B192-B9B6ECC9FD60}" type="pres">
      <dgm:prSet presAssocID="{5C959DDF-882E-4884-A64F-131E15078186}" presName="hierChild4" presStyleCnt="0"/>
      <dgm:spPr/>
    </dgm:pt>
    <dgm:pt modelId="{0215E729-AB27-409D-97C9-E6CBECBEBC03}" type="pres">
      <dgm:prSet presAssocID="{277B0A02-D443-46BE-A369-0E759921890D}" presName="Name37" presStyleLbl="parChTrans1D4" presStyleIdx="6" presStyleCnt="10"/>
      <dgm:spPr/>
    </dgm:pt>
    <dgm:pt modelId="{4037D4B5-72B7-46BD-9F66-099E7D4AAC83}" type="pres">
      <dgm:prSet presAssocID="{7F476F7C-1553-44EE-ADF7-F15FC748769D}" presName="hierRoot2" presStyleCnt="0">
        <dgm:presLayoutVars>
          <dgm:hierBranch val="init"/>
        </dgm:presLayoutVars>
      </dgm:prSet>
      <dgm:spPr/>
    </dgm:pt>
    <dgm:pt modelId="{2B39A20A-8C27-475A-AE3D-8C1A7B66A234}" type="pres">
      <dgm:prSet presAssocID="{7F476F7C-1553-44EE-ADF7-F15FC748769D}" presName="rootComposite" presStyleCnt="0"/>
      <dgm:spPr/>
    </dgm:pt>
    <dgm:pt modelId="{3A4F4474-9FA0-4433-8D17-7CFBF7063DE5}" type="pres">
      <dgm:prSet presAssocID="{7F476F7C-1553-44EE-ADF7-F15FC748769D}" presName="rootText" presStyleLbl="node4" presStyleIdx="6" presStyleCnt="10">
        <dgm:presLayoutVars>
          <dgm:chPref val="3"/>
        </dgm:presLayoutVars>
      </dgm:prSet>
      <dgm:spPr/>
    </dgm:pt>
    <dgm:pt modelId="{AD38F2C6-4C76-48F5-8FAC-D00CFA1FCFE3}" type="pres">
      <dgm:prSet presAssocID="{7F476F7C-1553-44EE-ADF7-F15FC748769D}" presName="rootConnector" presStyleLbl="node4" presStyleIdx="6" presStyleCnt="10"/>
      <dgm:spPr/>
    </dgm:pt>
    <dgm:pt modelId="{5CE3CCFE-975C-4BDB-8B36-51D0FA06AF6B}" type="pres">
      <dgm:prSet presAssocID="{7F476F7C-1553-44EE-ADF7-F15FC748769D}" presName="hierChild4" presStyleCnt="0"/>
      <dgm:spPr/>
    </dgm:pt>
    <dgm:pt modelId="{80EDE3D9-BA55-47AF-AEEB-AF433081E5A3}" type="pres">
      <dgm:prSet presAssocID="{0580CBBB-87DB-4CFD-A067-2F6D66B4B4B5}" presName="Name37" presStyleLbl="parChTrans1D4" presStyleIdx="7" presStyleCnt="10"/>
      <dgm:spPr/>
    </dgm:pt>
    <dgm:pt modelId="{566A88B5-F3FC-4780-8F74-92777ABE8ACC}" type="pres">
      <dgm:prSet presAssocID="{8AB7D475-40B7-4484-A40E-AE1425BF008D}" presName="hierRoot2" presStyleCnt="0">
        <dgm:presLayoutVars>
          <dgm:hierBranch val="init"/>
        </dgm:presLayoutVars>
      </dgm:prSet>
      <dgm:spPr/>
    </dgm:pt>
    <dgm:pt modelId="{2C3C6BF6-1BBA-4C0C-B632-4C195CC8577F}" type="pres">
      <dgm:prSet presAssocID="{8AB7D475-40B7-4484-A40E-AE1425BF008D}" presName="rootComposite" presStyleCnt="0"/>
      <dgm:spPr/>
    </dgm:pt>
    <dgm:pt modelId="{9C70646C-8327-4477-BB60-12CC941B3098}" type="pres">
      <dgm:prSet presAssocID="{8AB7D475-40B7-4484-A40E-AE1425BF008D}" presName="rootText" presStyleLbl="node4" presStyleIdx="7" presStyleCnt="10">
        <dgm:presLayoutVars>
          <dgm:chPref val="3"/>
        </dgm:presLayoutVars>
      </dgm:prSet>
      <dgm:spPr/>
    </dgm:pt>
    <dgm:pt modelId="{C0FD3143-0A77-43FC-B519-C7453C7C7229}" type="pres">
      <dgm:prSet presAssocID="{8AB7D475-40B7-4484-A40E-AE1425BF008D}" presName="rootConnector" presStyleLbl="node4" presStyleIdx="7" presStyleCnt="10"/>
      <dgm:spPr/>
    </dgm:pt>
    <dgm:pt modelId="{4A7BAFF6-478D-4FCF-924D-C66E5E831B5F}" type="pres">
      <dgm:prSet presAssocID="{8AB7D475-40B7-4484-A40E-AE1425BF008D}" presName="hierChild4" presStyleCnt="0"/>
      <dgm:spPr/>
    </dgm:pt>
    <dgm:pt modelId="{B6570D69-84A6-4866-978B-DFFCFA8D2274}" type="pres">
      <dgm:prSet presAssocID="{8AB7D475-40B7-4484-A40E-AE1425BF008D}" presName="hierChild5" presStyleCnt="0"/>
      <dgm:spPr/>
    </dgm:pt>
    <dgm:pt modelId="{3B96FFC6-52A7-43CF-B5EB-BBE24E2D545D}" type="pres">
      <dgm:prSet presAssocID="{7F476F7C-1553-44EE-ADF7-F15FC748769D}" presName="hierChild5" presStyleCnt="0"/>
      <dgm:spPr/>
    </dgm:pt>
    <dgm:pt modelId="{6D593335-1F6C-4A18-B1A6-C5A77409FA83}" type="pres">
      <dgm:prSet presAssocID="{4DC0FCBC-99C2-4CC6-AB33-6D88D9781CF4}" presName="Name37" presStyleLbl="parChTrans1D4" presStyleIdx="8" presStyleCnt="10"/>
      <dgm:spPr/>
    </dgm:pt>
    <dgm:pt modelId="{EE976C4B-79B5-4233-BE1F-A548C4274D7A}" type="pres">
      <dgm:prSet presAssocID="{2CF5F7C7-C633-4511-85E9-429A55AEDDBF}" presName="hierRoot2" presStyleCnt="0">
        <dgm:presLayoutVars>
          <dgm:hierBranch val="init"/>
        </dgm:presLayoutVars>
      </dgm:prSet>
      <dgm:spPr/>
    </dgm:pt>
    <dgm:pt modelId="{5CE7A03F-37CE-4096-9CCB-345373B21B42}" type="pres">
      <dgm:prSet presAssocID="{2CF5F7C7-C633-4511-85E9-429A55AEDDBF}" presName="rootComposite" presStyleCnt="0"/>
      <dgm:spPr/>
    </dgm:pt>
    <dgm:pt modelId="{8469C231-AA58-44E8-A398-9C4F2450F66D}" type="pres">
      <dgm:prSet presAssocID="{2CF5F7C7-C633-4511-85E9-429A55AEDDBF}" presName="rootText" presStyleLbl="node4" presStyleIdx="8" presStyleCnt="10">
        <dgm:presLayoutVars>
          <dgm:chPref val="3"/>
        </dgm:presLayoutVars>
      </dgm:prSet>
      <dgm:spPr/>
    </dgm:pt>
    <dgm:pt modelId="{1E46F0AA-31FC-4CCF-9274-57EAEC6ADE0B}" type="pres">
      <dgm:prSet presAssocID="{2CF5F7C7-C633-4511-85E9-429A55AEDDBF}" presName="rootConnector" presStyleLbl="node4" presStyleIdx="8" presStyleCnt="10"/>
      <dgm:spPr/>
    </dgm:pt>
    <dgm:pt modelId="{72AEEEF8-5823-4FA2-A308-3721E69291A0}" type="pres">
      <dgm:prSet presAssocID="{2CF5F7C7-C633-4511-85E9-429A55AEDDBF}" presName="hierChild4" presStyleCnt="0"/>
      <dgm:spPr/>
    </dgm:pt>
    <dgm:pt modelId="{D1B1044F-417A-4D41-A7AB-DA95071D0B88}" type="pres">
      <dgm:prSet presAssocID="{D677EEAF-99E9-4E74-8CE7-147889EB883C}" presName="Name37" presStyleLbl="parChTrans1D4" presStyleIdx="9" presStyleCnt="10"/>
      <dgm:spPr/>
    </dgm:pt>
    <dgm:pt modelId="{15949F7F-57EA-4A13-BE64-3C7284C68D57}" type="pres">
      <dgm:prSet presAssocID="{28B143E0-E61B-4ED0-AA1B-3E8D45BF5CA0}" presName="hierRoot2" presStyleCnt="0">
        <dgm:presLayoutVars>
          <dgm:hierBranch val="init"/>
        </dgm:presLayoutVars>
      </dgm:prSet>
      <dgm:spPr/>
    </dgm:pt>
    <dgm:pt modelId="{399F3DE9-D7E1-488A-B090-5515E5AFE6C6}" type="pres">
      <dgm:prSet presAssocID="{28B143E0-E61B-4ED0-AA1B-3E8D45BF5CA0}" presName="rootComposite" presStyleCnt="0"/>
      <dgm:spPr/>
    </dgm:pt>
    <dgm:pt modelId="{4D215251-F6DD-4263-9B12-BC829CEBF4C4}" type="pres">
      <dgm:prSet presAssocID="{28B143E0-E61B-4ED0-AA1B-3E8D45BF5CA0}" presName="rootText" presStyleLbl="node4" presStyleIdx="9" presStyleCnt="10">
        <dgm:presLayoutVars>
          <dgm:chPref val="3"/>
        </dgm:presLayoutVars>
      </dgm:prSet>
      <dgm:spPr/>
    </dgm:pt>
    <dgm:pt modelId="{22ADFFDF-1389-46A5-B46F-B4F7A15675A1}" type="pres">
      <dgm:prSet presAssocID="{28B143E0-E61B-4ED0-AA1B-3E8D45BF5CA0}" presName="rootConnector" presStyleLbl="node4" presStyleIdx="9" presStyleCnt="10"/>
      <dgm:spPr/>
    </dgm:pt>
    <dgm:pt modelId="{98D70DFB-44F8-4C4E-9880-5E45D9A5EEE0}" type="pres">
      <dgm:prSet presAssocID="{28B143E0-E61B-4ED0-AA1B-3E8D45BF5CA0}" presName="hierChild4" presStyleCnt="0"/>
      <dgm:spPr/>
    </dgm:pt>
    <dgm:pt modelId="{4B2F4C2F-6F19-4471-B643-0D045CE468B0}" type="pres">
      <dgm:prSet presAssocID="{28B143E0-E61B-4ED0-AA1B-3E8D45BF5CA0}" presName="hierChild5" presStyleCnt="0"/>
      <dgm:spPr/>
    </dgm:pt>
    <dgm:pt modelId="{D2A0BA03-A0B3-4660-AE8F-A807B2217526}" type="pres">
      <dgm:prSet presAssocID="{2CF5F7C7-C633-4511-85E9-429A55AEDDBF}" presName="hierChild5" presStyleCnt="0"/>
      <dgm:spPr/>
    </dgm:pt>
    <dgm:pt modelId="{CE09CCC7-7753-4252-8757-99EF1AE12B4C}" type="pres">
      <dgm:prSet presAssocID="{5C959DDF-882E-4884-A64F-131E15078186}" presName="hierChild5" presStyleCnt="0"/>
      <dgm:spPr/>
    </dgm:pt>
    <dgm:pt modelId="{23E3E3DA-DBC7-4938-AD20-CB51CA45C0C3}" type="pres">
      <dgm:prSet presAssocID="{25EB9250-4F0F-4949-B210-9DAA022D1F24}" presName="Name37" presStyleLbl="parChTrans1D3" presStyleIdx="7" presStyleCnt="8"/>
      <dgm:spPr/>
    </dgm:pt>
    <dgm:pt modelId="{97A7DA93-072F-4015-948D-6052541375F2}" type="pres">
      <dgm:prSet presAssocID="{0A0D56B9-B508-497E-9DDB-2F1ECF1D02BF}" presName="hierRoot2" presStyleCnt="0">
        <dgm:presLayoutVars>
          <dgm:hierBranch val="init"/>
        </dgm:presLayoutVars>
      </dgm:prSet>
      <dgm:spPr/>
    </dgm:pt>
    <dgm:pt modelId="{E3EC831C-2D30-4C5B-A0C1-BBF2C405F63E}" type="pres">
      <dgm:prSet presAssocID="{0A0D56B9-B508-497E-9DDB-2F1ECF1D02BF}" presName="rootComposite" presStyleCnt="0"/>
      <dgm:spPr/>
    </dgm:pt>
    <dgm:pt modelId="{22CB92AA-4753-4B7E-AFD8-97EA75B330BE}" type="pres">
      <dgm:prSet presAssocID="{0A0D56B9-B508-497E-9DDB-2F1ECF1D02BF}" presName="rootText" presStyleLbl="node3" presStyleIdx="7" presStyleCnt="8">
        <dgm:presLayoutVars>
          <dgm:chPref val="3"/>
        </dgm:presLayoutVars>
      </dgm:prSet>
      <dgm:spPr/>
    </dgm:pt>
    <dgm:pt modelId="{D7D2C968-C758-474A-AF90-63F63E83EEA0}" type="pres">
      <dgm:prSet presAssocID="{0A0D56B9-B508-497E-9DDB-2F1ECF1D02BF}" presName="rootConnector" presStyleLbl="node3" presStyleIdx="7" presStyleCnt="8"/>
      <dgm:spPr/>
    </dgm:pt>
    <dgm:pt modelId="{2AD961F3-EF3C-482B-B32E-38D1A0EE3EC9}" type="pres">
      <dgm:prSet presAssocID="{0A0D56B9-B508-497E-9DDB-2F1ECF1D02BF}" presName="hierChild4" presStyleCnt="0"/>
      <dgm:spPr/>
    </dgm:pt>
    <dgm:pt modelId="{1CBA3AB6-163E-48ED-88C5-DE24A571FF98}" type="pres">
      <dgm:prSet presAssocID="{0A0D56B9-B508-497E-9DDB-2F1ECF1D02BF}" presName="hierChild5" presStyleCnt="0"/>
      <dgm:spPr/>
    </dgm:pt>
    <dgm:pt modelId="{C219DEAD-38AD-4E0A-B6D7-36F54B5315E4}" type="pres">
      <dgm:prSet presAssocID="{A90AB902-B403-4BDC-ABAE-53700AEF9414}" presName="hierChild5" presStyleCnt="0"/>
      <dgm:spPr/>
    </dgm:pt>
    <dgm:pt modelId="{36DAC74B-0C10-4FF3-AED0-D192D6C5836D}" type="pres">
      <dgm:prSet presAssocID="{72B1CEB5-F2DB-47BA-B595-852A357EF6FE}" presName="hierChild3" presStyleCnt="0"/>
      <dgm:spPr/>
    </dgm:pt>
  </dgm:ptLst>
  <dgm:cxnLst>
    <dgm:cxn modelId="{2A8FAC07-3D91-4A3A-9BCF-802CDB1B3242}" type="presOf" srcId="{0A0D56B9-B508-497E-9DDB-2F1ECF1D02BF}" destId="{D7D2C968-C758-474A-AF90-63F63E83EEA0}" srcOrd="1" destOrd="0" presId="urn:microsoft.com/office/officeart/2005/8/layout/orgChart1"/>
    <dgm:cxn modelId="{4DAD490A-BEB0-43E0-9DA6-7CB9D0806FF9}" type="presOf" srcId="{433E6283-72F8-4656-A4AB-47021D92E5C6}" destId="{54C963E6-404C-46DB-8F18-D33F19AE6B66}" srcOrd="1" destOrd="0" presId="urn:microsoft.com/office/officeart/2005/8/layout/orgChart1"/>
    <dgm:cxn modelId="{CCBF5F0B-885A-4DD3-964C-ACDBA664E52B}" type="presOf" srcId="{F5113EF2-D4AD-4C09-8B6E-B6FC907EF6D0}" destId="{D16283AF-4B3B-4F98-9A3B-DD0CADEBEC70}" srcOrd="0" destOrd="0" presId="urn:microsoft.com/office/officeart/2005/8/layout/orgChart1"/>
    <dgm:cxn modelId="{74D4D60F-9380-409F-ACAC-E16417CC60D3}" type="presOf" srcId="{0580CBBB-87DB-4CFD-A067-2F6D66B4B4B5}" destId="{80EDE3D9-BA55-47AF-AEEB-AF433081E5A3}" srcOrd="0" destOrd="0" presId="urn:microsoft.com/office/officeart/2005/8/layout/orgChart1"/>
    <dgm:cxn modelId="{61CFEE10-1F6C-4FD5-9938-476281D7EFEE}" type="presOf" srcId="{A9CB1D85-39B9-498A-89CB-FA4EC4DDBA76}" destId="{DAB895AE-5BF1-431C-B165-7885FC6530E6}" srcOrd="0" destOrd="0" presId="urn:microsoft.com/office/officeart/2005/8/layout/orgChart1"/>
    <dgm:cxn modelId="{72404511-7794-46F4-B1DB-F2324BDBBA8F}" type="presOf" srcId="{7F476F7C-1553-44EE-ADF7-F15FC748769D}" destId="{3A4F4474-9FA0-4433-8D17-7CFBF7063DE5}" srcOrd="0" destOrd="0" presId="urn:microsoft.com/office/officeart/2005/8/layout/orgChart1"/>
    <dgm:cxn modelId="{A8815415-1155-43DD-9421-2573F9836211}" type="presOf" srcId="{8AA26F28-2C53-4B8C-A47C-6C1DCAAD8888}" destId="{E761B618-C378-47FB-965A-3072DEFF9F6D}" srcOrd="0" destOrd="0" presId="urn:microsoft.com/office/officeart/2005/8/layout/orgChart1"/>
    <dgm:cxn modelId="{DE9FBD15-0D9B-47D0-BFF0-E56C28DE853C}" type="presOf" srcId="{433E6283-72F8-4656-A4AB-47021D92E5C6}" destId="{92576A8E-5C98-46DF-9062-941E5E8EA9C4}" srcOrd="0" destOrd="0" presId="urn:microsoft.com/office/officeart/2005/8/layout/orgChart1"/>
    <dgm:cxn modelId="{5E075916-8CB8-42C5-88CC-EF896E885061}" srcId="{72B1CEB5-F2DB-47BA-B595-852A357EF6FE}" destId="{662E0BFC-D885-42EF-8A61-219095AC71FB}" srcOrd="1" destOrd="0" parTransId="{06DDAD31-9682-44FA-8BE1-4939BC381D69}" sibTransId="{0314BAE9-698E-448A-B288-BE04B729ACAA}"/>
    <dgm:cxn modelId="{27831C1E-81C5-42D1-83A8-7E03CDF05299}" type="presOf" srcId="{9C4BA0AD-91A6-4133-8B90-0F3164FDAC05}" destId="{98EDCFB0-9B34-41E0-A7A1-07CB04756AEB}" srcOrd="1" destOrd="0" presId="urn:microsoft.com/office/officeart/2005/8/layout/orgChart1"/>
    <dgm:cxn modelId="{EEAFA91F-9668-4132-9732-44F87DA3FD00}" type="presOf" srcId="{A0D91586-6064-442E-866A-0E735E6ED80F}" destId="{3319669B-F576-4F34-87CB-33F3BE50753C}" srcOrd="1" destOrd="0" presId="urn:microsoft.com/office/officeart/2005/8/layout/orgChart1"/>
    <dgm:cxn modelId="{2F319F28-1E7B-4064-B33A-26A15EF666E9}" type="presOf" srcId="{78074EB7-47E2-49E3-8C47-D4765569D982}" destId="{7A744712-E3B2-45E2-912B-B28C76E99FF1}" srcOrd="0" destOrd="0" presId="urn:microsoft.com/office/officeart/2005/8/layout/orgChart1"/>
    <dgm:cxn modelId="{CBA70E29-5EB3-420C-8CA1-EAAF28044DF1}" type="presOf" srcId="{88FA5A3D-B677-4F48-9DC9-2B709B5E6186}" destId="{0B35BBB6-4669-40F7-855E-27BF8E7DF20A}" srcOrd="0" destOrd="0" presId="urn:microsoft.com/office/officeart/2005/8/layout/orgChart1"/>
    <dgm:cxn modelId="{ABE97735-0652-460F-92EB-3F815B0FEFDA}" type="presOf" srcId="{28B143E0-E61B-4ED0-AA1B-3E8D45BF5CA0}" destId="{22ADFFDF-1389-46A5-B46F-B4F7A15675A1}" srcOrd="1" destOrd="0" presId="urn:microsoft.com/office/officeart/2005/8/layout/orgChart1"/>
    <dgm:cxn modelId="{53C34837-C227-48D7-B760-B509C1D59868}" type="presOf" srcId="{DB5B5C88-9BE5-4B5A-B588-F7A50C9CA8E4}" destId="{8850D69C-F11F-4F8E-8C57-CEA7943544E4}" srcOrd="1" destOrd="0" presId="urn:microsoft.com/office/officeart/2005/8/layout/orgChart1"/>
    <dgm:cxn modelId="{1D9FB53C-5D5F-4A11-912C-A1D4B05557D8}" type="presOf" srcId="{0A0D56B9-B508-497E-9DDB-2F1ECF1D02BF}" destId="{22CB92AA-4753-4B7E-AFD8-97EA75B330BE}" srcOrd="0" destOrd="0" presId="urn:microsoft.com/office/officeart/2005/8/layout/orgChart1"/>
    <dgm:cxn modelId="{7DFD203D-5C1D-4486-BE29-25E9E9E4A410}" srcId="{433E6283-72F8-4656-A4AB-47021D92E5C6}" destId="{8AA26F28-2C53-4B8C-A47C-6C1DCAAD8888}" srcOrd="0" destOrd="0" parTransId="{C9F7D3C3-1AE2-4748-86C4-3260A6A43A79}" sibTransId="{11E0DC9A-54A6-44C7-A0BA-42B199AABDC2}"/>
    <dgm:cxn modelId="{F4AA773F-0F3E-4E8B-90B4-CEC619819C5D}" srcId="{662E0BFC-D885-42EF-8A61-219095AC71FB}" destId="{42D126E3-1567-4726-B387-C2AE7BE8A2FC}" srcOrd="0" destOrd="0" parTransId="{27B247BE-D266-4FC5-9F5D-3ACF13794799}" sibTransId="{80676C00-B00A-4603-A734-4E841AF679CA}"/>
    <dgm:cxn modelId="{697E0540-A83D-4230-8861-29055AD8E9DD}" type="presOf" srcId="{28B143E0-E61B-4ED0-AA1B-3E8D45BF5CA0}" destId="{4D215251-F6DD-4263-9B12-BC829CEBF4C4}" srcOrd="0" destOrd="0" presId="urn:microsoft.com/office/officeart/2005/8/layout/orgChart1"/>
    <dgm:cxn modelId="{9075E05C-2145-4C8E-A3EE-7384ECAA11B3}" type="presOf" srcId="{EF3C9643-7869-4077-8C78-9B68DC52E728}" destId="{0AE47808-D0A5-4881-BB42-EF23F20D7958}" srcOrd="0" destOrd="0" presId="urn:microsoft.com/office/officeart/2005/8/layout/orgChart1"/>
    <dgm:cxn modelId="{10153342-7D49-417F-979F-C74EB923932C}" type="presOf" srcId="{662E0BFC-D885-42EF-8A61-219095AC71FB}" destId="{20113137-2D66-4AC6-A55A-D756438CF5FA}" srcOrd="0" destOrd="0" presId="urn:microsoft.com/office/officeart/2005/8/layout/orgChart1"/>
    <dgm:cxn modelId="{01159644-3E9C-4B2A-8681-E3F22FE1DE1F}" srcId="{42D126E3-1567-4726-B387-C2AE7BE8A2FC}" destId="{433E6283-72F8-4656-A4AB-47021D92E5C6}" srcOrd="0" destOrd="0" parTransId="{F5113EF2-D4AD-4C09-8B6E-B6FC907EF6D0}" sibTransId="{0F6C8EBA-0D32-4E99-9623-830390D6AF54}"/>
    <dgm:cxn modelId="{BDD13046-F51A-4088-BD7D-35E844990F6F}" type="presOf" srcId="{5C959DDF-882E-4884-A64F-131E15078186}" destId="{7521C1F7-735F-4296-B264-923DB051791E}" srcOrd="1" destOrd="0" presId="urn:microsoft.com/office/officeart/2005/8/layout/orgChart1"/>
    <dgm:cxn modelId="{4ACCA867-7BD9-4BD1-8964-43FD456E769C}" srcId="{DB5B5C88-9BE5-4B5A-B588-F7A50C9CA8E4}" destId="{78074EB7-47E2-49E3-8C47-D4765569D982}" srcOrd="1" destOrd="0" parTransId="{C7EA6DFC-0BBF-4178-8AF6-0748ADFD5869}" sibTransId="{BE20B684-CD8D-40AA-9205-A1B3CAFF8398}"/>
    <dgm:cxn modelId="{938CB947-CE25-4C84-9CE3-57DD99E25338}" type="presOf" srcId="{8AB7D475-40B7-4484-A40E-AE1425BF008D}" destId="{C0FD3143-0A77-43FC-B519-C7453C7C7229}" srcOrd="1" destOrd="0" presId="urn:microsoft.com/office/officeart/2005/8/layout/orgChart1"/>
    <dgm:cxn modelId="{E9D5A968-C9B3-4D09-BF93-509CEE6C2CED}" srcId="{5C959DDF-882E-4884-A64F-131E15078186}" destId="{2CF5F7C7-C633-4511-85E9-429A55AEDDBF}" srcOrd="1" destOrd="0" parTransId="{4DC0FCBC-99C2-4CC6-AB33-6D88D9781CF4}" sibTransId="{CFBA33E0-0301-419A-BC7F-C46D946C8DAE}"/>
    <dgm:cxn modelId="{790CB269-F313-4F6C-8A38-36738B1163B1}" type="presOf" srcId="{9C4BA0AD-91A6-4133-8B90-0F3164FDAC05}" destId="{0D9EEAC8-5FCC-4974-B14C-1F506DD9F1B5}" srcOrd="0" destOrd="0" presId="urn:microsoft.com/office/officeart/2005/8/layout/orgChart1"/>
    <dgm:cxn modelId="{8076F34A-990C-4089-9882-AEB333ACD2AC}" type="presOf" srcId="{9D872E7D-ECAA-4B2A-AC7A-B002FD07BB31}" destId="{865CDB5A-ABC7-44E5-9889-9573C3A2B870}" srcOrd="0" destOrd="0" presId="urn:microsoft.com/office/officeart/2005/8/layout/orgChart1"/>
    <dgm:cxn modelId="{AFD7114B-3E9D-47A8-A9C2-675BEF6D4A3C}" type="presOf" srcId="{27B247BE-D266-4FC5-9F5D-3ACF13794799}" destId="{8AE41A3F-8D51-4D52-B227-E3B9E03D7B05}" srcOrd="0" destOrd="0" presId="urn:microsoft.com/office/officeart/2005/8/layout/orgChart1"/>
    <dgm:cxn modelId="{DF14436E-7E8E-47B4-BA8A-F934D7BD164D}" type="presOf" srcId="{C9F7D3C3-1AE2-4748-86C4-3260A6A43A79}" destId="{52ABFF3D-85DD-4B03-B872-488580851795}" srcOrd="0" destOrd="0" presId="urn:microsoft.com/office/officeart/2005/8/layout/orgChart1"/>
    <dgm:cxn modelId="{B10C6151-38FE-4867-AE0E-ED599B319D6D}" type="presOf" srcId="{0E5AAA09-2CE3-4F70-B228-2B50259AEAF3}" destId="{E420BAE2-0816-4D89-8C17-7B5677F623F7}" srcOrd="0" destOrd="0" presId="urn:microsoft.com/office/officeart/2005/8/layout/orgChart1"/>
    <dgm:cxn modelId="{D12A9173-0259-460B-8C1E-EE338B23FAAC}" srcId="{662E0BFC-D885-42EF-8A61-219095AC71FB}" destId="{0E5AAA09-2CE3-4F70-B228-2B50259AEAF3}" srcOrd="2" destOrd="0" parTransId="{A9CB1D85-39B9-498A-89CB-FA4EC4DDBA76}" sibTransId="{DDEB397C-71CE-4F88-B724-1DB888450A5F}"/>
    <dgm:cxn modelId="{69BDCA53-6E67-442A-8295-E8EB6C8BC110}" type="presOf" srcId="{3042F3D1-B43F-4BE5-958F-3C4CFAA2BD7F}" destId="{43D63EF4-A6FF-47B6-BF91-FC4E9326927E}" srcOrd="1" destOrd="0" presId="urn:microsoft.com/office/officeart/2005/8/layout/orgChart1"/>
    <dgm:cxn modelId="{3729D053-C1A5-40BC-B104-74A89E693C39}" type="presOf" srcId="{1CE5AA7D-704A-4F62-AF3F-88C5D9CE2E37}" destId="{0CB12D76-603B-44E9-B946-CD0D1F1DBE2F}" srcOrd="1" destOrd="0" presId="urn:microsoft.com/office/officeart/2005/8/layout/orgChart1"/>
    <dgm:cxn modelId="{D2C9C256-0567-4F38-9DAF-F15B250CE27A}" type="presOf" srcId="{6383BD1F-2B83-4B2A-9E10-974333A103C8}" destId="{31F1FBDC-4802-4B85-B1FA-AF43F835A5AE}" srcOrd="0" destOrd="0" presId="urn:microsoft.com/office/officeart/2005/8/layout/orgChart1"/>
    <dgm:cxn modelId="{0BF7CE56-AB96-4DA7-AA66-D12CB1B8FD89}" type="presOf" srcId="{A90AB902-B403-4BDC-ABAE-53700AEF9414}" destId="{D3F02B87-BF28-4490-A5FC-4A8488F69184}" srcOrd="1" destOrd="0" presId="urn:microsoft.com/office/officeart/2005/8/layout/orgChart1"/>
    <dgm:cxn modelId="{40971B57-FF5D-45F3-BE12-AF61AD12B20C}" type="presOf" srcId="{C7EA6DFC-0BBF-4178-8AF6-0748ADFD5869}" destId="{FF8634A6-0827-4F86-A104-F97044B4FFD0}" srcOrd="0" destOrd="0" presId="urn:microsoft.com/office/officeart/2005/8/layout/orgChart1"/>
    <dgm:cxn modelId="{0D1EFE57-6A04-4C9B-9670-2D8EBF82FBB1}" type="presOf" srcId="{7F476F7C-1553-44EE-ADF7-F15FC748769D}" destId="{AD38F2C6-4C76-48F5-8FAC-D00CFA1FCFE3}" srcOrd="1" destOrd="0" presId="urn:microsoft.com/office/officeart/2005/8/layout/orgChart1"/>
    <dgm:cxn modelId="{BEC55C58-9B87-4E31-B6D2-ABA0D8DA5B2F}" srcId="{DB5B5C88-9BE5-4B5A-B588-F7A50C9CA8E4}" destId="{589C1199-4B9F-4270-8F1A-4D9AC2CD4CDF}" srcOrd="0" destOrd="0" parTransId="{EF3C9643-7869-4077-8C78-9B68DC52E728}" sibTransId="{45FB3D2E-52BA-412A-90E9-21D865E44CBF}"/>
    <dgm:cxn modelId="{76DE6678-C4FB-4A65-909C-8C1D3B9B843A}" type="presOf" srcId="{DB5B5C88-9BE5-4B5A-B588-F7A50C9CA8E4}" destId="{8CFEA404-8BD8-4FBC-94BB-DFF0717A5FF4}" srcOrd="0" destOrd="0" presId="urn:microsoft.com/office/officeart/2005/8/layout/orgChart1"/>
    <dgm:cxn modelId="{8CC93B79-C72E-4AAA-875E-A30718DA549A}" type="presOf" srcId="{A0D91586-6064-442E-866A-0E735E6ED80F}" destId="{98A90960-01A6-4DDC-BBAC-3E29C4B8D7F6}" srcOrd="0" destOrd="0" presId="urn:microsoft.com/office/officeart/2005/8/layout/orgChart1"/>
    <dgm:cxn modelId="{2B68DA79-8C53-41AC-8108-0A4E5B6F0736}" type="presOf" srcId="{6383BD1F-2B83-4B2A-9E10-974333A103C8}" destId="{D305A4AE-FF63-435F-9DFE-27A6CBD74560}" srcOrd="1" destOrd="0" presId="urn:microsoft.com/office/officeart/2005/8/layout/orgChart1"/>
    <dgm:cxn modelId="{9120317C-45BD-4438-83A7-2B18A080334A}" srcId="{662E0BFC-D885-42EF-8A61-219095AC71FB}" destId="{3042F3D1-B43F-4BE5-958F-3C4CFAA2BD7F}" srcOrd="1" destOrd="0" parTransId="{1578DBC8-8D7C-4A6E-9CFB-33C0C8F2BEAD}" sibTransId="{3B2C0B2A-074E-4BCD-9545-C9C1A9D0DBEC}"/>
    <dgm:cxn modelId="{6159067D-1F62-46DB-BD6F-40380C6BD2DD}" type="presOf" srcId="{0B136AB6-6653-4966-B05C-1E8E8175D0AB}" destId="{E6D78DBA-516E-439D-A585-A1A98F7588FC}" srcOrd="0" destOrd="0" presId="urn:microsoft.com/office/officeart/2005/8/layout/orgChart1"/>
    <dgm:cxn modelId="{4EA1C07F-C995-4388-B1B7-EF82FBE2D42C}" type="presOf" srcId="{3042F3D1-B43F-4BE5-958F-3C4CFAA2BD7F}" destId="{1B6B5A5C-9C8B-4A2F-8642-6B15447ED74A}" srcOrd="0" destOrd="0" presId="urn:microsoft.com/office/officeart/2005/8/layout/orgChart1"/>
    <dgm:cxn modelId="{E9B6D37F-4579-4660-940F-807228B8FAE5}" srcId="{72B1CEB5-F2DB-47BA-B595-852A357EF6FE}" destId="{DB5B5C88-9BE5-4B5A-B588-F7A50C9CA8E4}" srcOrd="0" destOrd="0" parTransId="{9D872E7D-ECAA-4B2A-AC7A-B002FD07BB31}" sibTransId="{34C13FA5-445B-4119-A828-89C53984B83A}"/>
    <dgm:cxn modelId="{5C029383-E8E1-419C-96CB-09B1415CA5D6}" type="presOf" srcId="{8E16029C-F72B-48E5-BE33-38F7E8856D71}" destId="{41869C86-4A88-4F95-AE78-D35CD49F9036}" srcOrd="0" destOrd="0" presId="urn:microsoft.com/office/officeart/2005/8/layout/orgChart1"/>
    <dgm:cxn modelId="{988DEA85-7B4E-4D31-8095-E7A4E72167ED}" type="presOf" srcId="{BD6D6652-FBF9-4372-967C-F60B6DBC3688}" destId="{230A3561-C01A-4D61-AD3A-DFEAE084C983}" srcOrd="0" destOrd="0" presId="urn:microsoft.com/office/officeart/2005/8/layout/orgChart1"/>
    <dgm:cxn modelId="{215E1C86-553C-4869-A1D2-8E32CF55A709}" type="presOf" srcId="{78074EB7-47E2-49E3-8C47-D4765569D982}" destId="{F4B9C359-C1EE-44D2-9C4B-889C9D4153D0}" srcOrd="1" destOrd="0" presId="urn:microsoft.com/office/officeart/2005/8/layout/orgChart1"/>
    <dgm:cxn modelId="{F59C9A88-9019-40FE-B2AB-3B463542B097}" srcId="{0B136AB6-6653-4966-B05C-1E8E8175D0AB}" destId="{72B1CEB5-F2DB-47BA-B595-852A357EF6FE}" srcOrd="0" destOrd="0" parTransId="{64572BA0-D3EA-49FA-8FC8-E06051036245}" sibTransId="{95A6A33A-8F94-416E-A09C-D435D38A69E4}"/>
    <dgm:cxn modelId="{22F49F89-1A87-4EBD-A22D-64D324E0212A}" type="presOf" srcId="{06DDAD31-9682-44FA-8BE1-4939BC381D69}" destId="{BCFC0F9C-2A7A-4A83-8FFC-A3867E7111C7}" srcOrd="0" destOrd="0" presId="urn:microsoft.com/office/officeart/2005/8/layout/orgChart1"/>
    <dgm:cxn modelId="{DF33D88D-C9AA-484A-A205-7BDBEDE1FE6B}" type="presOf" srcId="{662E0BFC-D885-42EF-8A61-219095AC71FB}" destId="{38323514-03E1-450C-B259-FE1204645788}" srcOrd="1" destOrd="0" presId="urn:microsoft.com/office/officeart/2005/8/layout/orgChart1"/>
    <dgm:cxn modelId="{E1E0848E-11A9-427D-AAE5-3CF12B42D54D}" srcId="{662E0BFC-D885-42EF-8A61-219095AC71FB}" destId="{1CE5AA7D-704A-4F62-AF3F-88C5D9CE2E37}" srcOrd="3" destOrd="0" parTransId="{8A7FA2E1-DDFE-4B49-85A4-18216BEAB567}" sibTransId="{2CA224DC-9740-42AE-AD0A-A0634B5E10BC}"/>
    <dgm:cxn modelId="{4AE46E90-1F3F-40A5-8863-9925FAA8AD87}" type="presOf" srcId="{A90AB902-B403-4BDC-ABAE-53700AEF9414}" destId="{DE7ABBA4-9964-400F-B3DB-DC55946D24BF}" srcOrd="0" destOrd="0" presId="urn:microsoft.com/office/officeart/2005/8/layout/orgChart1"/>
    <dgm:cxn modelId="{672B8391-873A-4272-AA1B-4D6B45EAE1BF}" type="presOf" srcId="{2CF5F7C7-C633-4511-85E9-429A55AEDDBF}" destId="{8469C231-AA58-44E8-A398-9C4F2450F66D}" srcOrd="0" destOrd="0" presId="urn:microsoft.com/office/officeart/2005/8/layout/orgChart1"/>
    <dgm:cxn modelId="{564A3793-BDC6-4213-A664-EF58DE11B448}" type="presOf" srcId="{8AA26F28-2C53-4B8C-A47C-6C1DCAAD8888}" destId="{4E409656-0766-4CE6-B472-FFD690E9F8C7}" srcOrd="1" destOrd="0" presId="urn:microsoft.com/office/officeart/2005/8/layout/orgChart1"/>
    <dgm:cxn modelId="{A5A38894-6EE5-4862-A8E7-16FE0EA612FC}" srcId="{A90AB902-B403-4BDC-ABAE-53700AEF9414}" destId="{5C959DDF-882E-4884-A64F-131E15078186}" srcOrd="0" destOrd="0" parTransId="{8E16029C-F72B-48E5-BE33-38F7E8856D71}" sibTransId="{879D2574-FFCC-4442-97A0-8CDEB5598F82}"/>
    <dgm:cxn modelId="{E1A7B494-FA64-4B50-97C3-EF2C637F8301}" type="presOf" srcId="{42D126E3-1567-4726-B387-C2AE7BE8A2FC}" destId="{A91E9150-7EE0-4F34-B081-D8F99250C6C0}" srcOrd="1" destOrd="0" presId="urn:microsoft.com/office/officeart/2005/8/layout/orgChart1"/>
    <dgm:cxn modelId="{0DBB4C9E-54E7-4047-B1B0-CB1B3B87B664}" type="presOf" srcId="{8AB7D475-40B7-4484-A40E-AE1425BF008D}" destId="{9C70646C-8327-4477-BB60-12CC941B3098}" srcOrd="0" destOrd="0" presId="urn:microsoft.com/office/officeart/2005/8/layout/orgChart1"/>
    <dgm:cxn modelId="{7A0F49A2-F4C6-49FE-87B2-88C74C7A0468}" srcId="{2CF5F7C7-C633-4511-85E9-429A55AEDDBF}" destId="{28B143E0-E61B-4ED0-AA1B-3E8D45BF5CA0}" srcOrd="0" destOrd="0" parTransId="{D677EEAF-99E9-4E74-8CE7-147889EB883C}" sibTransId="{ACD88F49-455D-4A52-A449-10EC0FD577A3}"/>
    <dgm:cxn modelId="{E220F9A2-139A-44AA-90DD-F0DB5A129682}" type="presOf" srcId="{277B0A02-D443-46BE-A369-0E759921890D}" destId="{0215E729-AB27-409D-97C9-E6CBECBEBC03}" srcOrd="0" destOrd="0" presId="urn:microsoft.com/office/officeart/2005/8/layout/orgChart1"/>
    <dgm:cxn modelId="{20E0D9A6-23DD-4DC3-8B10-1BF8B6E103E2}" srcId="{9C4BA0AD-91A6-4133-8B90-0F3164FDAC05}" destId="{A0D91586-6064-442E-866A-0E735E6ED80F}" srcOrd="0" destOrd="0" parTransId="{EB27F5FD-7E8F-45FE-863F-4D73C2979414}" sibTransId="{67DBF1A5-BE96-4DFC-954C-6415612A2D7C}"/>
    <dgm:cxn modelId="{FA0D1AA7-1370-4C40-AC5E-4B9A26C14666}" type="presOf" srcId="{42D126E3-1567-4726-B387-C2AE7BE8A2FC}" destId="{A1F6BE39-DBC2-4883-A409-9F1EBB842A18}" srcOrd="0" destOrd="0" presId="urn:microsoft.com/office/officeart/2005/8/layout/orgChart1"/>
    <dgm:cxn modelId="{867EB4AF-25A9-42AC-A1D0-0F3D239524E5}" srcId="{A90AB902-B403-4BDC-ABAE-53700AEF9414}" destId="{0A0D56B9-B508-497E-9DDB-2F1ECF1D02BF}" srcOrd="1" destOrd="0" parTransId="{25EB9250-4F0F-4949-B210-9DAA022D1F24}" sibTransId="{CB9A6F2F-3AB1-42EB-B5BA-0895C838CB3C}"/>
    <dgm:cxn modelId="{0FA4B9AF-0451-43FE-93A1-783136C6BFB6}" type="presOf" srcId="{0149440D-55E8-4A50-A0E1-7111E578004C}" destId="{1F750CA5-2943-4810-BB3A-90F6503B1BCF}" srcOrd="0" destOrd="0" presId="urn:microsoft.com/office/officeart/2005/8/layout/orgChart1"/>
    <dgm:cxn modelId="{323962B1-791A-4CD6-A4A9-F9A9BA049557}" srcId="{0E5AAA09-2CE3-4F70-B228-2B50259AEAF3}" destId="{6383BD1F-2B83-4B2A-9E10-974333A103C8}" srcOrd="0" destOrd="0" parTransId="{88FA5A3D-B677-4F48-9DC9-2B709B5E6186}" sibTransId="{1F7DE709-9E7B-4D2A-B97B-7583B0C3C0D8}"/>
    <dgm:cxn modelId="{4F4801B4-471F-4A7A-B77E-B4E5A7512098}" srcId="{0E5AAA09-2CE3-4F70-B228-2B50259AEAF3}" destId="{BD6D6652-FBF9-4372-967C-F60B6DBC3688}" srcOrd="1" destOrd="0" parTransId="{0149440D-55E8-4A50-A0E1-7111E578004C}" sibTransId="{7DE3F565-C6B8-4C7F-BD89-D1AED022BE65}"/>
    <dgm:cxn modelId="{50FA95BC-9E8A-4BF6-91FB-47A760E77231}" type="presOf" srcId="{BD6D6652-FBF9-4372-967C-F60B6DBC3688}" destId="{6A05405D-87E6-485B-B56D-91179560C8DB}" srcOrd="1" destOrd="0" presId="urn:microsoft.com/office/officeart/2005/8/layout/orgChart1"/>
    <dgm:cxn modelId="{0E40A5BC-D296-4C5C-969E-85EE85CAF33D}" type="presOf" srcId="{72B1CEB5-F2DB-47BA-B595-852A357EF6FE}" destId="{F5BF2111-10CC-4043-8CEF-32792C8BCA54}" srcOrd="0" destOrd="0" presId="urn:microsoft.com/office/officeart/2005/8/layout/orgChart1"/>
    <dgm:cxn modelId="{B44B30C0-404B-438E-946E-58E769F3EA63}" srcId="{42D126E3-1567-4726-B387-C2AE7BE8A2FC}" destId="{9C4BA0AD-91A6-4133-8B90-0F3164FDAC05}" srcOrd="1" destOrd="0" parTransId="{FA4D53AE-75EA-467C-89BF-34031B2FFBB8}" sibTransId="{6E87ABE9-4902-42C7-B2EE-C9FD51AA29EA}"/>
    <dgm:cxn modelId="{AC7F1CC4-3F42-4C17-BF18-28CB51B121FE}" type="presOf" srcId="{D677EEAF-99E9-4E74-8CE7-147889EB883C}" destId="{D1B1044F-417A-4D41-A7AB-DA95071D0B88}" srcOrd="0" destOrd="0" presId="urn:microsoft.com/office/officeart/2005/8/layout/orgChart1"/>
    <dgm:cxn modelId="{A83481C5-DC45-4ADF-A57E-31594C207311}" type="presOf" srcId="{2CF5F7C7-C633-4511-85E9-429A55AEDDBF}" destId="{1E46F0AA-31FC-4CCF-9274-57EAEC6ADE0B}" srcOrd="1" destOrd="0" presId="urn:microsoft.com/office/officeart/2005/8/layout/orgChart1"/>
    <dgm:cxn modelId="{4833AEC5-59BA-408A-B94A-59CC3FC6F195}" type="presOf" srcId="{72B1CEB5-F2DB-47BA-B595-852A357EF6FE}" destId="{1D3D0340-42B2-473B-BF1B-86463A88BBBE}" srcOrd="1" destOrd="0" presId="urn:microsoft.com/office/officeart/2005/8/layout/orgChart1"/>
    <dgm:cxn modelId="{89E53ECC-D40E-4BA0-A569-9A7039E79BB6}" srcId="{72B1CEB5-F2DB-47BA-B595-852A357EF6FE}" destId="{A90AB902-B403-4BDC-ABAE-53700AEF9414}" srcOrd="2" destOrd="0" parTransId="{A16E130C-EFD6-46D0-A912-1DBA756CE889}" sibTransId="{0CBE6418-2BA5-408A-8795-93231DD02FDB}"/>
    <dgm:cxn modelId="{19480FD1-E108-4855-A42C-92FAE459067E}" type="presOf" srcId="{A16E130C-EFD6-46D0-A912-1DBA756CE889}" destId="{EE7BBC18-C5E6-4A61-8662-639F4DEAADE8}" srcOrd="0" destOrd="0" presId="urn:microsoft.com/office/officeart/2005/8/layout/orgChart1"/>
    <dgm:cxn modelId="{23BD2CD2-4898-4777-B3E3-BEA01A4FDBF2}" type="presOf" srcId="{EB27F5FD-7E8F-45FE-863F-4D73C2979414}" destId="{AB7F69BB-1541-400C-B257-D72B5BEF6BF2}" srcOrd="0" destOrd="0" presId="urn:microsoft.com/office/officeart/2005/8/layout/orgChart1"/>
    <dgm:cxn modelId="{E448CAD2-9E98-4A39-97FE-B2168DFC5E5D}" type="presOf" srcId="{8A7FA2E1-DDFE-4B49-85A4-18216BEAB567}" destId="{FED4EE40-FDC2-4F4F-9713-C0913264FCE6}" srcOrd="0" destOrd="0" presId="urn:microsoft.com/office/officeart/2005/8/layout/orgChart1"/>
    <dgm:cxn modelId="{7DC77FD3-FA2A-46DA-A7CC-2A89EAD12632}" type="presOf" srcId="{589C1199-4B9F-4270-8F1A-4D9AC2CD4CDF}" destId="{FE0BE4E7-BBD1-4242-B773-535836F3A1D3}" srcOrd="0" destOrd="0" presId="urn:microsoft.com/office/officeart/2005/8/layout/orgChart1"/>
    <dgm:cxn modelId="{8A5C1CD6-069A-496F-85F4-F09424ED61BE}" type="presOf" srcId="{0E5AAA09-2CE3-4F70-B228-2B50259AEAF3}" destId="{36626C39-8963-4D59-9892-107E00C6008A}" srcOrd="1" destOrd="0" presId="urn:microsoft.com/office/officeart/2005/8/layout/orgChart1"/>
    <dgm:cxn modelId="{3E60E5D7-642D-43E2-B10C-895ACEB13F24}" type="presOf" srcId="{5C959DDF-882E-4884-A64F-131E15078186}" destId="{4ECC9121-8315-4CF0-A27D-C873DF431A68}" srcOrd="0" destOrd="0" presId="urn:microsoft.com/office/officeart/2005/8/layout/orgChart1"/>
    <dgm:cxn modelId="{548950DB-3DA0-49B7-893B-B48B8C96B45F}" type="presOf" srcId="{1CE5AA7D-704A-4F62-AF3F-88C5D9CE2E37}" destId="{016A05CE-CCA5-4B65-837A-19CCC3168D48}" srcOrd="0" destOrd="0" presId="urn:microsoft.com/office/officeart/2005/8/layout/orgChart1"/>
    <dgm:cxn modelId="{009061E0-6A7B-4C98-9507-0C749A1CB3FD}" type="presOf" srcId="{1578DBC8-8D7C-4A6E-9CFB-33C0C8F2BEAD}" destId="{356EBA72-A44B-40BB-96FB-BFA45209E2C9}" srcOrd="0" destOrd="0" presId="urn:microsoft.com/office/officeart/2005/8/layout/orgChart1"/>
    <dgm:cxn modelId="{692323E1-5F93-4271-901A-A2495FBC6286}" type="presOf" srcId="{FA4D53AE-75EA-467C-89BF-34031B2FFBB8}" destId="{6E328C88-662F-4927-B54E-639DDB7232EC}" srcOrd="0" destOrd="0" presId="urn:microsoft.com/office/officeart/2005/8/layout/orgChart1"/>
    <dgm:cxn modelId="{40E89DED-BCE1-4416-9190-49FB4C94F1FD}" type="presOf" srcId="{25EB9250-4F0F-4949-B210-9DAA022D1F24}" destId="{23E3E3DA-DBC7-4938-AD20-CB51CA45C0C3}" srcOrd="0" destOrd="0" presId="urn:microsoft.com/office/officeart/2005/8/layout/orgChart1"/>
    <dgm:cxn modelId="{30A751F0-8765-4BA9-AF42-AE61A8E361EB}" type="presOf" srcId="{589C1199-4B9F-4270-8F1A-4D9AC2CD4CDF}" destId="{2384DE74-70B7-45B3-8BB0-E6E402645C25}" srcOrd="1" destOrd="0" presId="urn:microsoft.com/office/officeart/2005/8/layout/orgChart1"/>
    <dgm:cxn modelId="{06874AF1-66DE-4486-BDE3-908766F67022}" srcId="{5C959DDF-882E-4884-A64F-131E15078186}" destId="{7F476F7C-1553-44EE-ADF7-F15FC748769D}" srcOrd="0" destOrd="0" parTransId="{277B0A02-D443-46BE-A369-0E759921890D}" sibTransId="{517213FB-EC40-4A27-B7E2-A4CC3D48F6DB}"/>
    <dgm:cxn modelId="{5A945BF9-4634-4FDB-998A-7F2FAD3081B4}" type="presOf" srcId="{4DC0FCBC-99C2-4CC6-AB33-6D88D9781CF4}" destId="{6D593335-1F6C-4A18-B1A6-C5A77409FA83}" srcOrd="0" destOrd="0" presId="urn:microsoft.com/office/officeart/2005/8/layout/orgChart1"/>
    <dgm:cxn modelId="{52EAA6FA-5C06-4D41-AE78-A4B0191FFBED}" srcId="{7F476F7C-1553-44EE-ADF7-F15FC748769D}" destId="{8AB7D475-40B7-4484-A40E-AE1425BF008D}" srcOrd="0" destOrd="0" parTransId="{0580CBBB-87DB-4CFD-A067-2F6D66B4B4B5}" sibTransId="{87FDC68A-ACCA-4C73-8C13-E09A4E1A6017}"/>
    <dgm:cxn modelId="{2E9A9388-E8D9-48FB-AA0D-79286A0B2BDF}" type="presParOf" srcId="{E6D78DBA-516E-439D-A585-A1A98F7588FC}" destId="{139EF4C4-C5D5-4ADD-AB43-006ADEAF1DE9}" srcOrd="0" destOrd="0" presId="urn:microsoft.com/office/officeart/2005/8/layout/orgChart1"/>
    <dgm:cxn modelId="{BBC80F69-3DFD-49BC-8A1B-CE3081EB0DE2}" type="presParOf" srcId="{139EF4C4-C5D5-4ADD-AB43-006ADEAF1DE9}" destId="{D41119E4-BDCA-4E56-96FE-DD6EB6C2F6A6}" srcOrd="0" destOrd="0" presId="urn:microsoft.com/office/officeart/2005/8/layout/orgChart1"/>
    <dgm:cxn modelId="{91EF6320-5A00-4914-9647-E7C10AF9A7B4}" type="presParOf" srcId="{D41119E4-BDCA-4E56-96FE-DD6EB6C2F6A6}" destId="{F5BF2111-10CC-4043-8CEF-32792C8BCA54}" srcOrd="0" destOrd="0" presId="urn:microsoft.com/office/officeart/2005/8/layout/orgChart1"/>
    <dgm:cxn modelId="{6288414C-01FF-4020-BAD2-24C55B681018}" type="presParOf" srcId="{D41119E4-BDCA-4E56-96FE-DD6EB6C2F6A6}" destId="{1D3D0340-42B2-473B-BF1B-86463A88BBBE}" srcOrd="1" destOrd="0" presId="urn:microsoft.com/office/officeart/2005/8/layout/orgChart1"/>
    <dgm:cxn modelId="{21D27537-A1DF-43B5-A5F0-535F62FDB999}" type="presParOf" srcId="{139EF4C4-C5D5-4ADD-AB43-006ADEAF1DE9}" destId="{B99C62DB-47D0-4E11-A892-BF61E9F377BC}" srcOrd="1" destOrd="0" presId="urn:microsoft.com/office/officeart/2005/8/layout/orgChart1"/>
    <dgm:cxn modelId="{64C6AB17-74A9-459E-8106-7CA0D3B4DAF1}" type="presParOf" srcId="{B99C62DB-47D0-4E11-A892-BF61E9F377BC}" destId="{865CDB5A-ABC7-44E5-9889-9573C3A2B870}" srcOrd="0" destOrd="0" presId="urn:microsoft.com/office/officeart/2005/8/layout/orgChart1"/>
    <dgm:cxn modelId="{254913FF-C6ED-40BF-878F-3820E2E2D2F5}" type="presParOf" srcId="{B99C62DB-47D0-4E11-A892-BF61E9F377BC}" destId="{EE711401-58D6-41D5-B5FE-550973A540C2}" srcOrd="1" destOrd="0" presId="urn:microsoft.com/office/officeart/2005/8/layout/orgChart1"/>
    <dgm:cxn modelId="{B8A60A7D-F517-47CA-ADC5-6B9681852745}" type="presParOf" srcId="{EE711401-58D6-41D5-B5FE-550973A540C2}" destId="{D0DCB559-340E-4F0A-ABDE-23DEB1ABDCB9}" srcOrd="0" destOrd="0" presId="urn:microsoft.com/office/officeart/2005/8/layout/orgChart1"/>
    <dgm:cxn modelId="{ADCAA635-04D8-4B02-BC46-734F43CE116E}" type="presParOf" srcId="{D0DCB559-340E-4F0A-ABDE-23DEB1ABDCB9}" destId="{8CFEA404-8BD8-4FBC-94BB-DFF0717A5FF4}" srcOrd="0" destOrd="0" presId="urn:microsoft.com/office/officeart/2005/8/layout/orgChart1"/>
    <dgm:cxn modelId="{E85697E0-4DF0-46B1-BDA4-51B03099F102}" type="presParOf" srcId="{D0DCB559-340E-4F0A-ABDE-23DEB1ABDCB9}" destId="{8850D69C-F11F-4F8E-8C57-CEA7943544E4}" srcOrd="1" destOrd="0" presId="urn:microsoft.com/office/officeart/2005/8/layout/orgChart1"/>
    <dgm:cxn modelId="{9FF957AE-D867-4624-AB27-78742E4CAD09}" type="presParOf" srcId="{EE711401-58D6-41D5-B5FE-550973A540C2}" destId="{8B8062D9-668A-41D5-B362-F4504037C52F}" srcOrd="1" destOrd="0" presId="urn:microsoft.com/office/officeart/2005/8/layout/orgChart1"/>
    <dgm:cxn modelId="{DB63D081-E373-4D57-82F1-20CC2DAE06F6}" type="presParOf" srcId="{8B8062D9-668A-41D5-B362-F4504037C52F}" destId="{0AE47808-D0A5-4881-BB42-EF23F20D7958}" srcOrd="0" destOrd="0" presId="urn:microsoft.com/office/officeart/2005/8/layout/orgChart1"/>
    <dgm:cxn modelId="{B2084944-A578-4AA2-9A2B-4292AC0DF94A}" type="presParOf" srcId="{8B8062D9-668A-41D5-B362-F4504037C52F}" destId="{506913C9-9D5D-4836-9C30-B6811D92DFE5}" srcOrd="1" destOrd="0" presId="urn:microsoft.com/office/officeart/2005/8/layout/orgChart1"/>
    <dgm:cxn modelId="{8F2F4BA2-776A-472A-9D14-949792476AB7}" type="presParOf" srcId="{506913C9-9D5D-4836-9C30-B6811D92DFE5}" destId="{F983DF74-C08A-468C-A6CA-B6B1E7750AB3}" srcOrd="0" destOrd="0" presId="urn:microsoft.com/office/officeart/2005/8/layout/orgChart1"/>
    <dgm:cxn modelId="{F1319288-5C08-441E-AF24-10560C8DFD5B}" type="presParOf" srcId="{F983DF74-C08A-468C-A6CA-B6B1E7750AB3}" destId="{FE0BE4E7-BBD1-4242-B773-535836F3A1D3}" srcOrd="0" destOrd="0" presId="urn:microsoft.com/office/officeart/2005/8/layout/orgChart1"/>
    <dgm:cxn modelId="{FFC861D9-932E-441A-9E47-9F689C14BD72}" type="presParOf" srcId="{F983DF74-C08A-468C-A6CA-B6B1E7750AB3}" destId="{2384DE74-70B7-45B3-8BB0-E6E402645C25}" srcOrd="1" destOrd="0" presId="urn:microsoft.com/office/officeart/2005/8/layout/orgChart1"/>
    <dgm:cxn modelId="{AC557DC8-F49F-4AEE-9F76-6A92BDC0B4F0}" type="presParOf" srcId="{506913C9-9D5D-4836-9C30-B6811D92DFE5}" destId="{F6ACC9DC-B3B7-4A2D-9EC6-6AF946BB6F32}" srcOrd="1" destOrd="0" presId="urn:microsoft.com/office/officeart/2005/8/layout/orgChart1"/>
    <dgm:cxn modelId="{F7020EB2-E35D-49CA-8B17-481ADFBAB6E1}" type="presParOf" srcId="{506913C9-9D5D-4836-9C30-B6811D92DFE5}" destId="{36591AFA-C5F2-4083-B7F9-F7783F26BFAA}" srcOrd="2" destOrd="0" presId="urn:microsoft.com/office/officeart/2005/8/layout/orgChart1"/>
    <dgm:cxn modelId="{C0603231-7B84-4BCE-8935-A50A36DEAD5C}" type="presParOf" srcId="{8B8062D9-668A-41D5-B362-F4504037C52F}" destId="{FF8634A6-0827-4F86-A104-F97044B4FFD0}" srcOrd="2" destOrd="0" presId="urn:microsoft.com/office/officeart/2005/8/layout/orgChart1"/>
    <dgm:cxn modelId="{5828024C-BB7D-4BE6-9184-52391D42EE8B}" type="presParOf" srcId="{8B8062D9-668A-41D5-B362-F4504037C52F}" destId="{BC6DFBE4-03EF-4C2A-86CA-16DEC401B8DC}" srcOrd="3" destOrd="0" presId="urn:microsoft.com/office/officeart/2005/8/layout/orgChart1"/>
    <dgm:cxn modelId="{21F12521-695E-4EED-9B65-9BFDFD40920C}" type="presParOf" srcId="{BC6DFBE4-03EF-4C2A-86CA-16DEC401B8DC}" destId="{21DA236C-D088-449F-B9D9-206031FC30D3}" srcOrd="0" destOrd="0" presId="urn:microsoft.com/office/officeart/2005/8/layout/orgChart1"/>
    <dgm:cxn modelId="{74C9B55A-7F55-425B-9146-9D9B33874B8B}" type="presParOf" srcId="{21DA236C-D088-449F-B9D9-206031FC30D3}" destId="{7A744712-E3B2-45E2-912B-B28C76E99FF1}" srcOrd="0" destOrd="0" presId="urn:microsoft.com/office/officeart/2005/8/layout/orgChart1"/>
    <dgm:cxn modelId="{34987047-4488-49DB-A62B-3F2B1A124B11}" type="presParOf" srcId="{21DA236C-D088-449F-B9D9-206031FC30D3}" destId="{F4B9C359-C1EE-44D2-9C4B-889C9D4153D0}" srcOrd="1" destOrd="0" presId="urn:microsoft.com/office/officeart/2005/8/layout/orgChart1"/>
    <dgm:cxn modelId="{B8A7F4A9-DAF3-43BB-8932-EB1B80054A2A}" type="presParOf" srcId="{BC6DFBE4-03EF-4C2A-86CA-16DEC401B8DC}" destId="{B550BD03-A41D-4FEA-8917-C87933D64D6E}" srcOrd="1" destOrd="0" presId="urn:microsoft.com/office/officeart/2005/8/layout/orgChart1"/>
    <dgm:cxn modelId="{8B868564-FE1B-481F-8064-5A4134F5C387}" type="presParOf" srcId="{BC6DFBE4-03EF-4C2A-86CA-16DEC401B8DC}" destId="{46B53EE7-04C4-4FAE-839D-655AA9CE8E7B}" srcOrd="2" destOrd="0" presId="urn:microsoft.com/office/officeart/2005/8/layout/orgChart1"/>
    <dgm:cxn modelId="{800D3817-BFB2-4E24-92D3-7FA76DED3FDF}" type="presParOf" srcId="{EE711401-58D6-41D5-B5FE-550973A540C2}" destId="{965AD1AB-090C-473D-80BE-FD752105F13E}" srcOrd="2" destOrd="0" presId="urn:microsoft.com/office/officeart/2005/8/layout/orgChart1"/>
    <dgm:cxn modelId="{7F6F2351-6B3B-4403-B60F-7F8C06642878}" type="presParOf" srcId="{B99C62DB-47D0-4E11-A892-BF61E9F377BC}" destId="{BCFC0F9C-2A7A-4A83-8FFC-A3867E7111C7}" srcOrd="2" destOrd="0" presId="urn:microsoft.com/office/officeart/2005/8/layout/orgChart1"/>
    <dgm:cxn modelId="{E0BB7445-3270-4D6C-9B4E-7D5912989C1E}" type="presParOf" srcId="{B99C62DB-47D0-4E11-A892-BF61E9F377BC}" destId="{18F990D0-960B-41E5-AB96-661EE24FB0D9}" srcOrd="3" destOrd="0" presId="urn:microsoft.com/office/officeart/2005/8/layout/orgChart1"/>
    <dgm:cxn modelId="{1294281A-EA42-4668-A618-6B091C2E7093}" type="presParOf" srcId="{18F990D0-960B-41E5-AB96-661EE24FB0D9}" destId="{60F599B8-6B20-4EA7-8DD8-BCAC9B3557B7}" srcOrd="0" destOrd="0" presId="urn:microsoft.com/office/officeart/2005/8/layout/orgChart1"/>
    <dgm:cxn modelId="{00FDE004-65D6-4E98-B89E-083971F3A2F5}" type="presParOf" srcId="{60F599B8-6B20-4EA7-8DD8-BCAC9B3557B7}" destId="{20113137-2D66-4AC6-A55A-D756438CF5FA}" srcOrd="0" destOrd="0" presId="urn:microsoft.com/office/officeart/2005/8/layout/orgChart1"/>
    <dgm:cxn modelId="{1446E445-F256-44D1-9FFB-D97663A1CE99}" type="presParOf" srcId="{60F599B8-6B20-4EA7-8DD8-BCAC9B3557B7}" destId="{38323514-03E1-450C-B259-FE1204645788}" srcOrd="1" destOrd="0" presId="urn:microsoft.com/office/officeart/2005/8/layout/orgChart1"/>
    <dgm:cxn modelId="{AF28EBD3-3DC1-4F68-AB8D-FB985C78E0AE}" type="presParOf" srcId="{18F990D0-960B-41E5-AB96-661EE24FB0D9}" destId="{32D6FEB0-762E-47AB-A23F-C4BFE9B5F445}" srcOrd="1" destOrd="0" presId="urn:microsoft.com/office/officeart/2005/8/layout/orgChart1"/>
    <dgm:cxn modelId="{5FD1A98F-3DFA-48C1-A78B-F1915E82A4A5}" type="presParOf" srcId="{32D6FEB0-762E-47AB-A23F-C4BFE9B5F445}" destId="{8AE41A3F-8D51-4D52-B227-E3B9E03D7B05}" srcOrd="0" destOrd="0" presId="urn:microsoft.com/office/officeart/2005/8/layout/orgChart1"/>
    <dgm:cxn modelId="{C4B942D1-DD62-43F3-9C76-2469F0FA7440}" type="presParOf" srcId="{32D6FEB0-762E-47AB-A23F-C4BFE9B5F445}" destId="{D92E6A32-D002-4393-8EAB-3FA443CBA834}" srcOrd="1" destOrd="0" presId="urn:microsoft.com/office/officeart/2005/8/layout/orgChart1"/>
    <dgm:cxn modelId="{CE20630D-A3AF-4888-A469-7B2C75F3042E}" type="presParOf" srcId="{D92E6A32-D002-4393-8EAB-3FA443CBA834}" destId="{564A3F8C-958B-4A10-A83E-572AB65EFDF9}" srcOrd="0" destOrd="0" presId="urn:microsoft.com/office/officeart/2005/8/layout/orgChart1"/>
    <dgm:cxn modelId="{20B2FC0C-E38F-4FB9-B304-A96127AD981D}" type="presParOf" srcId="{564A3F8C-958B-4A10-A83E-572AB65EFDF9}" destId="{A1F6BE39-DBC2-4883-A409-9F1EBB842A18}" srcOrd="0" destOrd="0" presId="urn:microsoft.com/office/officeart/2005/8/layout/orgChart1"/>
    <dgm:cxn modelId="{95514B48-F800-436B-A574-EF4A38AA20D0}" type="presParOf" srcId="{564A3F8C-958B-4A10-A83E-572AB65EFDF9}" destId="{A91E9150-7EE0-4F34-B081-D8F99250C6C0}" srcOrd="1" destOrd="0" presId="urn:microsoft.com/office/officeart/2005/8/layout/orgChart1"/>
    <dgm:cxn modelId="{8FDB72EF-2C2F-4C63-A69E-6DFF5608F3BB}" type="presParOf" srcId="{D92E6A32-D002-4393-8EAB-3FA443CBA834}" destId="{C95DE575-6C62-454B-8E75-24C0FD5252CC}" srcOrd="1" destOrd="0" presId="urn:microsoft.com/office/officeart/2005/8/layout/orgChart1"/>
    <dgm:cxn modelId="{94C026D2-1159-48DF-A412-DB64C2C58857}" type="presParOf" srcId="{C95DE575-6C62-454B-8E75-24C0FD5252CC}" destId="{D16283AF-4B3B-4F98-9A3B-DD0CADEBEC70}" srcOrd="0" destOrd="0" presId="urn:microsoft.com/office/officeart/2005/8/layout/orgChart1"/>
    <dgm:cxn modelId="{831FBE65-4F82-44F6-8B31-2B62D44784BA}" type="presParOf" srcId="{C95DE575-6C62-454B-8E75-24C0FD5252CC}" destId="{71E024EC-7D43-408C-BDCC-830BC7807682}" srcOrd="1" destOrd="0" presId="urn:microsoft.com/office/officeart/2005/8/layout/orgChart1"/>
    <dgm:cxn modelId="{D723CD8D-C90B-4E74-8048-901713B0294E}" type="presParOf" srcId="{71E024EC-7D43-408C-BDCC-830BC7807682}" destId="{BBDE5E70-C5CA-4EB3-B743-59F183349CFB}" srcOrd="0" destOrd="0" presId="urn:microsoft.com/office/officeart/2005/8/layout/orgChart1"/>
    <dgm:cxn modelId="{1A7AEA23-25B7-4791-A934-2C068FE6DFE5}" type="presParOf" srcId="{BBDE5E70-C5CA-4EB3-B743-59F183349CFB}" destId="{92576A8E-5C98-46DF-9062-941E5E8EA9C4}" srcOrd="0" destOrd="0" presId="urn:microsoft.com/office/officeart/2005/8/layout/orgChart1"/>
    <dgm:cxn modelId="{FBC599B2-3D40-4DA7-9E81-4D3B62A4E802}" type="presParOf" srcId="{BBDE5E70-C5CA-4EB3-B743-59F183349CFB}" destId="{54C963E6-404C-46DB-8F18-D33F19AE6B66}" srcOrd="1" destOrd="0" presId="urn:microsoft.com/office/officeart/2005/8/layout/orgChart1"/>
    <dgm:cxn modelId="{939F70FF-9155-4916-9B0D-ADDDAE110537}" type="presParOf" srcId="{71E024EC-7D43-408C-BDCC-830BC7807682}" destId="{BF5D89ED-4B27-47B7-9945-33F49119A2A2}" srcOrd="1" destOrd="0" presId="urn:microsoft.com/office/officeart/2005/8/layout/orgChart1"/>
    <dgm:cxn modelId="{BDC9D408-9853-4006-B9D9-0D340B06E0BD}" type="presParOf" srcId="{BF5D89ED-4B27-47B7-9945-33F49119A2A2}" destId="{52ABFF3D-85DD-4B03-B872-488580851795}" srcOrd="0" destOrd="0" presId="urn:microsoft.com/office/officeart/2005/8/layout/orgChart1"/>
    <dgm:cxn modelId="{954D9BC4-A5BC-4C66-8E72-5714E95453FF}" type="presParOf" srcId="{BF5D89ED-4B27-47B7-9945-33F49119A2A2}" destId="{B6385A79-1114-4AEA-A83B-83997DC12664}" srcOrd="1" destOrd="0" presId="urn:microsoft.com/office/officeart/2005/8/layout/orgChart1"/>
    <dgm:cxn modelId="{339AB3EC-FAF5-4C60-B5E0-64083B020921}" type="presParOf" srcId="{B6385A79-1114-4AEA-A83B-83997DC12664}" destId="{FB6941C6-DCC6-4C1B-AB8B-685240B3AE06}" srcOrd="0" destOrd="0" presId="urn:microsoft.com/office/officeart/2005/8/layout/orgChart1"/>
    <dgm:cxn modelId="{93D3C885-A109-4513-94E5-C34D0B3F142B}" type="presParOf" srcId="{FB6941C6-DCC6-4C1B-AB8B-685240B3AE06}" destId="{E761B618-C378-47FB-965A-3072DEFF9F6D}" srcOrd="0" destOrd="0" presId="urn:microsoft.com/office/officeart/2005/8/layout/orgChart1"/>
    <dgm:cxn modelId="{E5E9C53B-89E4-4F42-8CE7-7FBC3C4B09C0}" type="presParOf" srcId="{FB6941C6-DCC6-4C1B-AB8B-685240B3AE06}" destId="{4E409656-0766-4CE6-B472-FFD690E9F8C7}" srcOrd="1" destOrd="0" presId="urn:microsoft.com/office/officeart/2005/8/layout/orgChart1"/>
    <dgm:cxn modelId="{259A0C88-7883-4B3C-A04F-C6E178B13459}" type="presParOf" srcId="{B6385A79-1114-4AEA-A83B-83997DC12664}" destId="{D50E6661-34D4-4C72-8254-9824B098E08D}" srcOrd="1" destOrd="0" presId="urn:microsoft.com/office/officeart/2005/8/layout/orgChart1"/>
    <dgm:cxn modelId="{C78B6FBA-DEC9-4D81-804E-0B9D835F6366}" type="presParOf" srcId="{B6385A79-1114-4AEA-A83B-83997DC12664}" destId="{93707583-9F8D-4F1F-AB9F-7EEB882C1221}" srcOrd="2" destOrd="0" presId="urn:microsoft.com/office/officeart/2005/8/layout/orgChart1"/>
    <dgm:cxn modelId="{6C7BC55B-8EAB-452E-8BA9-C7CE9E64EF91}" type="presParOf" srcId="{71E024EC-7D43-408C-BDCC-830BC7807682}" destId="{615B2620-1186-49E3-83D0-A0F19FF63F8E}" srcOrd="2" destOrd="0" presId="urn:microsoft.com/office/officeart/2005/8/layout/orgChart1"/>
    <dgm:cxn modelId="{51443B9A-77C0-471F-931B-0B52567FAEF8}" type="presParOf" srcId="{C95DE575-6C62-454B-8E75-24C0FD5252CC}" destId="{6E328C88-662F-4927-B54E-639DDB7232EC}" srcOrd="2" destOrd="0" presId="urn:microsoft.com/office/officeart/2005/8/layout/orgChart1"/>
    <dgm:cxn modelId="{68912FFC-0F65-49AD-934D-AF0175055965}" type="presParOf" srcId="{C95DE575-6C62-454B-8E75-24C0FD5252CC}" destId="{8305E193-B946-42CF-87A0-B01D9986AE28}" srcOrd="3" destOrd="0" presId="urn:microsoft.com/office/officeart/2005/8/layout/orgChart1"/>
    <dgm:cxn modelId="{F796DE08-597C-4148-AC17-F8C494199BA5}" type="presParOf" srcId="{8305E193-B946-42CF-87A0-B01D9986AE28}" destId="{8A7F9F01-75F4-4C05-B600-F05533F5B35F}" srcOrd="0" destOrd="0" presId="urn:microsoft.com/office/officeart/2005/8/layout/orgChart1"/>
    <dgm:cxn modelId="{521EC5DC-3EC3-4A8B-A8A3-CD7DC3D26275}" type="presParOf" srcId="{8A7F9F01-75F4-4C05-B600-F05533F5B35F}" destId="{0D9EEAC8-5FCC-4974-B14C-1F506DD9F1B5}" srcOrd="0" destOrd="0" presId="urn:microsoft.com/office/officeart/2005/8/layout/orgChart1"/>
    <dgm:cxn modelId="{A48BC21B-6C6D-4BBF-897E-33AAE46B3871}" type="presParOf" srcId="{8A7F9F01-75F4-4C05-B600-F05533F5B35F}" destId="{98EDCFB0-9B34-41E0-A7A1-07CB04756AEB}" srcOrd="1" destOrd="0" presId="urn:microsoft.com/office/officeart/2005/8/layout/orgChart1"/>
    <dgm:cxn modelId="{3C4D07CB-1E5A-4B97-8973-1309787344FB}" type="presParOf" srcId="{8305E193-B946-42CF-87A0-B01D9986AE28}" destId="{9543B407-67CC-4A95-B636-8292FEC2C7D3}" srcOrd="1" destOrd="0" presId="urn:microsoft.com/office/officeart/2005/8/layout/orgChart1"/>
    <dgm:cxn modelId="{B1681C9E-376E-4BCA-BB15-15AB83561CA5}" type="presParOf" srcId="{9543B407-67CC-4A95-B636-8292FEC2C7D3}" destId="{AB7F69BB-1541-400C-B257-D72B5BEF6BF2}" srcOrd="0" destOrd="0" presId="urn:microsoft.com/office/officeart/2005/8/layout/orgChart1"/>
    <dgm:cxn modelId="{DF6D0058-2249-4813-8FE0-83370EFF0DC9}" type="presParOf" srcId="{9543B407-67CC-4A95-B636-8292FEC2C7D3}" destId="{F52A639C-4EA1-4437-82B0-17AB10C6E415}" srcOrd="1" destOrd="0" presId="urn:microsoft.com/office/officeart/2005/8/layout/orgChart1"/>
    <dgm:cxn modelId="{704FCE2E-2A6F-4707-8F05-83CE7C0ED374}" type="presParOf" srcId="{F52A639C-4EA1-4437-82B0-17AB10C6E415}" destId="{D0D86FC4-800E-4912-8072-5188519FAE7F}" srcOrd="0" destOrd="0" presId="urn:microsoft.com/office/officeart/2005/8/layout/orgChart1"/>
    <dgm:cxn modelId="{12A22899-5C58-491F-8066-A6F7233A2B70}" type="presParOf" srcId="{D0D86FC4-800E-4912-8072-5188519FAE7F}" destId="{98A90960-01A6-4DDC-BBAC-3E29C4B8D7F6}" srcOrd="0" destOrd="0" presId="urn:microsoft.com/office/officeart/2005/8/layout/orgChart1"/>
    <dgm:cxn modelId="{52EB4265-3575-47F9-9C9E-E84DC83CE645}" type="presParOf" srcId="{D0D86FC4-800E-4912-8072-5188519FAE7F}" destId="{3319669B-F576-4F34-87CB-33F3BE50753C}" srcOrd="1" destOrd="0" presId="urn:microsoft.com/office/officeart/2005/8/layout/orgChart1"/>
    <dgm:cxn modelId="{470925CF-319C-4302-8D40-BFFBA3A8F76B}" type="presParOf" srcId="{F52A639C-4EA1-4437-82B0-17AB10C6E415}" destId="{B5ACA8FB-D837-4DB3-89EA-4EB114B5701D}" srcOrd="1" destOrd="0" presId="urn:microsoft.com/office/officeart/2005/8/layout/orgChart1"/>
    <dgm:cxn modelId="{67BB804E-D6B8-4C60-BD35-7C30D8ED5A00}" type="presParOf" srcId="{F52A639C-4EA1-4437-82B0-17AB10C6E415}" destId="{0199F84F-3FB1-4733-AF07-C43325FA28E0}" srcOrd="2" destOrd="0" presId="urn:microsoft.com/office/officeart/2005/8/layout/orgChart1"/>
    <dgm:cxn modelId="{10F9C3AE-D8B7-4A71-A12F-A706FDAD558A}" type="presParOf" srcId="{8305E193-B946-42CF-87A0-B01D9986AE28}" destId="{03A5D985-A45A-40A7-B006-E3305386BEDB}" srcOrd="2" destOrd="0" presId="urn:microsoft.com/office/officeart/2005/8/layout/orgChart1"/>
    <dgm:cxn modelId="{0670657C-471C-41AD-BDA2-15C4C4CFCD96}" type="presParOf" srcId="{D92E6A32-D002-4393-8EAB-3FA443CBA834}" destId="{142E6270-1D06-4F5B-BB5C-CBB04AAA0F2F}" srcOrd="2" destOrd="0" presId="urn:microsoft.com/office/officeart/2005/8/layout/orgChart1"/>
    <dgm:cxn modelId="{5D4E8826-BA9B-425F-B7E3-DC462B9ECE8E}" type="presParOf" srcId="{32D6FEB0-762E-47AB-A23F-C4BFE9B5F445}" destId="{356EBA72-A44B-40BB-96FB-BFA45209E2C9}" srcOrd="2" destOrd="0" presId="urn:microsoft.com/office/officeart/2005/8/layout/orgChart1"/>
    <dgm:cxn modelId="{ADC723EA-E289-47B9-9B3F-639B4FB0CDE1}" type="presParOf" srcId="{32D6FEB0-762E-47AB-A23F-C4BFE9B5F445}" destId="{9555AF13-E6A2-403E-ADA9-369278F7EC17}" srcOrd="3" destOrd="0" presId="urn:microsoft.com/office/officeart/2005/8/layout/orgChart1"/>
    <dgm:cxn modelId="{277B0F81-AA8C-4A24-AA22-265F51F82E10}" type="presParOf" srcId="{9555AF13-E6A2-403E-ADA9-369278F7EC17}" destId="{55902320-617A-4380-A9EC-00C657B90648}" srcOrd="0" destOrd="0" presId="urn:microsoft.com/office/officeart/2005/8/layout/orgChart1"/>
    <dgm:cxn modelId="{349C3756-4A97-41DB-A1E7-B0888735BA92}" type="presParOf" srcId="{55902320-617A-4380-A9EC-00C657B90648}" destId="{1B6B5A5C-9C8B-4A2F-8642-6B15447ED74A}" srcOrd="0" destOrd="0" presId="urn:microsoft.com/office/officeart/2005/8/layout/orgChart1"/>
    <dgm:cxn modelId="{AEAE5355-AB51-4EC5-8138-0F61F37BAF55}" type="presParOf" srcId="{55902320-617A-4380-A9EC-00C657B90648}" destId="{43D63EF4-A6FF-47B6-BF91-FC4E9326927E}" srcOrd="1" destOrd="0" presId="urn:microsoft.com/office/officeart/2005/8/layout/orgChart1"/>
    <dgm:cxn modelId="{2E006658-D306-4B43-9BE0-9C9FEC371D3C}" type="presParOf" srcId="{9555AF13-E6A2-403E-ADA9-369278F7EC17}" destId="{B7E99203-7E39-42F5-A391-2DBF7ED9F47C}" srcOrd="1" destOrd="0" presId="urn:microsoft.com/office/officeart/2005/8/layout/orgChart1"/>
    <dgm:cxn modelId="{6B6B0349-CA14-4DCC-BF5E-53617E4A3DDE}" type="presParOf" srcId="{9555AF13-E6A2-403E-ADA9-369278F7EC17}" destId="{CF631E8A-D5E2-407B-AD3F-28C1B97BBED1}" srcOrd="2" destOrd="0" presId="urn:microsoft.com/office/officeart/2005/8/layout/orgChart1"/>
    <dgm:cxn modelId="{21D1CA27-5939-48E0-85C6-C4C5EC4E1CF8}" type="presParOf" srcId="{32D6FEB0-762E-47AB-A23F-C4BFE9B5F445}" destId="{DAB895AE-5BF1-431C-B165-7885FC6530E6}" srcOrd="4" destOrd="0" presId="urn:microsoft.com/office/officeart/2005/8/layout/orgChart1"/>
    <dgm:cxn modelId="{E232E5FB-71CD-4B14-9B50-C02365AD1ACA}" type="presParOf" srcId="{32D6FEB0-762E-47AB-A23F-C4BFE9B5F445}" destId="{D49BD290-6CB4-41B3-8306-A8476CC02E3A}" srcOrd="5" destOrd="0" presId="urn:microsoft.com/office/officeart/2005/8/layout/orgChart1"/>
    <dgm:cxn modelId="{BB17393A-C53F-45B3-A99F-F7CBD620338A}" type="presParOf" srcId="{D49BD290-6CB4-41B3-8306-A8476CC02E3A}" destId="{84DC761F-E5CA-4DFF-9693-63B4C3C40250}" srcOrd="0" destOrd="0" presId="urn:microsoft.com/office/officeart/2005/8/layout/orgChart1"/>
    <dgm:cxn modelId="{A6C1304A-F9E7-4208-A4FD-75CC25792364}" type="presParOf" srcId="{84DC761F-E5CA-4DFF-9693-63B4C3C40250}" destId="{E420BAE2-0816-4D89-8C17-7B5677F623F7}" srcOrd="0" destOrd="0" presId="urn:microsoft.com/office/officeart/2005/8/layout/orgChart1"/>
    <dgm:cxn modelId="{670A7B46-5EFF-4231-B021-767E13B40B9B}" type="presParOf" srcId="{84DC761F-E5CA-4DFF-9693-63B4C3C40250}" destId="{36626C39-8963-4D59-9892-107E00C6008A}" srcOrd="1" destOrd="0" presId="urn:microsoft.com/office/officeart/2005/8/layout/orgChart1"/>
    <dgm:cxn modelId="{AB9DB1F9-A071-469D-9A09-A010D1F976C0}" type="presParOf" srcId="{D49BD290-6CB4-41B3-8306-A8476CC02E3A}" destId="{8CA2D8BA-5482-4D2F-9CA0-1DAAF44E1424}" srcOrd="1" destOrd="0" presId="urn:microsoft.com/office/officeart/2005/8/layout/orgChart1"/>
    <dgm:cxn modelId="{9DBEBB2C-FB3A-421F-9D98-51FF9421D3B9}" type="presParOf" srcId="{8CA2D8BA-5482-4D2F-9CA0-1DAAF44E1424}" destId="{0B35BBB6-4669-40F7-855E-27BF8E7DF20A}" srcOrd="0" destOrd="0" presId="urn:microsoft.com/office/officeart/2005/8/layout/orgChart1"/>
    <dgm:cxn modelId="{1AB5B8B0-36F8-4231-A0DA-36BB22FED3F4}" type="presParOf" srcId="{8CA2D8BA-5482-4D2F-9CA0-1DAAF44E1424}" destId="{02AE64F1-FAB1-4C71-86BE-D67DE92E05BD}" srcOrd="1" destOrd="0" presId="urn:microsoft.com/office/officeart/2005/8/layout/orgChart1"/>
    <dgm:cxn modelId="{464DADC1-0120-48C4-8845-CB8F05601B77}" type="presParOf" srcId="{02AE64F1-FAB1-4C71-86BE-D67DE92E05BD}" destId="{1A61F4A4-A252-48C0-B0B1-7C5DF231CED3}" srcOrd="0" destOrd="0" presId="urn:microsoft.com/office/officeart/2005/8/layout/orgChart1"/>
    <dgm:cxn modelId="{8EFB4341-E3ED-445F-86F7-05B073229BEC}" type="presParOf" srcId="{1A61F4A4-A252-48C0-B0B1-7C5DF231CED3}" destId="{31F1FBDC-4802-4B85-B1FA-AF43F835A5AE}" srcOrd="0" destOrd="0" presId="urn:microsoft.com/office/officeart/2005/8/layout/orgChart1"/>
    <dgm:cxn modelId="{F0E716EE-2E53-48A2-B0B2-71D75E62B836}" type="presParOf" srcId="{1A61F4A4-A252-48C0-B0B1-7C5DF231CED3}" destId="{D305A4AE-FF63-435F-9DFE-27A6CBD74560}" srcOrd="1" destOrd="0" presId="urn:microsoft.com/office/officeart/2005/8/layout/orgChart1"/>
    <dgm:cxn modelId="{75587378-729D-4069-88F3-9E675E7F3429}" type="presParOf" srcId="{02AE64F1-FAB1-4C71-86BE-D67DE92E05BD}" destId="{6BF2B076-C6BD-41F5-BFAC-8D04FC3A6E8D}" srcOrd="1" destOrd="0" presId="urn:microsoft.com/office/officeart/2005/8/layout/orgChart1"/>
    <dgm:cxn modelId="{A622C527-D03D-4F84-BEEE-A4122C3A8C9B}" type="presParOf" srcId="{02AE64F1-FAB1-4C71-86BE-D67DE92E05BD}" destId="{04A5B89A-0C24-4536-9F8B-E2DCAE01DA68}" srcOrd="2" destOrd="0" presId="urn:microsoft.com/office/officeart/2005/8/layout/orgChart1"/>
    <dgm:cxn modelId="{D3B4D039-B27F-4263-B9B8-C21B936F8B60}" type="presParOf" srcId="{8CA2D8BA-5482-4D2F-9CA0-1DAAF44E1424}" destId="{1F750CA5-2943-4810-BB3A-90F6503B1BCF}" srcOrd="2" destOrd="0" presId="urn:microsoft.com/office/officeart/2005/8/layout/orgChart1"/>
    <dgm:cxn modelId="{C0F88E36-4E16-45EA-9238-2780F7BEEA3A}" type="presParOf" srcId="{8CA2D8BA-5482-4D2F-9CA0-1DAAF44E1424}" destId="{60C7C66F-DE71-4FD0-A77F-77E6D3A7670A}" srcOrd="3" destOrd="0" presId="urn:microsoft.com/office/officeart/2005/8/layout/orgChart1"/>
    <dgm:cxn modelId="{4BE5BE0E-05FA-48E4-8FD9-F1FF08EFA92F}" type="presParOf" srcId="{60C7C66F-DE71-4FD0-A77F-77E6D3A7670A}" destId="{3F54C48E-4870-4AB0-9971-5923A020AE15}" srcOrd="0" destOrd="0" presId="urn:microsoft.com/office/officeart/2005/8/layout/orgChart1"/>
    <dgm:cxn modelId="{2BDEE1E1-26E6-46B9-B875-FE1B816FB2C2}" type="presParOf" srcId="{3F54C48E-4870-4AB0-9971-5923A020AE15}" destId="{230A3561-C01A-4D61-AD3A-DFEAE084C983}" srcOrd="0" destOrd="0" presId="urn:microsoft.com/office/officeart/2005/8/layout/orgChart1"/>
    <dgm:cxn modelId="{26366AC8-142D-4C12-BCB7-D2E5BCD34103}" type="presParOf" srcId="{3F54C48E-4870-4AB0-9971-5923A020AE15}" destId="{6A05405D-87E6-485B-B56D-91179560C8DB}" srcOrd="1" destOrd="0" presId="urn:microsoft.com/office/officeart/2005/8/layout/orgChart1"/>
    <dgm:cxn modelId="{569FFC64-1455-4BD5-9B5E-B070649F321A}" type="presParOf" srcId="{60C7C66F-DE71-4FD0-A77F-77E6D3A7670A}" destId="{CED65914-F2DD-4099-AD1B-F4790A55C4A3}" srcOrd="1" destOrd="0" presId="urn:microsoft.com/office/officeart/2005/8/layout/orgChart1"/>
    <dgm:cxn modelId="{72043B1F-EEB4-4AB8-808B-B7AA646C6348}" type="presParOf" srcId="{60C7C66F-DE71-4FD0-A77F-77E6D3A7670A}" destId="{63FB2BFE-4B1E-4991-B8E2-48DEA4496E13}" srcOrd="2" destOrd="0" presId="urn:microsoft.com/office/officeart/2005/8/layout/orgChart1"/>
    <dgm:cxn modelId="{1BD6BC7B-C355-4B7A-9D82-5E6642FCCD0A}" type="presParOf" srcId="{D49BD290-6CB4-41B3-8306-A8476CC02E3A}" destId="{45797F52-93B9-4457-8818-7ABC88B3AD4A}" srcOrd="2" destOrd="0" presId="urn:microsoft.com/office/officeart/2005/8/layout/orgChart1"/>
    <dgm:cxn modelId="{3D89A5CB-3A47-428D-B556-1DD9BFD54647}" type="presParOf" srcId="{32D6FEB0-762E-47AB-A23F-C4BFE9B5F445}" destId="{FED4EE40-FDC2-4F4F-9713-C0913264FCE6}" srcOrd="6" destOrd="0" presId="urn:microsoft.com/office/officeart/2005/8/layout/orgChart1"/>
    <dgm:cxn modelId="{A1FA155D-7FB5-43A5-9E60-7B1E12CB2793}" type="presParOf" srcId="{32D6FEB0-762E-47AB-A23F-C4BFE9B5F445}" destId="{7F9A2DB0-7792-4859-9902-A3CD17AB8229}" srcOrd="7" destOrd="0" presId="urn:microsoft.com/office/officeart/2005/8/layout/orgChart1"/>
    <dgm:cxn modelId="{D4AC15C9-B372-4677-A461-0D634C8A413E}" type="presParOf" srcId="{7F9A2DB0-7792-4859-9902-A3CD17AB8229}" destId="{15708EC2-2C79-4581-9DD2-CAC9553896E3}" srcOrd="0" destOrd="0" presId="urn:microsoft.com/office/officeart/2005/8/layout/orgChart1"/>
    <dgm:cxn modelId="{9B688CCB-FBCE-4062-8F62-655AA4046C24}" type="presParOf" srcId="{15708EC2-2C79-4581-9DD2-CAC9553896E3}" destId="{016A05CE-CCA5-4B65-837A-19CCC3168D48}" srcOrd="0" destOrd="0" presId="urn:microsoft.com/office/officeart/2005/8/layout/orgChart1"/>
    <dgm:cxn modelId="{519E7694-14E0-4F18-97F3-6E8D8A2194EB}" type="presParOf" srcId="{15708EC2-2C79-4581-9DD2-CAC9553896E3}" destId="{0CB12D76-603B-44E9-B946-CD0D1F1DBE2F}" srcOrd="1" destOrd="0" presId="urn:microsoft.com/office/officeart/2005/8/layout/orgChart1"/>
    <dgm:cxn modelId="{99526943-7BFE-4792-9163-D2978801E7F7}" type="presParOf" srcId="{7F9A2DB0-7792-4859-9902-A3CD17AB8229}" destId="{2191E214-E492-4405-8E56-14DC6781BA2D}" srcOrd="1" destOrd="0" presId="urn:microsoft.com/office/officeart/2005/8/layout/orgChart1"/>
    <dgm:cxn modelId="{A0919C73-8A70-4FAB-A04C-9CD83E338D7D}" type="presParOf" srcId="{7F9A2DB0-7792-4859-9902-A3CD17AB8229}" destId="{5276F4B1-02DD-4C57-949A-DF4C59F3B530}" srcOrd="2" destOrd="0" presId="urn:microsoft.com/office/officeart/2005/8/layout/orgChart1"/>
    <dgm:cxn modelId="{5B930DE5-A408-48EA-803A-2A24F8BAF3DB}" type="presParOf" srcId="{18F990D0-960B-41E5-AB96-661EE24FB0D9}" destId="{994D4B46-7DAF-459C-A394-B8410DA3CBA8}" srcOrd="2" destOrd="0" presId="urn:microsoft.com/office/officeart/2005/8/layout/orgChart1"/>
    <dgm:cxn modelId="{7E0EB366-CEF6-4155-BCC3-38DC4BE6A8EA}" type="presParOf" srcId="{B99C62DB-47D0-4E11-A892-BF61E9F377BC}" destId="{EE7BBC18-C5E6-4A61-8662-639F4DEAADE8}" srcOrd="4" destOrd="0" presId="urn:microsoft.com/office/officeart/2005/8/layout/orgChart1"/>
    <dgm:cxn modelId="{991800A4-CBF3-462E-9EEA-7C389533D150}" type="presParOf" srcId="{B99C62DB-47D0-4E11-A892-BF61E9F377BC}" destId="{5FF84CF6-A30D-4090-814E-26BA429621C4}" srcOrd="5" destOrd="0" presId="urn:microsoft.com/office/officeart/2005/8/layout/orgChart1"/>
    <dgm:cxn modelId="{A813762D-7417-477B-89E9-FC75AA29192F}" type="presParOf" srcId="{5FF84CF6-A30D-4090-814E-26BA429621C4}" destId="{F1A1FCB9-8711-43E3-B4B0-67D96D12A8D8}" srcOrd="0" destOrd="0" presId="urn:microsoft.com/office/officeart/2005/8/layout/orgChart1"/>
    <dgm:cxn modelId="{9FDF3E70-CCD9-43E0-8117-564A61627A53}" type="presParOf" srcId="{F1A1FCB9-8711-43E3-B4B0-67D96D12A8D8}" destId="{DE7ABBA4-9964-400F-B3DB-DC55946D24BF}" srcOrd="0" destOrd="0" presId="urn:microsoft.com/office/officeart/2005/8/layout/orgChart1"/>
    <dgm:cxn modelId="{92CDFD94-827C-498F-8CCF-11CD780E36F1}" type="presParOf" srcId="{F1A1FCB9-8711-43E3-B4B0-67D96D12A8D8}" destId="{D3F02B87-BF28-4490-A5FC-4A8488F69184}" srcOrd="1" destOrd="0" presId="urn:microsoft.com/office/officeart/2005/8/layout/orgChart1"/>
    <dgm:cxn modelId="{E9A223F6-B68E-49BC-87BE-E331F8F58D05}" type="presParOf" srcId="{5FF84CF6-A30D-4090-814E-26BA429621C4}" destId="{1C5A27A6-3133-49DA-AB18-2ADBE4FEDCAD}" srcOrd="1" destOrd="0" presId="urn:microsoft.com/office/officeart/2005/8/layout/orgChart1"/>
    <dgm:cxn modelId="{3287DEB9-88EB-4FBA-9D9C-5AAD14A362F7}" type="presParOf" srcId="{1C5A27A6-3133-49DA-AB18-2ADBE4FEDCAD}" destId="{41869C86-4A88-4F95-AE78-D35CD49F9036}" srcOrd="0" destOrd="0" presId="urn:microsoft.com/office/officeart/2005/8/layout/orgChart1"/>
    <dgm:cxn modelId="{41B2CC3B-088A-41BD-A0FD-5DA7ECEB74E8}" type="presParOf" srcId="{1C5A27A6-3133-49DA-AB18-2ADBE4FEDCAD}" destId="{2E1174FF-A60C-46D9-ABDB-9AE0C1FCC832}" srcOrd="1" destOrd="0" presId="urn:microsoft.com/office/officeart/2005/8/layout/orgChart1"/>
    <dgm:cxn modelId="{9567DC4E-0790-4DE8-BB33-D2FDA97D4D96}" type="presParOf" srcId="{2E1174FF-A60C-46D9-ABDB-9AE0C1FCC832}" destId="{AD0678A1-1279-4812-806E-D6F6CCCC6824}" srcOrd="0" destOrd="0" presId="urn:microsoft.com/office/officeart/2005/8/layout/orgChart1"/>
    <dgm:cxn modelId="{E5D81C87-7E8A-48F7-9C1D-31ED84B4A8A9}" type="presParOf" srcId="{AD0678A1-1279-4812-806E-D6F6CCCC6824}" destId="{4ECC9121-8315-4CF0-A27D-C873DF431A68}" srcOrd="0" destOrd="0" presId="urn:microsoft.com/office/officeart/2005/8/layout/orgChart1"/>
    <dgm:cxn modelId="{18C5DD8A-1B98-4B8F-AB30-55B540F7C22D}" type="presParOf" srcId="{AD0678A1-1279-4812-806E-D6F6CCCC6824}" destId="{7521C1F7-735F-4296-B264-923DB051791E}" srcOrd="1" destOrd="0" presId="urn:microsoft.com/office/officeart/2005/8/layout/orgChart1"/>
    <dgm:cxn modelId="{F679F4BF-0033-426D-B08C-AFF3EF831B8C}" type="presParOf" srcId="{2E1174FF-A60C-46D9-ABDB-9AE0C1FCC832}" destId="{31DF366C-1A0F-4063-B192-B9B6ECC9FD60}" srcOrd="1" destOrd="0" presId="urn:microsoft.com/office/officeart/2005/8/layout/orgChart1"/>
    <dgm:cxn modelId="{2CEC4642-8B71-4971-9FF9-0653D8B47E11}" type="presParOf" srcId="{31DF366C-1A0F-4063-B192-B9B6ECC9FD60}" destId="{0215E729-AB27-409D-97C9-E6CBECBEBC03}" srcOrd="0" destOrd="0" presId="urn:microsoft.com/office/officeart/2005/8/layout/orgChart1"/>
    <dgm:cxn modelId="{30D7205D-B96A-4726-9C63-61C692F2E908}" type="presParOf" srcId="{31DF366C-1A0F-4063-B192-B9B6ECC9FD60}" destId="{4037D4B5-72B7-46BD-9F66-099E7D4AAC83}" srcOrd="1" destOrd="0" presId="urn:microsoft.com/office/officeart/2005/8/layout/orgChart1"/>
    <dgm:cxn modelId="{D6B7D4F1-0170-4837-9A3B-E0529EE16DB3}" type="presParOf" srcId="{4037D4B5-72B7-46BD-9F66-099E7D4AAC83}" destId="{2B39A20A-8C27-475A-AE3D-8C1A7B66A234}" srcOrd="0" destOrd="0" presId="urn:microsoft.com/office/officeart/2005/8/layout/orgChart1"/>
    <dgm:cxn modelId="{0BA1D136-D967-439B-8C7C-FF1BF15BF464}" type="presParOf" srcId="{2B39A20A-8C27-475A-AE3D-8C1A7B66A234}" destId="{3A4F4474-9FA0-4433-8D17-7CFBF7063DE5}" srcOrd="0" destOrd="0" presId="urn:microsoft.com/office/officeart/2005/8/layout/orgChart1"/>
    <dgm:cxn modelId="{389FDFE7-98C6-474B-B7B0-83709BD7ABCF}" type="presParOf" srcId="{2B39A20A-8C27-475A-AE3D-8C1A7B66A234}" destId="{AD38F2C6-4C76-48F5-8FAC-D00CFA1FCFE3}" srcOrd="1" destOrd="0" presId="urn:microsoft.com/office/officeart/2005/8/layout/orgChart1"/>
    <dgm:cxn modelId="{7B7259EE-47D4-4D2C-A2B0-50E88605C595}" type="presParOf" srcId="{4037D4B5-72B7-46BD-9F66-099E7D4AAC83}" destId="{5CE3CCFE-975C-4BDB-8B36-51D0FA06AF6B}" srcOrd="1" destOrd="0" presId="urn:microsoft.com/office/officeart/2005/8/layout/orgChart1"/>
    <dgm:cxn modelId="{3BA09244-5B4D-4F86-AAA2-0CDD40A46872}" type="presParOf" srcId="{5CE3CCFE-975C-4BDB-8B36-51D0FA06AF6B}" destId="{80EDE3D9-BA55-47AF-AEEB-AF433081E5A3}" srcOrd="0" destOrd="0" presId="urn:microsoft.com/office/officeart/2005/8/layout/orgChart1"/>
    <dgm:cxn modelId="{489CAE58-A614-40C2-B487-16E828A982A7}" type="presParOf" srcId="{5CE3CCFE-975C-4BDB-8B36-51D0FA06AF6B}" destId="{566A88B5-F3FC-4780-8F74-92777ABE8ACC}" srcOrd="1" destOrd="0" presId="urn:microsoft.com/office/officeart/2005/8/layout/orgChart1"/>
    <dgm:cxn modelId="{2F948761-33CA-44FB-8527-B22E0BE3D677}" type="presParOf" srcId="{566A88B5-F3FC-4780-8F74-92777ABE8ACC}" destId="{2C3C6BF6-1BBA-4C0C-B632-4C195CC8577F}" srcOrd="0" destOrd="0" presId="urn:microsoft.com/office/officeart/2005/8/layout/orgChart1"/>
    <dgm:cxn modelId="{27A2C99F-E2BA-4B1B-BE67-CFD4C51FBD88}" type="presParOf" srcId="{2C3C6BF6-1BBA-4C0C-B632-4C195CC8577F}" destId="{9C70646C-8327-4477-BB60-12CC941B3098}" srcOrd="0" destOrd="0" presId="urn:microsoft.com/office/officeart/2005/8/layout/orgChart1"/>
    <dgm:cxn modelId="{487CEFB5-49BA-4D21-93B9-358F8D3F0917}" type="presParOf" srcId="{2C3C6BF6-1BBA-4C0C-B632-4C195CC8577F}" destId="{C0FD3143-0A77-43FC-B519-C7453C7C7229}" srcOrd="1" destOrd="0" presId="urn:microsoft.com/office/officeart/2005/8/layout/orgChart1"/>
    <dgm:cxn modelId="{320AB927-F304-49EB-8A4B-B8205F71D9D8}" type="presParOf" srcId="{566A88B5-F3FC-4780-8F74-92777ABE8ACC}" destId="{4A7BAFF6-478D-4FCF-924D-C66E5E831B5F}" srcOrd="1" destOrd="0" presId="urn:microsoft.com/office/officeart/2005/8/layout/orgChart1"/>
    <dgm:cxn modelId="{D1364C37-D619-4B1A-ABC2-723587A37EE5}" type="presParOf" srcId="{566A88B5-F3FC-4780-8F74-92777ABE8ACC}" destId="{B6570D69-84A6-4866-978B-DFFCFA8D2274}" srcOrd="2" destOrd="0" presId="urn:microsoft.com/office/officeart/2005/8/layout/orgChart1"/>
    <dgm:cxn modelId="{5788B385-570B-49A7-A0DB-9BF142FA33A5}" type="presParOf" srcId="{4037D4B5-72B7-46BD-9F66-099E7D4AAC83}" destId="{3B96FFC6-52A7-43CF-B5EB-BBE24E2D545D}" srcOrd="2" destOrd="0" presId="urn:microsoft.com/office/officeart/2005/8/layout/orgChart1"/>
    <dgm:cxn modelId="{AC29082D-3961-44E4-866F-87D5EF95308D}" type="presParOf" srcId="{31DF366C-1A0F-4063-B192-B9B6ECC9FD60}" destId="{6D593335-1F6C-4A18-B1A6-C5A77409FA83}" srcOrd="2" destOrd="0" presId="urn:microsoft.com/office/officeart/2005/8/layout/orgChart1"/>
    <dgm:cxn modelId="{76BAD128-FBCC-4118-8963-989424985AAD}" type="presParOf" srcId="{31DF366C-1A0F-4063-B192-B9B6ECC9FD60}" destId="{EE976C4B-79B5-4233-BE1F-A548C4274D7A}" srcOrd="3" destOrd="0" presId="urn:microsoft.com/office/officeart/2005/8/layout/orgChart1"/>
    <dgm:cxn modelId="{AA4C12B6-2C38-40FF-8385-4B683522F5A8}" type="presParOf" srcId="{EE976C4B-79B5-4233-BE1F-A548C4274D7A}" destId="{5CE7A03F-37CE-4096-9CCB-345373B21B42}" srcOrd="0" destOrd="0" presId="urn:microsoft.com/office/officeart/2005/8/layout/orgChart1"/>
    <dgm:cxn modelId="{1EAF88BD-283A-4485-967D-8EB9522FB2C3}" type="presParOf" srcId="{5CE7A03F-37CE-4096-9CCB-345373B21B42}" destId="{8469C231-AA58-44E8-A398-9C4F2450F66D}" srcOrd="0" destOrd="0" presId="urn:microsoft.com/office/officeart/2005/8/layout/orgChart1"/>
    <dgm:cxn modelId="{9925C204-A0BC-40AD-9AA6-E8891E3EEF3B}" type="presParOf" srcId="{5CE7A03F-37CE-4096-9CCB-345373B21B42}" destId="{1E46F0AA-31FC-4CCF-9274-57EAEC6ADE0B}" srcOrd="1" destOrd="0" presId="urn:microsoft.com/office/officeart/2005/8/layout/orgChart1"/>
    <dgm:cxn modelId="{28A1E5B6-19C9-4AB8-A44B-4396956481A9}" type="presParOf" srcId="{EE976C4B-79B5-4233-BE1F-A548C4274D7A}" destId="{72AEEEF8-5823-4FA2-A308-3721E69291A0}" srcOrd="1" destOrd="0" presId="urn:microsoft.com/office/officeart/2005/8/layout/orgChart1"/>
    <dgm:cxn modelId="{8F9B53FE-0886-4651-A4EC-44439CBA601E}" type="presParOf" srcId="{72AEEEF8-5823-4FA2-A308-3721E69291A0}" destId="{D1B1044F-417A-4D41-A7AB-DA95071D0B88}" srcOrd="0" destOrd="0" presId="urn:microsoft.com/office/officeart/2005/8/layout/orgChart1"/>
    <dgm:cxn modelId="{877B3001-2F86-4128-A655-D2154EE48C01}" type="presParOf" srcId="{72AEEEF8-5823-4FA2-A308-3721E69291A0}" destId="{15949F7F-57EA-4A13-BE64-3C7284C68D57}" srcOrd="1" destOrd="0" presId="urn:microsoft.com/office/officeart/2005/8/layout/orgChart1"/>
    <dgm:cxn modelId="{4297FDBE-BFB5-4F0A-AC48-D87ADED8AF35}" type="presParOf" srcId="{15949F7F-57EA-4A13-BE64-3C7284C68D57}" destId="{399F3DE9-D7E1-488A-B090-5515E5AFE6C6}" srcOrd="0" destOrd="0" presId="urn:microsoft.com/office/officeart/2005/8/layout/orgChart1"/>
    <dgm:cxn modelId="{9934D2DC-4E5E-4188-AD14-0A4E5871C4DB}" type="presParOf" srcId="{399F3DE9-D7E1-488A-B090-5515E5AFE6C6}" destId="{4D215251-F6DD-4263-9B12-BC829CEBF4C4}" srcOrd="0" destOrd="0" presId="urn:microsoft.com/office/officeart/2005/8/layout/orgChart1"/>
    <dgm:cxn modelId="{107D662D-C292-4773-AD4B-16036DF54C55}" type="presParOf" srcId="{399F3DE9-D7E1-488A-B090-5515E5AFE6C6}" destId="{22ADFFDF-1389-46A5-B46F-B4F7A15675A1}" srcOrd="1" destOrd="0" presId="urn:microsoft.com/office/officeart/2005/8/layout/orgChart1"/>
    <dgm:cxn modelId="{E498C22A-C00D-4122-A150-052CAF68F4C6}" type="presParOf" srcId="{15949F7F-57EA-4A13-BE64-3C7284C68D57}" destId="{98D70DFB-44F8-4C4E-9880-5E45D9A5EEE0}" srcOrd="1" destOrd="0" presId="urn:microsoft.com/office/officeart/2005/8/layout/orgChart1"/>
    <dgm:cxn modelId="{F3187F1C-661C-4BFC-9704-2D82D267FF9E}" type="presParOf" srcId="{15949F7F-57EA-4A13-BE64-3C7284C68D57}" destId="{4B2F4C2F-6F19-4471-B643-0D045CE468B0}" srcOrd="2" destOrd="0" presId="urn:microsoft.com/office/officeart/2005/8/layout/orgChart1"/>
    <dgm:cxn modelId="{999BA9C0-AFAE-4738-B7BC-B68319997236}" type="presParOf" srcId="{EE976C4B-79B5-4233-BE1F-A548C4274D7A}" destId="{D2A0BA03-A0B3-4660-AE8F-A807B2217526}" srcOrd="2" destOrd="0" presId="urn:microsoft.com/office/officeart/2005/8/layout/orgChart1"/>
    <dgm:cxn modelId="{CB8A54F7-7C5E-46D0-8AB3-502005216969}" type="presParOf" srcId="{2E1174FF-A60C-46D9-ABDB-9AE0C1FCC832}" destId="{CE09CCC7-7753-4252-8757-99EF1AE12B4C}" srcOrd="2" destOrd="0" presId="urn:microsoft.com/office/officeart/2005/8/layout/orgChart1"/>
    <dgm:cxn modelId="{FFDBAFB9-14CE-4393-A126-F89C61D1F1A5}" type="presParOf" srcId="{1C5A27A6-3133-49DA-AB18-2ADBE4FEDCAD}" destId="{23E3E3DA-DBC7-4938-AD20-CB51CA45C0C3}" srcOrd="2" destOrd="0" presId="urn:microsoft.com/office/officeart/2005/8/layout/orgChart1"/>
    <dgm:cxn modelId="{B4789D08-BB44-4ECB-B374-6BC3AFEC6EC5}" type="presParOf" srcId="{1C5A27A6-3133-49DA-AB18-2ADBE4FEDCAD}" destId="{97A7DA93-072F-4015-948D-6052541375F2}" srcOrd="3" destOrd="0" presId="urn:microsoft.com/office/officeart/2005/8/layout/orgChart1"/>
    <dgm:cxn modelId="{5C25D430-ECDF-4AD5-9C2C-2B7D7EAC7877}" type="presParOf" srcId="{97A7DA93-072F-4015-948D-6052541375F2}" destId="{E3EC831C-2D30-4C5B-A0C1-BBF2C405F63E}" srcOrd="0" destOrd="0" presId="urn:microsoft.com/office/officeart/2005/8/layout/orgChart1"/>
    <dgm:cxn modelId="{AE92F4B0-00D7-4AF9-8AC3-3DDF6C64A2D7}" type="presParOf" srcId="{E3EC831C-2D30-4C5B-A0C1-BBF2C405F63E}" destId="{22CB92AA-4753-4B7E-AFD8-97EA75B330BE}" srcOrd="0" destOrd="0" presId="urn:microsoft.com/office/officeart/2005/8/layout/orgChart1"/>
    <dgm:cxn modelId="{0958BD67-C9EA-4E52-BCCB-0D1F22CD8CAD}" type="presParOf" srcId="{E3EC831C-2D30-4C5B-A0C1-BBF2C405F63E}" destId="{D7D2C968-C758-474A-AF90-63F63E83EEA0}" srcOrd="1" destOrd="0" presId="urn:microsoft.com/office/officeart/2005/8/layout/orgChart1"/>
    <dgm:cxn modelId="{DCFC4056-42F9-40B8-BF3A-89C6FC547A56}" type="presParOf" srcId="{97A7DA93-072F-4015-948D-6052541375F2}" destId="{2AD961F3-EF3C-482B-B32E-38D1A0EE3EC9}" srcOrd="1" destOrd="0" presId="urn:microsoft.com/office/officeart/2005/8/layout/orgChart1"/>
    <dgm:cxn modelId="{9641B1DD-CF28-4A25-970B-B7D350A27D0C}" type="presParOf" srcId="{97A7DA93-072F-4015-948D-6052541375F2}" destId="{1CBA3AB6-163E-48ED-88C5-DE24A571FF98}" srcOrd="2" destOrd="0" presId="urn:microsoft.com/office/officeart/2005/8/layout/orgChart1"/>
    <dgm:cxn modelId="{CF3D449B-CA68-48F7-898D-9F0C44867CD1}" type="presParOf" srcId="{5FF84CF6-A30D-4090-814E-26BA429621C4}" destId="{C219DEAD-38AD-4E0A-B6D7-36F54B5315E4}" srcOrd="2" destOrd="0" presId="urn:microsoft.com/office/officeart/2005/8/layout/orgChart1"/>
    <dgm:cxn modelId="{18F8625C-DCBB-4CB4-9BB7-E6CF9642995A}" type="presParOf" srcId="{139EF4C4-C5D5-4ADD-AB43-006ADEAF1DE9}" destId="{36DAC74B-0C10-4FF3-AED0-D192D6C583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3E3DA-DBC7-4938-AD20-CB51CA45C0C3}">
      <dsp:nvSpPr>
        <dsp:cNvPr id="0" name=""/>
        <dsp:cNvSpPr/>
      </dsp:nvSpPr>
      <dsp:spPr>
        <a:xfrm>
          <a:off x="10707615" y="2814563"/>
          <a:ext cx="808118" cy="28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1"/>
              </a:lnTo>
              <a:lnTo>
                <a:pt x="808118" y="140251"/>
              </a:lnTo>
              <a:lnTo>
                <a:pt x="808118" y="280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1044F-417A-4D41-A7AB-DA95071D0B88}">
      <dsp:nvSpPr>
        <dsp:cNvPr id="0" name=""/>
        <dsp:cNvSpPr/>
      </dsp:nvSpPr>
      <dsp:spPr>
        <a:xfrm>
          <a:off x="10173322" y="4711303"/>
          <a:ext cx="200359" cy="61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436"/>
              </a:lnTo>
              <a:lnTo>
                <a:pt x="200359" y="614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93335-1F6C-4A18-B1A6-C5A77409FA83}">
      <dsp:nvSpPr>
        <dsp:cNvPr id="0" name=""/>
        <dsp:cNvSpPr/>
      </dsp:nvSpPr>
      <dsp:spPr>
        <a:xfrm>
          <a:off x="9899497" y="3762933"/>
          <a:ext cx="808118" cy="28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1"/>
              </a:lnTo>
              <a:lnTo>
                <a:pt x="808118" y="140251"/>
              </a:lnTo>
              <a:lnTo>
                <a:pt x="808118" y="280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DE3D9-BA55-47AF-AEEB-AF433081E5A3}">
      <dsp:nvSpPr>
        <dsp:cNvPr id="0" name=""/>
        <dsp:cNvSpPr/>
      </dsp:nvSpPr>
      <dsp:spPr>
        <a:xfrm>
          <a:off x="8557086" y="4711303"/>
          <a:ext cx="200359" cy="61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436"/>
              </a:lnTo>
              <a:lnTo>
                <a:pt x="200359" y="614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5E729-AB27-409D-97C9-E6CBECBEBC03}">
      <dsp:nvSpPr>
        <dsp:cNvPr id="0" name=""/>
        <dsp:cNvSpPr/>
      </dsp:nvSpPr>
      <dsp:spPr>
        <a:xfrm>
          <a:off x="9091379" y="3762933"/>
          <a:ext cx="808118" cy="280503"/>
        </a:xfrm>
        <a:custGeom>
          <a:avLst/>
          <a:gdLst/>
          <a:ahLst/>
          <a:cxnLst/>
          <a:rect l="0" t="0" r="0" b="0"/>
          <a:pathLst>
            <a:path>
              <a:moveTo>
                <a:pt x="808118" y="0"/>
              </a:moveTo>
              <a:lnTo>
                <a:pt x="808118" y="140251"/>
              </a:lnTo>
              <a:lnTo>
                <a:pt x="0" y="140251"/>
              </a:lnTo>
              <a:lnTo>
                <a:pt x="0" y="280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69C86-4A88-4F95-AE78-D35CD49F9036}">
      <dsp:nvSpPr>
        <dsp:cNvPr id="0" name=""/>
        <dsp:cNvSpPr/>
      </dsp:nvSpPr>
      <dsp:spPr>
        <a:xfrm>
          <a:off x="9899497" y="2814563"/>
          <a:ext cx="808118" cy="280503"/>
        </a:xfrm>
        <a:custGeom>
          <a:avLst/>
          <a:gdLst/>
          <a:ahLst/>
          <a:cxnLst/>
          <a:rect l="0" t="0" r="0" b="0"/>
          <a:pathLst>
            <a:path>
              <a:moveTo>
                <a:pt x="808118" y="0"/>
              </a:moveTo>
              <a:lnTo>
                <a:pt x="808118" y="140251"/>
              </a:lnTo>
              <a:lnTo>
                <a:pt x="0" y="140251"/>
              </a:lnTo>
              <a:lnTo>
                <a:pt x="0" y="280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BBC18-C5E6-4A61-8662-639F4DEAADE8}">
      <dsp:nvSpPr>
        <dsp:cNvPr id="0" name=""/>
        <dsp:cNvSpPr/>
      </dsp:nvSpPr>
      <dsp:spPr>
        <a:xfrm>
          <a:off x="5691940" y="1866193"/>
          <a:ext cx="5015674" cy="28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1"/>
              </a:lnTo>
              <a:lnTo>
                <a:pt x="5015674" y="140251"/>
              </a:lnTo>
              <a:lnTo>
                <a:pt x="5015674" y="280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4EE40-FDC2-4F4F-9713-C0913264FCE6}">
      <dsp:nvSpPr>
        <dsp:cNvPr id="0" name=""/>
        <dsp:cNvSpPr/>
      </dsp:nvSpPr>
      <dsp:spPr>
        <a:xfrm>
          <a:off x="5858907" y="2814563"/>
          <a:ext cx="2424354" cy="28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1"/>
              </a:lnTo>
              <a:lnTo>
                <a:pt x="2424354" y="140251"/>
              </a:lnTo>
              <a:lnTo>
                <a:pt x="2424354" y="280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50CA5-2943-4810-BB3A-90F6503B1BCF}">
      <dsp:nvSpPr>
        <dsp:cNvPr id="0" name=""/>
        <dsp:cNvSpPr/>
      </dsp:nvSpPr>
      <dsp:spPr>
        <a:xfrm>
          <a:off x="6132732" y="3762933"/>
          <a:ext cx="200359" cy="156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806"/>
              </a:lnTo>
              <a:lnTo>
                <a:pt x="200359" y="1562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5BBB6-4669-40F7-855E-27BF8E7DF20A}">
      <dsp:nvSpPr>
        <dsp:cNvPr id="0" name=""/>
        <dsp:cNvSpPr/>
      </dsp:nvSpPr>
      <dsp:spPr>
        <a:xfrm>
          <a:off x="6132732" y="3762933"/>
          <a:ext cx="200359" cy="61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436"/>
              </a:lnTo>
              <a:lnTo>
                <a:pt x="200359" y="614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895AE-5BF1-431C-B165-7885FC6530E6}">
      <dsp:nvSpPr>
        <dsp:cNvPr id="0" name=""/>
        <dsp:cNvSpPr/>
      </dsp:nvSpPr>
      <dsp:spPr>
        <a:xfrm>
          <a:off x="5858907" y="2814563"/>
          <a:ext cx="808118" cy="28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1"/>
              </a:lnTo>
              <a:lnTo>
                <a:pt x="808118" y="140251"/>
              </a:lnTo>
              <a:lnTo>
                <a:pt x="808118" y="280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EBA72-A44B-40BB-96FB-BFA45209E2C9}">
      <dsp:nvSpPr>
        <dsp:cNvPr id="0" name=""/>
        <dsp:cNvSpPr/>
      </dsp:nvSpPr>
      <dsp:spPr>
        <a:xfrm>
          <a:off x="5050788" y="2814563"/>
          <a:ext cx="808118" cy="280503"/>
        </a:xfrm>
        <a:custGeom>
          <a:avLst/>
          <a:gdLst/>
          <a:ahLst/>
          <a:cxnLst/>
          <a:rect l="0" t="0" r="0" b="0"/>
          <a:pathLst>
            <a:path>
              <a:moveTo>
                <a:pt x="808118" y="0"/>
              </a:moveTo>
              <a:lnTo>
                <a:pt x="808118" y="140251"/>
              </a:lnTo>
              <a:lnTo>
                <a:pt x="0" y="140251"/>
              </a:lnTo>
              <a:lnTo>
                <a:pt x="0" y="280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F69BB-1541-400C-B257-D72B5BEF6BF2}">
      <dsp:nvSpPr>
        <dsp:cNvPr id="0" name=""/>
        <dsp:cNvSpPr/>
      </dsp:nvSpPr>
      <dsp:spPr>
        <a:xfrm>
          <a:off x="3708377" y="4711303"/>
          <a:ext cx="200359" cy="61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436"/>
              </a:lnTo>
              <a:lnTo>
                <a:pt x="200359" y="614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28C88-662F-4927-B54E-639DDB7232EC}">
      <dsp:nvSpPr>
        <dsp:cNvPr id="0" name=""/>
        <dsp:cNvSpPr/>
      </dsp:nvSpPr>
      <dsp:spPr>
        <a:xfrm>
          <a:off x="3434552" y="3762933"/>
          <a:ext cx="808118" cy="28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1"/>
              </a:lnTo>
              <a:lnTo>
                <a:pt x="808118" y="140251"/>
              </a:lnTo>
              <a:lnTo>
                <a:pt x="808118" y="280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BFF3D-85DD-4B03-B872-488580851795}">
      <dsp:nvSpPr>
        <dsp:cNvPr id="0" name=""/>
        <dsp:cNvSpPr/>
      </dsp:nvSpPr>
      <dsp:spPr>
        <a:xfrm>
          <a:off x="2092141" y="4711303"/>
          <a:ext cx="200359" cy="61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436"/>
              </a:lnTo>
              <a:lnTo>
                <a:pt x="200359" y="614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83AF-4B3B-4F98-9A3B-DD0CADEBEC70}">
      <dsp:nvSpPr>
        <dsp:cNvPr id="0" name=""/>
        <dsp:cNvSpPr/>
      </dsp:nvSpPr>
      <dsp:spPr>
        <a:xfrm>
          <a:off x="2626434" y="3762933"/>
          <a:ext cx="808118" cy="280503"/>
        </a:xfrm>
        <a:custGeom>
          <a:avLst/>
          <a:gdLst/>
          <a:ahLst/>
          <a:cxnLst/>
          <a:rect l="0" t="0" r="0" b="0"/>
          <a:pathLst>
            <a:path>
              <a:moveTo>
                <a:pt x="808118" y="0"/>
              </a:moveTo>
              <a:lnTo>
                <a:pt x="808118" y="140251"/>
              </a:lnTo>
              <a:lnTo>
                <a:pt x="0" y="140251"/>
              </a:lnTo>
              <a:lnTo>
                <a:pt x="0" y="280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41A3F-8D51-4D52-B227-E3B9E03D7B05}">
      <dsp:nvSpPr>
        <dsp:cNvPr id="0" name=""/>
        <dsp:cNvSpPr/>
      </dsp:nvSpPr>
      <dsp:spPr>
        <a:xfrm>
          <a:off x="3434552" y="2814563"/>
          <a:ext cx="2424354" cy="280503"/>
        </a:xfrm>
        <a:custGeom>
          <a:avLst/>
          <a:gdLst/>
          <a:ahLst/>
          <a:cxnLst/>
          <a:rect l="0" t="0" r="0" b="0"/>
          <a:pathLst>
            <a:path>
              <a:moveTo>
                <a:pt x="2424354" y="0"/>
              </a:moveTo>
              <a:lnTo>
                <a:pt x="2424354" y="140251"/>
              </a:lnTo>
              <a:lnTo>
                <a:pt x="0" y="140251"/>
              </a:lnTo>
              <a:lnTo>
                <a:pt x="0" y="280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C0F9C-2A7A-4A83-8FFC-A3867E7111C7}">
      <dsp:nvSpPr>
        <dsp:cNvPr id="0" name=""/>
        <dsp:cNvSpPr/>
      </dsp:nvSpPr>
      <dsp:spPr>
        <a:xfrm>
          <a:off x="5691940" y="1866193"/>
          <a:ext cx="166966" cy="28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51"/>
              </a:lnTo>
              <a:lnTo>
                <a:pt x="166966" y="140251"/>
              </a:lnTo>
              <a:lnTo>
                <a:pt x="166966" y="280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634A6-0827-4F86-A104-F97044B4FFD0}">
      <dsp:nvSpPr>
        <dsp:cNvPr id="0" name=""/>
        <dsp:cNvSpPr/>
      </dsp:nvSpPr>
      <dsp:spPr>
        <a:xfrm>
          <a:off x="141972" y="2814563"/>
          <a:ext cx="200359" cy="1562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806"/>
              </a:lnTo>
              <a:lnTo>
                <a:pt x="200359" y="1562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47808-D0A5-4881-BB42-EF23F20D7958}">
      <dsp:nvSpPr>
        <dsp:cNvPr id="0" name=""/>
        <dsp:cNvSpPr/>
      </dsp:nvSpPr>
      <dsp:spPr>
        <a:xfrm>
          <a:off x="141972" y="2814563"/>
          <a:ext cx="200359" cy="614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436"/>
              </a:lnTo>
              <a:lnTo>
                <a:pt x="200359" y="614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DB5A-ABC7-44E5-9889-9573C3A2B870}">
      <dsp:nvSpPr>
        <dsp:cNvPr id="0" name=""/>
        <dsp:cNvSpPr/>
      </dsp:nvSpPr>
      <dsp:spPr>
        <a:xfrm>
          <a:off x="676265" y="1866193"/>
          <a:ext cx="5015674" cy="280503"/>
        </a:xfrm>
        <a:custGeom>
          <a:avLst/>
          <a:gdLst/>
          <a:ahLst/>
          <a:cxnLst/>
          <a:rect l="0" t="0" r="0" b="0"/>
          <a:pathLst>
            <a:path>
              <a:moveTo>
                <a:pt x="5015674" y="0"/>
              </a:moveTo>
              <a:lnTo>
                <a:pt x="5015674" y="140251"/>
              </a:lnTo>
              <a:lnTo>
                <a:pt x="0" y="140251"/>
              </a:lnTo>
              <a:lnTo>
                <a:pt x="0" y="280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F2111-10CC-4043-8CEF-32792C8BCA54}">
      <dsp:nvSpPr>
        <dsp:cNvPr id="0" name=""/>
        <dsp:cNvSpPr/>
      </dsp:nvSpPr>
      <dsp:spPr>
        <a:xfrm>
          <a:off x="5024074" y="1198327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0000-Main</a:t>
          </a:r>
        </a:p>
      </dsp:txBody>
      <dsp:txXfrm>
        <a:off x="5024074" y="1198327"/>
        <a:ext cx="1335732" cy="667866"/>
      </dsp:txXfrm>
    </dsp:sp>
    <dsp:sp modelId="{8CFEA404-8BD8-4FBC-94BB-DFF0717A5FF4}">
      <dsp:nvSpPr>
        <dsp:cNvPr id="0" name=""/>
        <dsp:cNvSpPr/>
      </dsp:nvSpPr>
      <dsp:spPr>
        <a:xfrm>
          <a:off x="8399" y="214669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1000-Init</a:t>
          </a:r>
        </a:p>
      </dsp:txBody>
      <dsp:txXfrm>
        <a:off x="8399" y="2146696"/>
        <a:ext cx="1335732" cy="667866"/>
      </dsp:txXfrm>
    </dsp:sp>
    <dsp:sp modelId="{FE0BE4E7-BBD1-4242-B773-535836F3A1D3}">
      <dsp:nvSpPr>
        <dsp:cNvPr id="0" name=""/>
        <dsp:cNvSpPr/>
      </dsp:nvSpPr>
      <dsp:spPr>
        <a:xfrm>
          <a:off x="342332" y="309506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9000-Read</a:t>
          </a:r>
        </a:p>
      </dsp:txBody>
      <dsp:txXfrm>
        <a:off x="342332" y="3095066"/>
        <a:ext cx="1335732" cy="667866"/>
      </dsp:txXfrm>
    </dsp:sp>
    <dsp:sp modelId="{7A744712-E3B2-45E2-912B-B28C76E99FF1}">
      <dsp:nvSpPr>
        <dsp:cNvPr id="0" name=""/>
        <dsp:cNvSpPr/>
      </dsp:nvSpPr>
      <dsp:spPr>
        <a:xfrm>
          <a:off x="342332" y="404343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9200-Headings</a:t>
          </a:r>
        </a:p>
      </dsp:txBody>
      <dsp:txXfrm>
        <a:off x="342332" y="4043436"/>
        <a:ext cx="1335732" cy="667866"/>
      </dsp:txXfrm>
    </dsp:sp>
    <dsp:sp modelId="{20113137-2D66-4AC6-A55A-D756438CF5FA}">
      <dsp:nvSpPr>
        <dsp:cNvPr id="0" name=""/>
        <dsp:cNvSpPr/>
      </dsp:nvSpPr>
      <dsp:spPr>
        <a:xfrm>
          <a:off x="5191040" y="214669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2000-Mainline</a:t>
          </a:r>
        </a:p>
      </dsp:txBody>
      <dsp:txXfrm>
        <a:off x="5191040" y="2146696"/>
        <a:ext cx="1335732" cy="667866"/>
      </dsp:txXfrm>
    </dsp:sp>
    <dsp:sp modelId="{A1F6BE39-DBC2-4883-A409-9F1EBB842A18}">
      <dsp:nvSpPr>
        <dsp:cNvPr id="0" name=""/>
        <dsp:cNvSpPr/>
      </dsp:nvSpPr>
      <dsp:spPr>
        <a:xfrm>
          <a:off x="2766686" y="309506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9100-MajorSubtotals</a:t>
          </a:r>
        </a:p>
      </dsp:txBody>
      <dsp:txXfrm>
        <a:off x="2766686" y="3095066"/>
        <a:ext cx="1335732" cy="667866"/>
      </dsp:txXfrm>
    </dsp:sp>
    <dsp:sp modelId="{92576A8E-5C98-46DF-9062-941E5E8EA9C4}">
      <dsp:nvSpPr>
        <dsp:cNvPr id="0" name=""/>
        <dsp:cNvSpPr/>
      </dsp:nvSpPr>
      <dsp:spPr>
        <a:xfrm>
          <a:off x="1958568" y="404343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9300-ConvertBoatType</a:t>
          </a:r>
        </a:p>
      </dsp:txBody>
      <dsp:txXfrm>
        <a:off x="1958568" y="4043436"/>
        <a:ext cx="1335732" cy="667866"/>
      </dsp:txXfrm>
    </dsp:sp>
    <dsp:sp modelId="{E761B618-C378-47FB-965A-3072DEFF9F6D}">
      <dsp:nvSpPr>
        <dsp:cNvPr id="0" name=""/>
        <dsp:cNvSpPr/>
      </dsp:nvSpPr>
      <dsp:spPr>
        <a:xfrm>
          <a:off x="2292501" y="499180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9200-Headings</a:t>
          </a:r>
        </a:p>
      </dsp:txBody>
      <dsp:txXfrm>
        <a:off x="2292501" y="4991806"/>
        <a:ext cx="1335732" cy="667866"/>
      </dsp:txXfrm>
    </dsp:sp>
    <dsp:sp modelId="{0D9EEAC8-5FCC-4974-B14C-1F506DD9F1B5}">
      <dsp:nvSpPr>
        <dsp:cNvPr id="0" name=""/>
        <dsp:cNvSpPr/>
      </dsp:nvSpPr>
      <dsp:spPr>
        <a:xfrm>
          <a:off x="3574804" y="404343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9400-PrintMajorBoatLines</a:t>
          </a:r>
        </a:p>
      </dsp:txBody>
      <dsp:txXfrm>
        <a:off x="3574804" y="4043436"/>
        <a:ext cx="1335732" cy="667866"/>
      </dsp:txXfrm>
    </dsp:sp>
    <dsp:sp modelId="{98A90960-01A6-4DDC-BBAC-3E29C4B8D7F6}">
      <dsp:nvSpPr>
        <dsp:cNvPr id="0" name=""/>
        <dsp:cNvSpPr/>
      </dsp:nvSpPr>
      <dsp:spPr>
        <a:xfrm>
          <a:off x="3908737" y="499180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9200-Headings</a:t>
          </a:r>
        </a:p>
      </dsp:txBody>
      <dsp:txXfrm>
        <a:off x="3908737" y="4991806"/>
        <a:ext cx="1335732" cy="667866"/>
      </dsp:txXfrm>
    </dsp:sp>
    <dsp:sp modelId="{1B6B5A5C-9C8B-4A2F-8642-6B15447ED74A}">
      <dsp:nvSpPr>
        <dsp:cNvPr id="0" name=""/>
        <dsp:cNvSpPr/>
      </dsp:nvSpPr>
      <dsp:spPr>
        <a:xfrm>
          <a:off x="4382922" y="309506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2100-Calcs</a:t>
          </a:r>
        </a:p>
      </dsp:txBody>
      <dsp:txXfrm>
        <a:off x="4382922" y="3095066"/>
        <a:ext cx="1335732" cy="667866"/>
      </dsp:txXfrm>
    </dsp:sp>
    <dsp:sp modelId="{E420BAE2-0816-4D89-8C17-7B5677F623F7}">
      <dsp:nvSpPr>
        <dsp:cNvPr id="0" name=""/>
        <dsp:cNvSpPr/>
      </dsp:nvSpPr>
      <dsp:spPr>
        <a:xfrm>
          <a:off x="5999158" y="309506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2200-Output</a:t>
          </a:r>
        </a:p>
      </dsp:txBody>
      <dsp:txXfrm>
        <a:off x="5999158" y="3095066"/>
        <a:ext cx="1335732" cy="667866"/>
      </dsp:txXfrm>
    </dsp:sp>
    <dsp:sp modelId="{31F1FBDC-4802-4B85-B1FA-AF43F835A5AE}">
      <dsp:nvSpPr>
        <dsp:cNvPr id="0" name=""/>
        <dsp:cNvSpPr/>
      </dsp:nvSpPr>
      <dsp:spPr>
        <a:xfrm>
          <a:off x="6333091" y="404343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2210-ConvertAccPck</a:t>
          </a:r>
        </a:p>
      </dsp:txBody>
      <dsp:txXfrm>
        <a:off x="6333091" y="4043436"/>
        <a:ext cx="1335732" cy="667866"/>
      </dsp:txXfrm>
    </dsp:sp>
    <dsp:sp modelId="{230A3561-C01A-4D61-AD3A-DFEAE084C983}">
      <dsp:nvSpPr>
        <dsp:cNvPr id="0" name=""/>
        <dsp:cNvSpPr/>
      </dsp:nvSpPr>
      <dsp:spPr>
        <a:xfrm>
          <a:off x="6333091" y="499180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9200-Headings</a:t>
          </a:r>
        </a:p>
      </dsp:txBody>
      <dsp:txXfrm>
        <a:off x="6333091" y="4991806"/>
        <a:ext cx="1335732" cy="667866"/>
      </dsp:txXfrm>
    </dsp:sp>
    <dsp:sp modelId="{016A05CE-CCA5-4B65-837A-19CCC3168D48}">
      <dsp:nvSpPr>
        <dsp:cNvPr id="0" name=""/>
        <dsp:cNvSpPr/>
      </dsp:nvSpPr>
      <dsp:spPr>
        <a:xfrm>
          <a:off x="7615395" y="309506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2300-Read</a:t>
          </a:r>
        </a:p>
      </dsp:txBody>
      <dsp:txXfrm>
        <a:off x="7615395" y="3095066"/>
        <a:ext cx="1335732" cy="667866"/>
      </dsp:txXfrm>
    </dsp:sp>
    <dsp:sp modelId="{DE7ABBA4-9964-400F-B3DB-DC55946D24BF}">
      <dsp:nvSpPr>
        <dsp:cNvPr id="0" name=""/>
        <dsp:cNvSpPr/>
      </dsp:nvSpPr>
      <dsp:spPr>
        <a:xfrm>
          <a:off x="10039749" y="214669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3000-Closing</a:t>
          </a:r>
        </a:p>
      </dsp:txBody>
      <dsp:txXfrm>
        <a:off x="10039749" y="2146696"/>
        <a:ext cx="1335732" cy="667866"/>
      </dsp:txXfrm>
    </dsp:sp>
    <dsp:sp modelId="{4ECC9121-8315-4CF0-A27D-C873DF431A68}">
      <dsp:nvSpPr>
        <dsp:cNvPr id="0" name=""/>
        <dsp:cNvSpPr/>
      </dsp:nvSpPr>
      <dsp:spPr>
        <a:xfrm>
          <a:off x="9231631" y="309506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9100-MajorSubtotals</a:t>
          </a:r>
        </a:p>
      </dsp:txBody>
      <dsp:txXfrm>
        <a:off x="9231631" y="3095066"/>
        <a:ext cx="1335732" cy="667866"/>
      </dsp:txXfrm>
    </dsp:sp>
    <dsp:sp modelId="{3A4F4474-9FA0-4433-8D17-7CFBF7063DE5}">
      <dsp:nvSpPr>
        <dsp:cNvPr id="0" name=""/>
        <dsp:cNvSpPr/>
      </dsp:nvSpPr>
      <dsp:spPr>
        <a:xfrm>
          <a:off x="8423513" y="404343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9300-ConvertBoatType</a:t>
          </a:r>
        </a:p>
      </dsp:txBody>
      <dsp:txXfrm>
        <a:off x="8423513" y="4043436"/>
        <a:ext cx="1335732" cy="667866"/>
      </dsp:txXfrm>
    </dsp:sp>
    <dsp:sp modelId="{9C70646C-8327-4477-BB60-12CC941B3098}">
      <dsp:nvSpPr>
        <dsp:cNvPr id="0" name=""/>
        <dsp:cNvSpPr/>
      </dsp:nvSpPr>
      <dsp:spPr>
        <a:xfrm>
          <a:off x="8757446" y="499180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9200-Headings</a:t>
          </a:r>
        </a:p>
      </dsp:txBody>
      <dsp:txXfrm>
        <a:off x="8757446" y="4991806"/>
        <a:ext cx="1335732" cy="667866"/>
      </dsp:txXfrm>
    </dsp:sp>
    <dsp:sp modelId="{8469C231-AA58-44E8-A398-9C4F2450F66D}">
      <dsp:nvSpPr>
        <dsp:cNvPr id="0" name=""/>
        <dsp:cNvSpPr/>
      </dsp:nvSpPr>
      <dsp:spPr>
        <a:xfrm>
          <a:off x="10039749" y="404343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9400-PrintMajorBoatLines</a:t>
          </a:r>
        </a:p>
      </dsp:txBody>
      <dsp:txXfrm>
        <a:off x="10039749" y="4043436"/>
        <a:ext cx="1335732" cy="667866"/>
      </dsp:txXfrm>
    </dsp:sp>
    <dsp:sp modelId="{4D215251-F6DD-4263-9B12-BC829CEBF4C4}">
      <dsp:nvSpPr>
        <dsp:cNvPr id="0" name=""/>
        <dsp:cNvSpPr/>
      </dsp:nvSpPr>
      <dsp:spPr>
        <a:xfrm>
          <a:off x="10373682" y="499180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9200-Headings</a:t>
          </a:r>
        </a:p>
      </dsp:txBody>
      <dsp:txXfrm>
        <a:off x="10373682" y="4991806"/>
        <a:ext cx="1335732" cy="667866"/>
      </dsp:txXfrm>
    </dsp:sp>
    <dsp:sp modelId="{22CB92AA-4753-4B7E-AFD8-97EA75B330BE}">
      <dsp:nvSpPr>
        <dsp:cNvPr id="0" name=""/>
        <dsp:cNvSpPr/>
      </dsp:nvSpPr>
      <dsp:spPr>
        <a:xfrm>
          <a:off x="10847867" y="3095066"/>
          <a:ext cx="1335732" cy="66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3100-GrandTotals</a:t>
          </a:r>
        </a:p>
      </dsp:txBody>
      <dsp:txXfrm>
        <a:off x="10847867" y="3095066"/>
        <a:ext cx="1335732" cy="667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AA9E-14CD-4DCB-89E7-0DE5E54D2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FFBA1-D090-413C-BF6E-F5C39FF62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DDB7-E7BB-4C36-A7ED-35E48561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B46A-538E-429F-A70F-E0ADB7E1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5C281-8285-4277-A402-E4AABB57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9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6B92-3988-46E9-B819-5CB1E04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DA9CC-7CEE-4D2F-81E4-77DCA510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3C6C6-FFEF-4FF6-B128-00C2FD3D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7C34-F608-4F18-AC71-04941D68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4343-DD3D-404B-B257-16C0C182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7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C7973-9AB9-47E9-9E59-AAA1DFB5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53B71-E699-4F9B-B20C-B4EFE07C5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8476-4AFC-4702-9445-F735E200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E69C-6ED7-4345-9987-D5D0C797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BA40-FC5E-4E61-8DBF-608BA67B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AAA5-160C-466C-B5A7-FF099CF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BEDB-4132-48E0-97F4-FB87D623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7327-7193-4CCB-92D1-BD5D221B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D6AC-9A00-4EA4-9A7D-F3405C7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F25C-8D51-4E66-8672-DA6FDFDF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5676-1301-4E1B-AE15-3BDA0202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66EA-D144-4306-AB1C-DA231FB9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B738-E3CA-428B-9300-CC4CD58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B664-9491-4897-96C1-EB306934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CA75-0F17-4456-8AA9-26D74472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E400-591D-4A45-BD72-34437FE9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040F-09BE-4571-A12A-39A2A406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663D4-DFB5-437F-80A8-19B3D37C3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49A5F-9691-4495-96DC-7794F6CA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8E25A-0034-4186-8472-8D2B76C2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1C6EA-B7CE-429E-9679-6CA17B0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A5D1-AC3F-40F4-898F-26F5E2C3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9B73-A722-481D-AA43-E7819AEB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F666-2D5C-4D80-A1B8-D910907BD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131EE-3595-4166-9DB1-DB8EE509A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AE6B8-A4F9-4FF9-A1AF-2F4F4A61D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3C6C9-726D-41CA-AEE4-FB6DA7F5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54B25-5FCF-4D98-949A-034AD9F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C0AF5-4F3E-410A-AA46-0B6D7178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6E23-8B74-40AA-8964-AB47A857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882AE-8674-4877-84C9-77718335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F8450-4C33-4A66-975A-3F7460FA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DBC2D-8A0E-48C7-B551-61AC0251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9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949C8-6168-4AC0-B464-FAB53C0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0CBDF-878B-40D8-AB72-F375EBDF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4D47C-D983-4E94-AF36-6D9A0A97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2769-7438-492C-A1D9-10B06F5F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C9B-EF98-4E3A-B38F-B2B2A751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42CEC-26A3-4997-B99A-B44C3C4EE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4F2A-6A4C-4CDC-905E-55EF27AD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7258F-8E28-450A-B9D1-CDCFA0FB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0AE2C-E05B-4BDE-AE2B-A2BF4F25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CB39-518F-418A-919D-17493E82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1B201-1B43-4436-B056-C3DFFDDDC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55AC-8F92-4FB0-86E0-A115CFA5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84BA-E0AF-4CBC-969D-30C67A72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AD057-D590-4A75-9758-48B4A2AF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E1482-EB11-422B-98B5-129D968B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D7711-30D3-4042-9BAE-A9E188FD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CE11D-D63C-4B9E-811C-22A855FB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7A39-D12C-4227-A7CE-09588481C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0C6E-B24F-4975-8E64-52F36BEE60B4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5F91-3DE3-45BD-A372-A1F126148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B6C3-1B8D-4608-AFA9-9AD85307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3583-4B99-4754-9EDF-86E78E0F6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6B025D-C825-46A8-80D0-95B362E35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083356"/>
              </p:ext>
            </p:extLst>
          </p:nvPr>
        </p:nvGraphicFramePr>
        <p:xfrm>
          <a:off x="0" y="1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42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shively.carson22@gmail.com</dc:creator>
  <cp:lastModifiedBy>shively.carson22@gmail.com</cp:lastModifiedBy>
  <cp:revision>3</cp:revision>
  <dcterms:created xsi:type="dcterms:W3CDTF">2021-12-16T06:01:54Z</dcterms:created>
  <dcterms:modified xsi:type="dcterms:W3CDTF">2021-12-16T06:10:46Z</dcterms:modified>
</cp:coreProperties>
</file>