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14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36AB6-6653-4966-B05C-1E8E8175D0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1CEB5-F2DB-47BA-B595-852A357EF6FE}">
      <dgm:prSet phldrT="[Text]"/>
      <dgm:spPr/>
      <dgm:t>
        <a:bodyPr/>
        <a:lstStyle/>
        <a:p>
          <a:r>
            <a:rPr lang="en-US" dirty="0"/>
            <a:t>0000-Main</a:t>
          </a:r>
        </a:p>
      </dgm:t>
    </dgm:pt>
    <dgm:pt modelId="{64572BA0-D3EA-49FA-8FC8-E06051036245}" type="parTrans" cxnId="{F59C9A88-9019-40FE-B2AB-3B463542B097}">
      <dgm:prSet/>
      <dgm:spPr/>
      <dgm:t>
        <a:bodyPr/>
        <a:lstStyle/>
        <a:p>
          <a:endParaRPr lang="en-US"/>
        </a:p>
      </dgm:t>
    </dgm:pt>
    <dgm:pt modelId="{95A6A33A-8F94-416E-A09C-D435D38A69E4}" type="sibTrans" cxnId="{F59C9A88-9019-40FE-B2AB-3B463542B097}">
      <dgm:prSet/>
      <dgm:spPr/>
      <dgm:t>
        <a:bodyPr/>
        <a:lstStyle/>
        <a:p>
          <a:endParaRPr lang="en-US"/>
        </a:p>
      </dgm:t>
    </dgm:pt>
    <dgm:pt modelId="{DB5B5C88-9BE5-4B5A-B588-F7A50C9CA8E4}">
      <dgm:prSet phldrT="[Text]"/>
      <dgm:spPr/>
      <dgm:t>
        <a:bodyPr/>
        <a:lstStyle/>
        <a:p>
          <a:r>
            <a:rPr lang="en-US" dirty="0"/>
            <a:t>1000-Init</a:t>
          </a:r>
        </a:p>
      </dgm:t>
    </dgm:pt>
    <dgm:pt modelId="{9D872E7D-ECAA-4B2A-AC7A-B002FD07BB31}" type="parTrans" cxnId="{E9B6D37F-4579-4660-940F-807228B8FAE5}">
      <dgm:prSet/>
      <dgm:spPr/>
      <dgm:t>
        <a:bodyPr/>
        <a:lstStyle/>
        <a:p>
          <a:endParaRPr lang="en-US"/>
        </a:p>
      </dgm:t>
    </dgm:pt>
    <dgm:pt modelId="{34C13FA5-445B-4119-A828-89C53984B83A}" type="sibTrans" cxnId="{E9B6D37F-4579-4660-940F-807228B8FAE5}">
      <dgm:prSet/>
      <dgm:spPr/>
      <dgm:t>
        <a:bodyPr/>
        <a:lstStyle/>
        <a:p>
          <a:endParaRPr lang="en-US"/>
        </a:p>
      </dgm:t>
    </dgm:pt>
    <dgm:pt modelId="{662E0BFC-D885-42EF-8A61-219095AC71FB}">
      <dgm:prSet phldrT="[Text]"/>
      <dgm:spPr/>
      <dgm:t>
        <a:bodyPr/>
        <a:lstStyle/>
        <a:p>
          <a:r>
            <a:rPr lang="en-US" dirty="0"/>
            <a:t>2000-Mainline</a:t>
          </a:r>
        </a:p>
      </dgm:t>
    </dgm:pt>
    <dgm:pt modelId="{06DDAD31-9682-44FA-8BE1-4939BC381D69}" type="parTrans" cxnId="{5E075916-8CB8-42C5-88CC-EF896E885061}">
      <dgm:prSet/>
      <dgm:spPr/>
      <dgm:t>
        <a:bodyPr/>
        <a:lstStyle/>
        <a:p>
          <a:endParaRPr lang="en-US"/>
        </a:p>
      </dgm:t>
    </dgm:pt>
    <dgm:pt modelId="{0314BAE9-698E-448A-B288-BE04B729ACAA}" type="sibTrans" cxnId="{5E075916-8CB8-42C5-88CC-EF896E885061}">
      <dgm:prSet/>
      <dgm:spPr/>
      <dgm:t>
        <a:bodyPr/>
        <a:lstStyle/>
        <a:p>
          <a:endParaRPr lang="en-US"/>
        </a:p>
      </dgm:t>
    </dgm:pt>
    <dgm:pt modelId="{A90AB902-B403-4BDC-ABAE-53700AEF9414}">
      <dgm:prSet phldrT="[Text]"/>
      <dgm:spPr/>
      <dgm:t>
        <a:bodyPr/>
        <a:lstStyle/>
        <a:p>
          <a:r>
            <a:rPr lang="en-US" dirty="0"/>
            <a:t>3000-Closing</a:t>
          </a:r>
        </a:p>
      </dgm:t>
    </dgm:pt>
    <dgm:pt modelId="{A16E130C-EFD6-46D0-A912-1DBA756CE889}" type="parTrans" cxnId="{89E53ECC-D40E-4BA0-A569-9A7039E79BB6}">
      <dgm:prSet/>
      <dgm:spPr/>
      <dgm:t>
        <a:bodyPr/>
        <a:lstStyle/>
        <a:p>
          <a:endParaRPr lang="en-US"/>
        </a:p>
      </dgm:t>
    </dgm:pt>
    <dgm:pt modelId="{0CBE6418-2BA5-408A-8795-93231DD02FDB}" type="sibTrans" cxnId="{89E53ECC-D40E-4BA0-A569-9A7039E79BB6}">
      <dgm:prSet/>
      <dgm:spPr/>
      <dgm:t>
        <a:bodyPr/>
        <a:lstStyle/>
        <a:p>
          <a:endParaRPr lang="en-US"/>
        </a:p>
      </dgm:t>
    </dgm:pt>
    <dgm:pt modelId="{589C1199-4B9F-4270-8F1A-4D9AC2CD4CDF}">
      <dgm:prSet phldrT="[Text]"/>
      <dgm:spPr/>
      <dgm:t>
        <a:bodyPr/>
        <a:lstStyle/>
        <a:p>
          <a:r>
            <a:rPr lang="en-US" dirty="0"/>
            <a:t>9000-Read</a:t>
          </a:r>
        </a:p>
      </dgm:t>
    </dgm:pt>
    <dgm:pt modelId="{EF3C9643-7869-4077-8C78-9B68DC52E728}" type="parTrans" cxnId="{BEC55C58-9B87-4E31-B6D2-ABA0D8DA5B2F}">
      <dgm:prSet/>
      <dgm:spPr/>
      <dgm:t>
        <a:bodyPr/>
        <a:lstStyle/>
        <a:p>
          <a:endParaRPr lang="en-US"/>
        </a:p>
      </dgm:t>
    </dgm:pt>
    <dgm:pt modelId="{45FB3D2E-52BA-412A-90E9-21D865E44CBF}" type="sibTrans" cxnId="{BEC55C58-9B87-4E31-B6D2-ABA0D8DA5B2F}">
      <dgm:prSet/>
      <dgm:spPr/>
      <dgm:t>
        <a:bodyPr/>
        <a:lstStyle/>
        <a:p>
          <a:endParaRPr lang="en-US"/>
        </a:p>
      </dgm:t>
    </dgm:pt>
    <dgm:pt modelId="{78074EB7-47E2-49E3-8C47-D4765569D982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C7EA6DFC-0BBF-4178-8AF6-0748ADFD5869}" type="parTrans" cxnId="{4ACCA867-7BD9-4BD1-8964-43FD456E769C}">
      <dgm:prSet/>
      <dgm:spPr/>
      <dgm:t>
        <a:bodyPr/>
        <a:lstStyle/>
        <a:p>
          <a:endParaRPr lang="en-US"/>
        </a:p>
      </dgm:t>
    </dgm:pt>
    <dgm:pt modelId="{BE20B684-CD8D-40AA-9205-A1B3CAFF8398}" type="sibTrans" cxnId="{4ACCA867-7BD9-4BD1-8964-43FD456E769C}">
      <dgm:prSet/>
      <dgm:spPr/>
      <dgm:t>
        <a:bodyPr/>
        <a:lstStyle/>
        <a:p>
          <a:endParaRPr lang="en-US"/>
        </a:p>
      </dgm:t>
    </dgm:pt>
    <dgm:pt modelId="{3042F3D1-B43F-4BE5-958F-3C4CFAA2BD7F}">
      <dgm:prSet phldrT="[Text]"/>
      <dgm:spPr/>
      <dgm:t>
        <a:bodyPr/>
        <a:lstStyle/>
        <a:p>
          <a:r>
            <a:rPr lang="en-US" dirty="0"/>
            <a:t>2100-Calcs</a:t>
          </a:r>
        </a:p>
      </dgm:t>
    </dgm:pt>
    <dgm:pt modelId="{1578DBC8-8D7C-4A6E-9CFB-33C0C8F2BEAD}" type="parTrans" cxnId="{9120317C-45BD-4438-83A7-2B18A080334A}">
      <dgm:prSet/>
      <dgm:spPr/>
      <dgm:t>
        <a:bodyPr/>
        <a:lstStyle/>
        <a:p>
          <a:endParaRPr lang="en-US"/>
        </a:p>
      </dgm:t>
    </dgm:pt>
    <dgm:pt modelId="{3B2C0B2A-074E-4BCD-9545-C9C1A9D0DBEC}" type="sibTrans" cxnId="{9120317C-45BD-4438-83A7-2B18A080334A}">
      <dgm:prSet/>
      <dgm:spPr/>
      <dgm:t>
        <a:bodyPr/>
        <a:lstStyle/>
        <a:p>
          <a:endParaRPr lang="en-US"/>
        </a:p>
      </dgm:t>
    </dgm:pt>
    <dgm:pt modelId="{0E5AAA09-2CE3-4F70-B228-2B50259AEAF3}">
      <dgm:prSet phldrT="[Text]"/>
      <dgm:spPr/>
      <dgm:t>
        <a:bodyPr/>
        <a:lstStyle/>
        <a:p>
          <a:r>
            <a:rPr lang="en-US" dirty="0"/>
            <a:t>2200-Output</a:t>
          </a:r>
        </a:p>
      </dgm:t>
    </dgm:pt>
    <dgm:pt modelId="{A9CB1D85-39B9-498A-89CB-FA4EC4DDBA76}" type="parTrans" cxnId="{D12A9173-0259-460B-8C1E-EE338B23FAAC}">
      <dgm:prSet/>
      <dgm:spPr/>
      <dgm:t>
        <a:bodyPr/>
        <a:lstStyle/>
        <a:p>
          <a:endParaRPr lang="en-US"/>
        </a:p>
      </dgm:t>
    </dgm:pt>
    <dgm:pt modelId="{DDEB397C-71CE-4F88-B724-1DB888450A5F}" type="sibTrans" cxnId="{D12A9173-0259-460B-8C1E-EE338B23FAAC}">
      <dgm:prSet/>
      <dgm:spPr/>
      <dgm:t>
        <a:bodyPr/>
        <a:lstStyle/>
        <a:p>
          <a:endParaRPr lang="en-US"/>
        </a:p>
      </dgm:t>
    </dgm:pt>
    <dgm:pt modelId="{42D126E3-1567-4726-B387-C2AE7BE8A2FC}">
      <dgm:prSet phldrT="[Text]"/>
      <dgm:spPr/>
      <dgm:t>
        <a:bodyPr/>
        <a:lstStyle/>
        <a:p>
          <a:r>
            <a:rPr lang="en-US" dirty="0"/>
            <a:t>9100-MajorSubtotals</a:t>
          </a:r>
        </a:p>
      </dgm:t>
    </dgm:pt>
    <dgm:pt modelId="{27B247BE-D266-4FC5-9F5D-3ACF13794799}" type="parTrans" cxnId="{F4AA773F-0F3E-4E8B-90B4-CEC619819C5D}">
      <dgm:prSet/>
      <dgm:spPr/>
      <dgm:t>
        <a:bodyPr/>
        <a:lstStyle/>
        <a:p>
          <a:endParaRPr lang="en-US"/>
        </a:p>
      </dgm:t>
    </dgm:pt>
    <dgm:pt modelId="{80676C00-B00A-4603-A734-4E841AF679CA}" type="sibTrans" cxnId="{F4AA773F-0F3E-4E8B-90B4-CEC619819C5D}">
      <dgm:prSet/>
      <dgm:spPr/>
      <dgm:t>
        <a:bodyPr/>
        <a:lstStyle/>
        <a:p>
          <a:endParaRPr lang="en-US"/>
        </a:p>
      </dgm:t>
    </dgm:pt>
    <dgm:pt modelId="{433E6283-72F8-4656-A4AB-47021D92E5C6}">
      <dgm:prSet phldrT="[Text]"/>
      <dgm:spPr/>
      <dgm:t>
        <a:bodyPr/>
        <a:lstStyle/>
        <a:p>
          <a:r>
            <a:rPr lang="en-US" dirty="0"/>
            <a:t>9300-ConvertBoatType</a:t>
          </a:r>
        </a:p>
      </dgm:t>
    </dgm:pt>
    <dgm:pt modelId="{F5113EF2-D4AD-4C09-8B6E-B6FC907EF6D0}" type="parTrans" cxnId="{01159644-3E9C-4B2A-8681-E3F22FE1DE1F}">
      <dgm:prSet/>
      <dgm:spPr/>
      <dgm:t>
        <a:bodyPr/>
        <a:lstStyle/>
        <a:p>
          <a:endParaRPr lang="en-US"/>
        </a:p>
      </dgm:t>
    </dgm:pt>
    <dgm:pt modelId="{0F6C8EBA-0D32-4E99-9623-830390D6AF54}" type="sibTrans" cxnId="{01159644-3E9C-4B2A-8681-E3F22FE1DE1F}">
      <dgm:prSet/>
      <dgm:spPr/>
      <dgm:t>
        <a:bodyPr/>
        <a:lstStyle/>
        <a:p>
          <a:endParaRPr lang="en-US"/>
        </a:p>
      </dgm:t>
    </dgm:pt>
    <dgm:pt modelId="{9C4BA0AD-91A6-4133-8B90-0F3164FDAC05}">
      <dgm:prSet phldrT="[Text]"/>
      <dgm:spPr/>
      <dgm:t>
        <a:bodyPr/>
        <a:lstStyle/>
        <a:p>
          <a:r>
            <a:rPr lang="en-US" dirty="0"/>
            <a:t>9400-PrintMajorBoatLines</a:t>
          </a:r>
        </a:p>
      </dgm:t>
    </dgm:pt>
    <dgm:pt modelId="{FA4D53AE-75EA-467C-89BF-34031B2FFBB8}" type="parTrans" cxnId="{B44B30C0-404B-438E-946E-58E769F3EA63}">
      <dgm:prSet/>
      <dgm:spPr/>
      <dgm:t>
        <a:bodyPr/>
        <a:lstStyle/>
        <a:p>
          <a:endParaRPr lang="en-US"/>
        </a:p>
      </dgm:t>
    </dgm:pt>
    <dgm:pt modelId="{6E87ABE9-4902-42C7-B2EE-C9FD51AA29EA}" type="sibTrans" cxnId="{B44B30C0-404B-438E-946E-58E769F3EA63}">
      <dgm:prSet/>
      <dgm:spPr/>
      <dgm:t>
        <a:bodyPr/>
        <a:lstStyle/>
        <a:p>
          <a:endParaRPr lang="en-US"/>
        </a:p>
      </dgm:t>
    </dgm:pt>
    <dgm:pt modelId="{8AA26F28-2C53-4B8C-A47C-6C1DCAAD8888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C9F7D3C3-1AE2-4748-86C4-3260A6A43A79}" type="parTrans" cxnId="{7DFD203D-5C1D-4486-BE29-25E9E9E4A410}">
      <dgm:prSet/>
      <dgm:spPr/>
      <dgm:t>
        <a:bodyPr/>
        <a:lstStyle/>
        <a:p>
          <a:endParaRPr lang="en-US"/>
        </a:p>
      </dgm:t>
    </dgm:pt>
    <dgm:pt modelId="{11E0DC9A-54A6-44C7-A0BA-42B199AABDC2}" type="sibTrans" cxnId="{7DFD203D-5C1D-4486-BE29-25E9E9E4A410}">
      <dgm:prSet/>
      <dgm:spPr/>
      <dgm:t>
        <a:bodyPr/>
        <a:lstStyle/>
        <a:p>
          <a:endParaRPr lang="en-US"/>
        </a:p>
      </dgm:t>
    </dgm:pt>
    <dgm:pt modelId="{A0D91586-6064-442E-866A-0E735E6ED80F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EB27F5FD-7E8F-45FE-863F-4D73C2979414}" type="parTrans" cxnId="{20E0D9A6-23DD-4DC3-8B10-1BF8B6E103E2}">
      <dgm:prSet/>
      <dgm:spPr/>
      <dgm:t>
        <a:bodyPr/>
        <a:lstStyle/>
        <a:p>
          <a:endParaRPr lang="en-US"/>
        </a:p>
      </dgm:t>
    </dgm:pt>
    <dgm:pt modelId="{67DBF1A5-BE96-4DFC-954C-6415612A2D7C}" type="sibTrans" cxnId="{20E0D9A6-23DD-4DC3-8B10-1BF8B6E103E2}">
      <dgm:prSet/>
      <dgm:spPr/>
      <dgm:t>
        <a:bodyPr/>
        <a:lstStyle/>
        <a:p>
          <a:endParaRPr lang="en-US"/>
        </a:p>
      </dgm:t>
    </dgm:pt>
    <dgm:pt modelId="{BD6D6652-FBF9-4372-967C-F60B6DBC3688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0149440D-55E8-4A50-A0E1-7111E578004C}" type="parTrans" cxnId="{4F4801B4-471F-4A7A-B77E-B4E5A7512098}">
      <dgm:prSet/>
      <dgm:spPr/>
      <dgm:t>
        <a:bodyPr/>
        <a:lstStyle/>
        <a:p>
          <a:endParaRPr lang="en-US"/>
        </a:p>
      </dgm:t>
    </dgm:pt>
    <dgm:pt modelId="{7DE3F565-C6B8-4C7F-BD89-D1AED022BE65}" type="sibTrans" cxnId="{4F4801B4-471F-4A7A-B77E-B4E5A7512098}">
      <dgm:prSet/>
      <dgm:spPr/>
      <dgm:t>
        <a:bodyPr/>
        <a:lstStyle/>
        <a:p>
          <a:endParaRPr lang="en-US"/>
        </a:p>
      </dgm:t>
    </dgm:pt>
    <dgm:pt modelId="{6383BD1F-2B83-4B2A-9E10-974333A103C8}">
      <dgm:prSet phldrT="[Text]"/>
      <dgm:spPr/>
      <dgm:t>
        <a:bodyPr/>
        <a:lstStyle/>
        <a:p>
          <a:r>
            <a:rPr lang="en-US" dirty="0"/>
            <a:t>2210-ConvertAccPck</a:t>
          </a:r>
        </a:p>
      </dgm:t>
    </dgm:pt>
    <dgm:pt modelId="{88FA5A3D-B677-4F48-9DC9-2B709B5E6186}" type="parTrans" cxnId="{323962B1-791A-4CD6-A4A9-F9A9BA049557}">
      <dgm:prSet/>
      <dgm:spPr/>
      <dgm:t>
        <a:bodyPr/>
        <a:lstStyle/>
        <a:p>
          <a:endParaRPr lang="en-US"/>
        </a:p>
      </dgm:t>
    </dgm:pt>
    <dgm:pt modelId="{1F7DE709-9E7B-4D2A-B97B-7583B0C3C0D8}" type="sibTrans" cxnId="{323962B1-791A-4CD6-A4A9-F9A9BA049557}">
      <dgm:prSet/>
      <dgm:spPr/>
      <dgm:t>
        <a:bodyPr/>
        <a:lstStyle/>
        <a:p>
          <a:endParaRPr lang="en-US"/>
        </a:p>
      </dgm:t>
    </dgm:pt>
    <dgm:pt modelId="{5C959DDF-882E-4884-A64F-131E15078186}">
      <dgm:prSet phldrT="[Text]"/>
      <dgm:spPr/>
      <dgm:t>
        <a:bodyPr/>
        <a:lstStyle/>
        <a:p>
          <a:r>
            <a:rPr lang="en-US" dirty="0"/>
            <a:t>9100-MajorSubtotals</a:t>
          </a:r>
        </a:p>
      </dgm:t>
    </dgm:pt>
    <dgm:pt modelId="{8E16029C-F72B-48E5-BE33-38F7E8856D71}" type="parTrans" cxnId="{A5A38894-6EE5-4862-A8E7-16FE0EA612FC}">
      <dgm:prSet/>
      <dgm:spPr/>
      <dgm:t>
        <a:bodyPr/>
        <a:lstStyle/>
        <a:p>
          <a:endParaRPr lang="en-US"/>
        </a:p>
      </dgm:t>
    </dgm:pt>
    <dgm:pt modelId="{879D2574-FFCC-4442-97A0-8CDEB5598F82}" type="sibTrans" cxnId="{A5A38894-6EE5-4862-A8E7-16FE0EA612FC}">
      <dgm:prSet/>
      <dgm:spPr/>
      <dgm:t>
        <a:bodyPr/>
        <a:lstStyle/>
        <a:p>
          <a:endParaRPr lang="en-US"/>
        </a:p>
      </dgm:t>
    </dgm:pt>
    <dgm:pt modelId="{0A0D56B9-B508-497E-9DDB-2F1ECF1D02BF}">
      <dgm:prSet phldrT="[Text]"/>
      <dgm:spPr/>
      <dgm:t>
        <a:bodyPr/>
        <a:lstStyle/>
        <a:p>
          <a:r>
            <a:rPr lang="en-US" dirty="0"/>
            <a:t>3100-GrandTotals</a:t>
          </a:r>
        </a:p>
      </dgm:t>
    </dgm:pt>
    <dgm:pt modelId="{25EB9250-4F0F-4949-B210-9DAA022D1F24}" type="parTrans" cxnId="{867EB4AF-25A9-42AC-A1D0-0F3D239524E5}">
      <dgm:prSet/>
      <dgm:spPr/>
      <dgm:t>
        <a:bodyPr/>
        <a:lstStyle/>
        <a:p>
          <a:endParaRPr lang="en-US"/>
        </a:p>
      </dgm:t>
    </dgm:pt>
    <dgm:pt modelId="{CB9A6F2F-3AB1-42EB-B5BA-0895C838CB3C}" type="sibTrans" cxnId="{867EB4AF-25A9-42AC-A1D0-0F3D239524E5}">
      <dgm:prSet/>
      <dgm:spPr/>
      <dgm:t>
        <a:bodyPr/>
        <a:lstStyle/>
        <a:p>
          <a:endParaRPr lang="en-US"/>
        </a:p>
      </dgm:t>
    </dgm:pt>
    <dgm:pt modelId="{7F476F7C-1553-44EE-ADF7-F15FC748769D}">
      <dgm:prSet phldrT="[Text]"/>
      <dgm:spPr/>
      <dgm:t>
        <a:bodyPr/>
        <a:lstStyle/>
        <a:p>
          <a:r>
            <a:rPr lang="en-US" dirty="0"/>
            <a:t>9300-ConvertBoatType</a:t>
          </a:r>
        </a:p>
      </dgm:t>
    </dgm:pt>
    <dgm:pt modelId="{277B0A02-D443-46BE-A369-0E759921890D}" type="parTrans" cxnId="{06874AF1-66DE-4486-BDE3-908766F67022}">
      <dgm:prSet/>
      <dgm:spPr/>
      <dgm:t>
        <a:bodyPr/>
        <a:lstStyle/>
        <a:p>
          <a:endParaRPr lang="en-US"/>
        </a:p>
      </dgm:t>
    </dgm:pt>
    <dgm:pt modelId="{517213FB-EC40-4A27-B7E2-A4CC3D48F6DB}" type="sibTrans" cxnId="{06874AF1-66DE-4486-BDE3-908766F67022}">
      <dgm:prSet/>
      <dgm:spPr/>
      <dgm:t>
        <a:bodyPr/>
        <a:lstStyle/>
        <a:p>
          <a:endParaRPr lang="en-US"/>
        </a:p>
      </dgm:t>
    </dgm:pt>
    <dgm:pt modelId="{8AB7D475-40B7-4484-A40E-AE1425BF008D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0580CBBB-87DB-4CFD-A067-2F6D66B4B4B5}" type="parTrans" cxnId="{52EAA6FA-5C06-4D41-AE78-A4B0191FFBED}">
      <dgm:prSet/>
      <dgm:spPr/>
      <dgm:t>
        <a:bodyPr/>
        <a:lstStyle/>
        <a:p>
          <a:endParaRPr lang="en-US"/>
        </a:p>
      </dgm:t>
    </dgm:pt>
    <dgm:pt modelId="{87FDC68A-ACCA-4C73-8C13-E09A4E1A6017}" type="sibTrans" cxnId="{52EAA6FA-5C06-4D41-AE78-A4B0191FFBED}">
      <dgm:prSet/>
      <dgm:spPr/>
      <dgm:t>
        <a:bodyPr/>
        <a:lstStyle/>
        <a:p>
          <a:endParaRPr lang="en-US"/>
        </a:p>
      </dgm:t>
    </dgm:pt>
    <dgm:pt modelId="{2CF5F7C7-C633-4511-85E9-429A55AEDDBF}">
      <dgm:prSet phldrT="[Text]"/>
      <dgm:spPr/>
      <dgm:t>
        <a:bodyPr/>
        <a:lstStyle/>
        <a:p>
          <a:r>
            <a:rPr lang="en-US" dirty="0"/>
            <a:t>9400-PrintMajorBoatLines</a:t>
          </a:r>
        </a:p>
      </dgm:t>
    </dgm:pt>
    <dgm:pt modelId="{4DC0FCBC-99C2-4CC6-AB33-6D88D9781CF4}" type="parTrans" cxnId="{E9D5A968-C9B3-4D09-BF93-509CEE6C2CED}">
      <dgm:prSet/>
      <dgm:spPr/>
      <dgm:t>
        <a:bodyPr/>
        <a:lstStyle/>
        <a:p>
          <a:endParaRPr lang="en-US"/>
        </a:p>
      </dgm:t>
    </dgm:pt>
    <dgm:pt modelId="{CFBA33E0-0301-419A-BC7F-C46D946C8DAE}" type="sibTrans" cxnId="{E9D5A968-C9B3-4D09-BF93-509CEE6C2CED}">
      <dgm:prSet/>
      <dgm:spPr/>
      <dgm:t>
        <a:bodyPr/>
        <a:lstStyle/>
        <a:p>
          <a:endParaRPr lang="en-US"/>
        </a:p>
      </dgm:t>
    </dgm:pt>
    <dgm:pt modelId="{28B143E0-E61B-4ED0-AA1B-3E8D45BF5CA0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D677EEAF-99E9-4E74-8CE7-147889EB883C}" type="parTrans" cxnId="{7A0F49A2-F4C6-49FE-87B2-88C74C7A0468}">
      <dgm:prSet/>
      <dgm:spPr/>
      <dgm:t>
        <a:bodyPr/>
        <a:lstStyle/>
        <a:p>
          <a:endParaRPr lang="en-US"/>
        </a:p>
      </dgm:t>
    </dgm:pt>
    <dgm:pt modelId="{ACD88F49-455D-4A52-A449-10EC0FD577A3}" type="sibTrans" cxnId="{7A0F49A2-F4C6-49FE-87B2-88C74C7A0468}">
      <dgm:prSet/>
      <dgm:spPr/>
      <dgm:t>
        <a:bodyPr/>
        <a:lstStyle/>
        <a:p>
          <a:endParaRPr lang="en-US"/>
        </a:p>
      </dgm:t>
    </dgm:pt>
    <dgm:pt modelId="{6D45BAA2-A244-4564-94D2-9223F4AE8206}">
      <dgm:prSet phldrT="[Text]"/>
      <dgm:spPr/>
      <dgm:t>
        <a:bodyPr/>
        <a:lstStyle/>
        <a:p>
          <a:r>
            <a:rPr lang="en-US" dirty="0"/>
            <a:t>9500-MinorSubtotals</a:t>
          </a:r>
        </a:p>
      </dgm:t>
    </dgm:pt>
    <dgm:pt modelId="{A93B446B-3B28-4502-98C7-10B4DA4F0B30}" type="parTrans" cxnId="{83CCC791-DA5E-4F14-9D9D-86B625EF0A6A}">
      <dgm:prSet/>
      <dgm:spPr/>
      <dgm:t>
        <a:bodyPr/>
        <a:lstStyle/>
        <a:p>
          <a:endParaRPr lang="en-US"/>
        </a:p>
      </dgm:t>
    </dgm:pt>
    <dgm:pt modelId="{931ACDE3-885C-4385-A1E9-9B2143A5F04F}" type="sibTrans" cxnId="{83CCC791-DA5E-4F14-9D9D-86B625EF0A6A}">
      <dgm:prSet/>
      <dgm:spPr/>
      <dgm:t>
        <a:bodyPr/>
        <a:lstStyle/>
        <a:p>
          <a:endParaRPr lang="en-US"/>
        </a:p>
      </dgm:t>
    </dgm:pt>
    <dgm:pt modelId="{602BAA8E-9828-4373-ABC0-44231DEAB630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4B615F6D-B959-4538-8B98-2B739F3E57DC}" type="parTrans" cxnId="{CEADB276-A53B-445F-A100-2398E57612A5}">
      <dgm:prSet/>
      <dgm:spPr/>
      <dgm:t>
        <a:bodyPr/>
        <a:lstStyle/>
        <a:p>
          <a:endParaRPr lang="en-US"/>
        </a:p>
      </dgm:t>
    </dgm:pt>
    <dgm:pt modelId="{6817D032-CD5B-4566-BBA6-BB43F479DAB9}" type="sibTrans" cxnId="{CEADB276-A53B-445F-A100-2398E57612A5}">
      <dgm:prSet/>
      <dgm:spPr/>
      <dgm:t>
        <a:bodyPr/>
        <a:lstStyle/>
        <a:p>
          <a:endParaRPr lang="en-US"/>
        </a:p>
      </dgm:t>
    </dgm:pt>
    <dgm:pt modelId="{049924F8-0CA0-4D4E-A02A-322C479DD9BD}">
      <dgm:prSet phldrT="[Text]"/>
      <dgm:spPr/>
      <dgm:t>
        <a:bodyPr/>
        <a:lstStyle/>
        <a:p>
          <a:r>
            <a:rPr lang="en-US" dirty="0"/>
            <a:t>2110-DetermineAccPckCost</a:t>
          </a:r>
        </a:p>
      </dgm:t>
    </dgm:pt>
    <dgm:pt modelId="{263DFF50-7C38-41E2-BE4F-25B577E26B3D}" type="parTrans" cxnId="{31BA5D0A-04E2-4E09-B3A0-9B60D3133817}">
      <dgm:prSet/>
      <dgm:spPr/>
      <dgm:t>
        <a:bodyPr/>
        <a:lstStyle/>
        <a:p>
          <a:endParaRPr lang="en-US"/>
        </a:p>
      </dgm:t>
    </dgm:pt>
    <dgm:pt modelId="{FAA09DEE-87F5-4F12-B477-8AB584ADB110}" type="sibTrans" cxnId="{31BA5D0A-04E2-4E09-B3A0-9B60D3133817}">
      <dgm:prSet/>
      <dgm:spPr/>
      <dgm:t>
        <a:bodyPr/>
        <a:lstStyle/>
        <a:p>
          <a:endParaRPr lang="en-US"/>
        </a:p>
      </dgm:t>
    </dgm:pt>
    <dgm:pt modelId="{F1170E5A-26FE-4022-A23A-529146899B18}">
      <dgm:prSet phldrT="[Text]"/>
      <dgm:spPr/>
      <dgm:t>
        <a:bodyPr/>
        <a:lstStyle/>
        <a:p>
          <a:r>
            <a:rPr lang="en-US" dirty="0"/>
            <a:t>9000-Read</a:t>
          </a:r>
        </a:p>
      </dgm:t>
    </dgm:pt>
    <dgm:pt modelId="{6940CA05-470E-47F8-90EC-66CF18913C59}" type="parTrans" cxnId="{5179EE23-3FD8-4269-B8BC-4DDAD70E1073}">
      <dgm:prSet/>
      <dgm:spPr/>
      <dgm:t>
        <a:bodyPr/>
        <a:lstStyle/>
        <a:p>
          <a:endParaRPr lang="en-US"/>
        </a:p>
      </dgm:t>
    </dgm:pt>
    <dgm:pt modelId="{F3ED6AAE-BE5E-448B-969A-87FB758E1196}" type="sibTrans" cxnId="{5179EE23-3FD8-4269-B8BC-4DDAD70E1073}">
      <dgm:prSet/>
      <dgm:spPr/>
      <dgm:t>
        <a:bodyPr/>
        <a:lstStyle/>
        <a:p>
          <a:endParaRPr lang="en-US"/>
        </a:p>
      </dgm:t>
    </dgm:pt>
    <dgm:pt modelId="{46EF4201-C8A0-4120-BCCD-336574CD0116}">
      <dgm:prSet phldrT="[Text]"/>
      <dgm:spPr/>
      <dgm:t>
        <a:bodyPr/>
        <a:lstStyle/>
        <a:p>
          <a:r>
            <a:rPr lang="en-US" dirty="0"/>
            <a:t>9500-MinorSubtotals</a:t>
          </a:r>
        </a:p>
      </dgm:t>
    </dgm:pt>
    <dgm:pt modelId="{48740FC2-CD35-4C4F-9458-4499E4F02195}" type="parTrans" cxnId="{57BD5D66-86BA-447E-89E5-9BB5C2E19C3E}">
      <dgm:prSet/>
      <dgm:spPr/>
      <dgm:t>
        <a:bodyPr/>
        <a:lstStyle/>
        <a:p>
          <a:endParaRPr lang="en-US"/>
        </a:p>
      </dgm:t>
    </dgm:pt>
    <dgm:pt modelId="{163419FB-0AF5-4C05-91E2-5436EC8D9AB4}" type="sibTrans" cxnId="{57BD5D66-86BA-447E-89E5-9BB5C2E19C3E}">
      <dgm:prSet/>
      <dgm:spPr/>
      <dgm:t>
        <a:bodyPr/>
        <a:lstStyle/>
        <a:p>
          <a:endParaRPr lang="en-US"/>
        </a:p>
      </dgm:t>
    </dgm:pt>
    <dgm:pt modelId="{253DA45A-1ED5-47BE-97F9-2A12D58E350C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E706801B-A7B3-43A7-B7C9-6E0C8A640A81}" type="parTrans" cxnId="{6FD3AA01-B181-48F1-B341-BEF3FDB54EE5}">
      <dgm:prSet/>
      <dgm:spPr/>
      <dgm:t>
        <a:bodyPr/>
        <a:lstStyle/>
        <a:p>
          <a:endParaRPr lang="en-US"/>
        </a:p>
      </dgm:t>
    </dgm:pt>
    <dgm:pt modelId="{410B290B-F1BA-408F-89E2-515600A6D810}" type="sibTrans" cxnId="{6FD3AA01-B181-48F1-B341-BEF3FDB54EE5}">
      <dgm:prSet/>
      <dgm:spPr/>
      <dgm:t>
        <a:bodyPr/>
        <a:lstStyle/>
        <a:p>
          <a:endParaRPr lang="en-US"/>
        </a:p>
      </dgm:t>
    </dgm:pt>
    <dgm:pt modelId="{E6D78DBA-516E-439D-A585-A1A98F7588FC}" type="pres">
      <dgm:prSet presAssocID="{0B136AB6-6653-4966-B05C-1E8E8175D0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9EF4C4-C5D5-4ADD-AB43-006ADEAF1DE9}" type="pres">
      <dgm:prSet presAssocID="{72B1CEB5-F2DB-47BA-B595-852A357EF6FE}" presName="hierRoot1" presStyleCnt="0">
        <dgm:presLayoutVars>
          <dgm:hierBranch val="init"/>
        </dgm:presLayoutVars>
      </dgm:prSet>
      <dgm:spPr/>
    </dgm:pt>
    <dgm:pt modelId="{D41119E4-BDCA-4E56-96FE-DD6EB6C2F6A6}" type="pres">
      <dgm:prSet presAssocID="{72B1CEB5-F2DB-47BA-B595-852A357EF6FE}" presName="rootComposite1" presStyleCnt="0"/>
      <dgm:spPr/>
    </dgm:pt>
    <dgm:pt modelId="{F5BF2111-10CC-4043-8CEF-32792C8BCA54}" type="pres">
      <dgm:prSet presAssocID="{72B1CEB5-F2DB-47BA-B595-852A357EF6FE}" presName="rootText1" presStyleLbl="node0" presStyleIdx="0" presStyleCnt="3">
        <dgm:presLayoutVars>
          <dgm:chPref val="3"/>
        </dgm:presLayoutVars>
      </dgm:prSet>
      <dgm:spPr/>
    </dgm:pt>
    <dgm:pt modelId="{1D3D0340-42B2-473B-BF1B-86463A88BBBE}" type="pres">
      <dgm:prSet presAssocID="{72B1CEB5-F2DB-47BA-B595-852A357EF6FE}" presName="rootConnector1" presStyleLbl="node1" presStyleIdx="0" presStyleCnt="0"/>
      <dgm:spPr/>
    </dgm:pt>
    <dgm:pt modelId="{B99C62DB-47D0-4E11-A892-BF61E9F377BC}" type="pres">
      <dgm:prSet presAssocID="{72B1CEB5-F2DB-47BA-B595-852A357EF6FE}" presName="hierChild2" presStyleCnt="0"/>
      <dgm:spPr/>
    </dgm:pt>
    <dgm:pt modelId="{865CDB5A-ABC7-44E5-9889-9573C3A2B870}" type="pres">
      <dgm:prSet presAssocID="{9D872E7D-ECAA-4B2A-AC7A-B002FD07BB31}" presName="Name37" presStyleLbl="parChTrans1D2" presStyleIdx="0" presStyleCnt="8"/>
      <dgm:spPr/>
    </dgm:pt>
    <dgm:pt modelId="{EE711401-58D6-41D5-B5FE-550973A540C2}" type="pres">
      <dgm:prSet presAssocID="{DB5B5C88-9BE5-4B5A-B588-F7A50C9CA8E4}" presName="hierRoot2" presStyleCnt="0">
        <dgm:presLayoutVars>
          <dgm:hierBranch val="init"/>
        </dgm:presLayoutVars>
      </dgm:prSet>
      <dgm:spPr/>
    </dgm:pt>
    <dgm:pt modelId="{D0DCB559-340E-4F0A-ABDE-23DEB1ABDCB9}" type="pres">
      <dgm:prSet presAssocID="{DB5B5C88-9BE5-4B5A-B588-F7A50C9CA8E4}" presName="rootComposite" presStyleCnt="0"/>
      <dgm:spPr/>
    </dgm:pt>
    <dgm:pt modelId="{8CFEA404-8BD8-4FBC-94BB-DFF0717A5FF4}" type="pres">
      <dgm:prSet presAssocID="{DB5B5C88-9BE5-4B5A-B588-F7A50C9CA8E4}" presName="rootText" presStyleLbl="node2" presStyleIdx="0" presStyleCnt="8">
        <dgm:presLayoutVars>
          <dgm:chPref val="3"/>
        </dgm:presLayoutVars>
      </dgm:prSet>
      <dgm:spPr/>
    </dgm:pt>
    <dgm:pt modelId="{8850D69C-F11F-4F8E-8C57-CEA7943544E4}" type="pres">
      <dgm:prSet presAssocID="{DB5B5C88-9BE5-4B5A-B588-F7A50C9CA8E4}" presName="rootConnector" presStyleLbl="node2" presStyleIdx="0" presStyleCnt="8"/>
      <dgm:spPr/>
    </dgm:pt>
    <dgm:pt modelId="{8B8062D9-668A-41D5-B362-F4504037C52F}" type="pres">
      <dgm:prSet presAssocID="{DB5B5C88-9BE5-4B5A-B588-F7A50C9CA8E4}" presName="hierChild4" presStyleCnt="0"/>
      <dgm:spPr/>
    </dgm:pt>
    <dgm:pt modelId="{0AE47808-D0A5-4881-BB42-EF23F20D7958}" type="pres">
      <dgm:prSet presAssocID="{EF3C9643-7869-4077-8C78-9B68DC52E728}" presName="Name37" presStyleLbl="parChTrans1D3" presStyleIdx="0" presStyleCnt="11"/>
      <dgm:spPr/>
    </dgm:pt>
    <dgm:pt modelId="{506913C9-9D5D-4836-9C30-B6811D92DFE5}" type="pres">
      <dgm:prSet presAssocID="{589C1199-4B9F-4270-8F1A-4D9AC2CD4CDF}" presName="hierRoot2" presStyleCnt="0">
        <dgm:presLayoutVars>
          <dgm:hierBranch val="init"/>
        </dgm:presLayoutVars>
      </dgm:prSet>
      <dgm:spPr/>
    </dgm:pt>
    <dgm:pt modelId="{F983DF74-C08A-468C-A6CA-B6B1E7750AB3}" type="pres">
      <dgm:prSet presAssocID="{589C1199-4B9F-4270-8F1A-4D9AC2CD4CDF}" presName="rootComposite" presStyleCnt="0"/>
      <dgm:spPr/>
    </dgm:pt>
    <dgm:pt modelId="{FE0BE4E7-BBD1-4242-B773-535836F3A1D3}" type="pres">
      <dgm:prSet presAssocID="{589C1199-4B9F-4270-8F1A-4D9AC2CD4CDF}" presName="rootText" presStyleLbl="node3" presStyleIdx="0" presStyleCnt="11">
        <dgm:presLayoutVars>
          <dgm:chPref val="3"/>
        </dgm:presLayoutVars>
      </dgm:prSet>
      <dgm:spPr/>
    </dgm:pt>
    <dgm:pt modelId="{2384DE74-70B7-45B3-8BB0-E6E402645C25}" type="pres">
      <dgm:prSet presAssocID="{589C1199-4B9F-4270-8F1A-4D9AC2CD4CDF}" presName="rootConnector" presStyleLbl="node3" presStyleIdx="0" presStyleCnt="11"/>
      <dgm:spPr/>
    </dgm:pt>
    <dgm:pt modelId="{F6ACC9DC-B3B7-4A2D-9EC6-6AF946BB6F32}" type="pres">
      <dgm:prSet presAssocID="{589C1199-4B9F-4270-8F1A-4D9AC2CD4CDF}" presName="hierChild4" presStyleCnt="0"/>
      <dgm:spPr/>
    </dgm:pt>
    <dgm:pt modelId="{36591AFA-C5F2-4083-B7F9-F7783F26BFAA}" type="pres">
      <dgm:prSet presAssocID="{589C1199-4B9F-4270-8F1A-4D9AC2CD4CDF}" presName="hierChild5" presStyleCnt="0"/>
      <dgm:spPr/>
    </dgm:pt>
    <dgm:pt modelId="{FF8634A6-0827-4F86-A104-F97044B4FFD0}" type="pres">
      <dgm:prSet presAssocID="{C7EA6DFC-0BBF-4178-8AF6-0748ADFD5869}" presName="Name37" presStyleLbl="parChTrans1D3" presStyleIdx="1" presStyleCnt="11"/>
      <dgm:spPr/>
    </dgm:pt>
    <dgm:pt modelId="{BC6DFBE4-03EF-4C2A-86CA-16DEC401B8DC}" type="pres">
      <dgm:prSet presAssocID="{78074EB7-47E2-49E3-8C47-D4765569D982}" presName="hierRoot2" presStyleCnt="0">
        <dgm:presLayoutVars>
          <dgm:hierBranch val="init"/>
        </dgm:presLayoutVars>
      </dgm:prSet>
      <dgm:spPr/>
    </dgm:pt>
    <dgm:pt modelId="{21DA236C-D088-449F-B9D9-206031FC30D3}" type="pres">
      <dgm:prSet presAssocID="{78074EB7-47E2-49E3-8C47-D4765569D982}" presName="rootComposite" presStyleCnt="0"/>
      <dgm:spPr/>
    </dgm:pt>
    <dgm:pt modelId="{7A744712-E3B2-45E2-912B-B28C76E99FF1}" type="pres">
      <dgm:prSet presAssocID="{78074EB7-47E2-49E3-8C47-D4765569D982}" presName="rootText" presStyleLbl="node3" presStyleIdx="1" presStyleCnt="11">
        <dgm:presLayoutVars>
          <dgm:chPref val="3"/>
        </dgm:presLayoutVars>
      </dgm:prSet>
      <dgm:spPr/>
    </dgm:pt>
    <dgm:pt modelId="{F4B9C359-C1EE-44D2-9C4B-889C9D4153D0}" type="pres">
      <dgm:prSet presAssocID="{78074EB7-47E2-49E3-8C47-D4765569D982}" presName="rootConnector" presStyleLbl="node3" presStyleIdx="1" presStyleCnt="11"/>
      <dgm:spPr/>
    </dgm:pt>
    <dgm:pt modelId="{B550BD03-A41D-4FEA-8917-C87933D64D6E}" type="pres">
      <dgm:prSet presAssocID="{78074EB7-47E2-49E3-8C47-D4765569D982}" presName="hierChild4" presStyleCnt="0"/>
      <dgm:spPr/>
    </dgm:pt>
    <dgm:pt modelId="{46B53EE7-04C4-4FAE-839D-655AA9CE8E7B}" type="pres">
      <dgm:prSet presAssocID="{78074EB7-47E2-49E3-8C47-D4765569D982}" presName="hierChild5" presStyleCnt="0"/>
      <dgm:spPr/>
    </dgm:pt>
    <dgm:pt modelId="{965AD1AB-090C-473D-80BE-FD752105F13E}" type="pres">
      <dgm:prSet presAssocID="{DB5B5C88-9BE5-4B5A-B588-F7A50C9CA8E4}" presName="hierChild5" presStyleCnt="0"/>
      <dgm:spPr/>
    </dgm:pt>
    <dgm:pt modelId="{36DAC74B-0C10-4FF3-AED0-D192D6C5836D}" type="pres">
      <dgm:prSet presAssocID="{72B1CEB5-F2DB-47BA-B595-852A357EF6FE}" presName="hierChild3" presStyleCnt="0"/>
      <dgm:spPr/>
    </dgm:pt>
    <dgm:pt modelId="{CB0ACA73-9E96-4DBF-A7D6-83EDCD1FCFC3}" type="pres">
      <dgm:prSet presAssocID="{662E0BFC-D885-42EF-8A61-219095AC71FB}" presName="hierRoot1" presStyleCnt="0">
        <dgm:presLayoutVars>
          <dgm:hierBranch val="init"/>
        </dgm:presLayoutVars>
      </dgm:prSet>
      <dgm:spPr/>
    </dgm:pt>
    <dgm:pt modelId="{F6096D7D-5F0B-456D-AB78-A1621D0A34C8}" type="pres">
      <dgm:prSet presAssocID="{662E0BFC-D885-42EF-8A61-219095AC71FB}" presName="rootComposite1" presStyleCnt="0"/>
      <dgm:spPr/>
    </dgm:pt>
    <dgm:pt modelId="{2586A6D5-ABB9-487B-AC84-D3B92CD6A8B8}" type="pres">
      <dgm:prSet presAssocID="{662E0BFC-D885-42EF-8A61-219095AC71FB}" presName="rootText1" presStyleLbl="node0" presStyleIdx="1" presStyleCnt="3">
        <dgm:presLayoutVars>
          <dgm:chPref val="3"/>
        </dgm:presLayoutVars>
      </dgm:prSet>
      <dgm:spPr/>
    </dgm:pt>
    <dgm:pt modelId="{52BBE500-F155-4C6B-963D-23573E25FBDD}" type="pres">
      <dgm:prSet presAssocID="{662E0BFC-D885-42EF-8A61-219095AC71FB}" presName="rootConnector1" presStyleLbl="node1" presStyleIdx="0" presStyleCnt="0"/>
      <dgm:spPr/>
    </dgm:pt>
    <dgm:pt modelId="{A56F2796-FC30-4118-9677-37E676649BD1}" type="pres">
      <dgm:prSet presAssocID="{662E0BFC-D885-42EF-8A61-219095AC71FB}" presName="hierChild2" presStyleCnt="0"/>
      <dgm:spPr/>
    </dgm:pt>
    <dgm:pt modelId="{8AE41A3F-8D51-4D52-B227-E3B9E03D7B05}" type="pres">
      <dgm:prSet presAssocID="{27B247BE-D266-4FC5-9F5D-3ACF13794799}" presName="Name37" presStyleLbl="parChTrans1D2" presStyleIdx="1" presStyleCnt="8"/>
      <dgm:spPr/>
    </dgm:pt>
    <dgm:pt modelId="{D92E6A32-D002-4393-8EAB-3FA443CBA834}" type="pres">
      <dgm:prSet presAssocID="{42D126E3-1567-4726-B387-C2AE7BE8A2FC}" presName="hierRoot2" presStyleCnt="0">
        <dgm:presLayoutVars>
          <dgm:hierBranch val="init"/>
        </dgm:presLayoutVars>
      </dgm:prSet>
      <dgm:spPr/>
    </dgm:pt>
    <dgm:pt modelId="{564A3F8C-958B-4A10-A83E-572AB65EFDF9}" type="pres">
      <dgm:prSet presAssocID="{42D126E3-1567-4726-B387-C2AE7BE8A2FC}" presName="rootComposite" presStyleCnt="0"/>
      <dgm:spPr/>
    </dgm:pt>
    <dgm:pt modelId="{A1F6BE39-DBC2-4883-A409-9F1EBB842A18}" type="pres">
      <dgm:prSet presAssocID="{42D126E3-1567-4726-B387-C2AE7BE8A2FC}" presName="rootText" presStyleLbl="node2" presStyleIdx="1" presStyleCnt="8">
        <dgm:presLayoutVars>
          <dgm:chPref val="3"/>
        </dgm:presLayoutVars>
      </dgm:prSet>
      <dgm:spPr/>
    </dgm:pt>
    <dgm:pt modelId="{A91E9150-7EE0-4F34-B081-D8F99250C6C0}" type="pres">
      <dgm:prSet presAssocID="{42D126E3-1567-4726-B387-C2AE7BE8A2FC}" presName="rootConnector" presStyleLbl="node2" presStyleIdx="1" presStyleCnt="8"/>
      <dgm:spPr/>
    </dgm:pt>
    <dgm:pt modelId="{C95DE575-6C62-454B-8E75-24C0FD5252CC}" type="pres">
      <dgm:prSet presAssocID="{42D126E3-1567-4726-B387-C2AE7BE8A2FC}" presName="hierChild4" presStyleCnt="0"/>
      <dgm:spPr/>
    </dgm:pt>
    <dgm:pt modelId="{D16283AF-4B3B-4F98-9A3B-DD0CADEBEC70}" type="pres">
      <dgm:prSet presAssocID="{F5113EF2-D4AD-4C09-8B6E-B6FC907EF6D0}" presName="Name37" presStyleLbl="parChTrans1D3" presStyleIdx="2" presStyleCnt="11"/>
      <dgm:spPr/>
    </dgm:pt>
    <dgm:pt modelId="{71E024EC-7D43-408C-BDCC-830BC7807682}" type="pres">
      <dgm:prSet presAssocID="{433E6283-72F8-4656-A4AB-47021D92E5C6}" presName="hierRoot2" presStyleCnt="0">
        <dgm:presLayoutVars>
          <dgm:hierBranch val="init"/>
        </dgm:presLayoutVars>
      </dgm:prSet>
      <dgm:spPr/>
    </dgm:pt>
    <dgm:pt modelId="{BBDE5E70-C5CA-4EB3-B743-59F183349CFB}" type="pres">
      <dgm:prSet presAssocID="{433E6283-72F8-4656-A4AB-47021D92E5C6}" presName="rootComposite" presStyleCnt="0"/>
      <dgm:spPr/>
    </dgm:pt>
    <dgm:pt modelId="{92576A8E-5C98-46DF-9062-941E5E8EA9C4}" type="pres">
      <dgm:prSet presAssocID="{433E6283-72F8-4656-A4AB-47021D92E5C6}" presName="rootText" presStyleLbl="node3" presStyleIdx="2" presStyleCnt="11">
        <dgm:presLayoutVars>
          <dgm:chPref val="3"/>
        </dgm:presLayoutVars>
      </dgm:prSet>
      <dgm:spPr/>
    </dgm:pt>
    <dgm:pt modelId="{54C963E6-404C-46DB-8F18-D33F19AE6B66}" type="pres">
      <dgm:prSet presAssocID="{433E6283-72F8-4656-A4AB-47021D92E5C6}" presName="rootConnector" presStyleLbl="node3" presStyleIdx="2" presStyleCnt="11"/>
      <dgm:spPr/>
    </dgm:pt>
    <dgm:pt modelId="{BF5D89ED-4B27-47B7-9945-33F49119A2A2}" type="pres">
      <dgm:prSet presAssocID="{433E6283-72F8-4656-A4AB-47021D92E5C6}" presName="hierChild4" presStyleCnt="0"/>
      <dgm:spPr/>
    </dgm:pt>
    <dgm:pt modelId="{52ABFF3D-85DD-4B03-B872-488580851795}" type="pres">
      <dgm:prSet presAssocID="{C9F7D3C3-1AE2-4748-86C4-3260A6A43A79}" presName="Name37" presStyleLbl="parChTrans1D4" presStyleIdx="0" presStyleCnt="5"/>
      <dgm:spPr/>
    </dgm:pt>
    <dgm:pt modelId="{B6385A79-1114-4AEA-A83B-83997DC12664}" type="pres">
      <dgm:prSet presAssocID="{8AA26F28-2C53-4B8C-A47C-6C1DCAAD8888}" presName="hierRoot2" presStyleCnt="0">
        <dgm:presLayoutVars>
          <dgm:hierBranch val="init"/>
        </dgm:presLayoutVars>
      </dgm:prSet>
      <dgm:spPr/>
    </dgm:pt>
    <dgm:pt modelId="{FB6941C6-DCC6-4C1B-AB8B-685240B3AE06}" type="pres">
      <dgm:prSet presAssocID="{8AA26F28-2C53-4B8C-A47C-6C1DCAAD8888}" presName="rootComposite" presStyleCnt="0"/>
      <dgm:spPr/>
    </dgm:pt>
    <dgm:pt modelId="{E761B618-C378-47FB-965A-3072DEFF9F6D}" type="pres">
      <dgm:prSet presAssocID="{8AA26F28-2C53-4B8C-A47C-6C1DCAAD8888}" presName="rootText" presStyleLbl="node4" presStyleIdx="0" presStyleCnt="5">
        <dgm:presLayoutVars>
          <dgm:chPref val="3"/>
        </dgm:presLayoutVars>
      </dgm:prSet>
      <dgm:spPr/>
    </dgm:pt>
    <dgm:pt modelId="{4E409656-0766-4CE6-B472-FFD690E9F8C7}" type="pres">
      <dgm:prSet presAssocID="{8AA26F28-2C53-4B8C-A47C-6C1DCAAD8888}" presName="rootConnector" presStyleLbl="node4" presStyleIdx="0" presStyleCnt="5"/>
      <dgm:spPr/>
    </dgm:pt>
    <dgm:pt modelId="{D50E6661-34D4-4C72-8254-9824B098E08D}" type="pres">
      <dgm:prSet presAssocID="{8AA26F28-2C53-4B8C-A47C-6C1DCAAD8888}" presName="hierChild4" presStyleCnt="0"/>
      <dgm:spPr/>
    </dgm:pt>
    <dgm:pt modelId="{93707583-9F8D-4F1F-AB9F-7EEB882C1221}" type="pres">
      <dgm:prSet presAssocID="{8AA26F28-2C53-4B8C-A47C-6C1DCAAD8888}" presName="hierChild5" presStyleCnt="0"/>
      <dgm:spPr/>
    </dgm:pt>
    <dgm:pt modelId="{615B2620-1186-49E3-83D0-A0F19FF63F8E}" type="pres">
      <dgm:prSet presAssocID="{433E6283-72F8-4656-A4AB-47021D92E5C6}" presName="hierChild5" presStyleCnt="0"/>
      <dgm:spPr/>
    </dgm:pt>
    <dgm:pt modelId="{6E328C88-662F-4927-B54E-639DDB7232EC}" type="pres">
      <dgm:prSet presAssocID="{FA4D53AE-75EA-467C-89BF-34031B2FFBB8}" presName="Name37" presStyleLbl="parChTrans1D3" presStyleIdx="3" presStyleCnt="11"/>
      <dgm:spPr/>
    </dgm:pt>
    <dgm:pt modelId="{8305E193-B946-42CF-87A0-B01D9986AE28}" type="pres">
      <dgm:prSet presAssocID="{9C4BA0AD-91A6-4133-8B90-0F3164FDAC05}" presName="hierRoot2" presStyleCnt="0">
        <dgm:presLayoutVars>
          <dgm:hierBranch val="init"/>
        </dgm:presLayoutVars>
      </dgm:prSet>
      <dgm:spPr/>
    </dgm:pt>
    <dgm:pt modelId="{8A7F9F01-75F4-4C05-B600-F05533F5B35F}" type="pres">
      <dgm:prSet presAssocID="{9C4BA0AD-91A6-4133-8B90-0F3164FDAC05}" presName="rootComposite" presStyleCnt="0"/>
      <dgm:spPr/>
    </dgm:pt>
    <dgm:pt modelId="{0D9EEAC8-5FCC-4974-B14C-1F506DD9F1B5}" type="pres">
      <dgm:prSet presAssocID="{9C4BA0AD-91A6-4133-8B90-0F3164FDAC05}" presName="rootText" presStyleLbl="node3" presStyleIdx="3" presStyleCnt="11">
        <dgm:presLayoutVars>
          <dgm:chPref val="3"/>
        </dgm:presLayoutVars>
      </dgm:prSet>
      <dgm:spPr/>
    </dgm:pt>
    <dgm:pt modelId="{98EDCFB0-9B34-41E0-A7A1-07CB04756AEB}" type="pres">
      <dgm:prSet presAssocID="{9C4BA0AD-91A6-4133-8B90-0F3164FDAC05}" presName="rootConnector" presStyleLbl="node3" presStyleIdx="3" presStyleCnt="11"/>
      <dgm:spPr/>
    </dgm:pt>
    <dgm:pt modelId="{9543B407-67CC-4A95-B636-8292FEC2C7D3}" type="pres">
      <dgm:prSet presAssocID="{9C4BA0AD-91A6-4133-8B90-0F3164FDAC05}" presName="hierChild4" presStyleCnt="0"/>
      <dgm:spPr/>
    </dgm:pt>
    <dgm:pt modelId="{AB7F69BB-1541-400C-B257-D72B5BEF6BF2}" type="pres">
      <dgm:prSet presAssocID="{EB27F5FD-7E8F-45FE-863F-4D73C2979414}" presName="Name37" presStyleLbl="parChTrans1D4" presStyleIdx="1" presStyleCnt="5"/>
      <dgm:spPr/>
    </dgm:pt>
    <dgm:pt modelId="{F52A639C-4EA1-4437-82B0-17AB10C6E415}" type="pres">
      <dgm:prSet presAssocID="{A0D91586-6064-442E-866A-0E735E6ED80F}" presName="hierRoot2" presStyleCnt="0">
        <dgm:presLayoutVars>
          <dgm:hierBranch val="init"/>
        </dgm:presLayoutVars>
      </dgm:prSet>
      <dgm:spPr/>
    </dgm:pt>
    <dgm:pt modelId="{D0D86FC4-800E-4912-8072-5188519FAE7F}" type="pres">
      <dgm:prSet presAssocID="{A0D91586-6064-442E-866A-0E735E6ED80F}" presName="rootComposite" presStyleCnt="0"/>
      <dgm:spPr/>
    </dgm:pt>
    <dgm:pt modelId="{98A90960-01A6-4DDC-BBAC-3E29C4B8D7F6}" type="pres">
      <dgm:prSet presAssocID="{A0D91586-6064-442E-866A-0E735E6ED80F}" presName="rootText" presStyleLbl="node4" presStyleIdx="1" presStyleCnt="5">
        <dgm:presLayoutVars>
          <dgm:chPref val="3"/>
        </dgm:presLayoutVars>
      </dgm:prSet>
      <dgm:spPr/>
    </dgm:pt>
    <dgm:pt modelId="{3319669B-F576-4F34-87CB-33F3BE50753C}" type="pres">
      <dgm:prSet presAssocID="{A0D91586-6064-442E-866A-0E735E6ED80F}" presName="rootConnector" presStyleLbl="node4" presStyleIdx="1" presStyleCnt="5"/>
      <dgm:spPr/>
    </dgm:pt>
    <dgm:pt modelId="{B5ACA8FB-D837-4DB3-89EA-4EB114B5701D}" type="pres">
      <dgm:prSet presAssocID="{A0D91586-6064-442E-866A-0E735E6ED80F}" presName="hierChild4" presStyleCnt="0"/>
      <dgm:spPr/>
    </dgm:pt>
    <dgm:pt modelId="{0199F84F-3FB1-4733-AF07-C43325FA28E0}" type="pres">
      <dgm:prSet presAssocID="{A0D91586-6064-442E-866A-0E735E6ED80F}" presName="hierChild5" presStyleCnt="0"/>
      <dgm:spPr/>
    </dgm:pt>
    <dgm:pt modelId="{03A5D985-A45A-40A7-B006-E3305386BEDB}" type="pres">
      <dgm:prSet presAssocID="{9C4BA0AD-91A6-4133-8B90-0F3164FDAC05}" presName="hierChild5" presStyleCnt="0"/>
      <dgm:spPr/>
    </dgm:pt>
    <dgm:pt modelId="{322FECCB-0B88-4418-BA99-9B848ED8130C}" type="pres">
      <dgm:prSet presAssocID="{A93B446B-3B28-4502-98C7-10B4DA4F0B30}" presName="Name37" presStyleLbl="parChTrans1D3" presStyleIdx="4" presStyleCnt="11"/>
      <dgm:spPr/>
    </dgm:pt>
    <dgm:pt modelId="{17DFA41B-7ADF-432A-8432-022725E7BDB5}" type="pres">
      <dgm:prSet presAssocID="{6D45BAA2-A244-4564-94D2-9223F4AE8206}" presName="hierRoot2" presStyleCnt="0">
        <dgm:presLayoutVars>
          <dgm:hierBranch val="init"/>
        </dgm:presLayoutVars>
      </dgm:prSet>
      <dgm:spPr/>
    </dgm:pt>
    <dgm:pt modelId="{299713AA-9AA3-4DFE-92CF-360B62898B8A}" type="pres">
      <dgm:prSet presAssocID="{6D45BAA2-A244-4564-94D2-9223F4AE8206}" presName="rootComposite" presStyleCnt="0"/>
      <dgm:spPr/>
    </dgm:pt>
    <dgm:pt modelId="{F36ADD77-288D-46E9-98C8-A7855C0F1A3F}" type="pres">
      <dgm:prSet presAssocID="{6D45BAA2-A244-4564-94D2-9223F4AE8206}" presName="rootText" presStyleLbl="node3" presStyleIdx="4" presStyleCnt="11">
        <dgm:presLayoutVars>
          <dgm:chPref val="3"/>
        </dgm:presLayoutVars>
      </dgm:prSet>
      <dgm:spPr/>
    </dgm:pt>
    <dgm:pt modelId="{3787E043-4C7B-4EEB-8936-32F3ACFA9529}" type="pres">
      <dgm:prSet presAssocID="{6D45BAA2-A244-4564-94D2-9223F4AE8206}" presName="rootConnector" presStyleLbl="node3" presStyleIdx="4" presStyleCnt="11"/>
      <dgm:spPr/>
    </dgm:pt>
    <dgm:pt modelId="{C308C9B6-6ECF-4AE8-806E-C1CFA5C7658E}" type="pres">
      <dgm:prSet presAssocID="{6D45BAA2-A244-4564-94D2-9223F4AE8206}" presName="hierChild4" presStyleCnt="0"/>
      <dgm:spPr/>
    </dgm:pt>
    <dgm:pt modelId="{908082B0-1C29-48ED-998C-CB43354C65DA}" type="pres">
      <dgm:prSet presAssocID="{4B615F6D-B959-4538-8B98-2B739F3E57DC}" presName="Name37" presStyleLbl="parChTrans1D4" presStyleIdx="2" presStyleCnt="5"/>
      <dgm:spPr/>
    </dgm:pt>
    <dgm:pt modelId="{60A94823-6EAD-40F7-B069-C48EC50132D9}" type="pres">
      <dgm:prSet presAssocID="{602BAA8E-9828-4373-ABC0-44231DEAB630}" presName="hierRoot2" presStyleCnt="0">
        <dgm:presLayoutVars>
          <dgm:hierBranch val="init"/>
        </dgm:presLayoutVars>
      </dgm:prSet>
      <dgm:spPr/>
    </dgm:pt>
    <dgm:pt modelId="{AD92E4D9-0ECE-4A00-A917-94F89E23C94E}" type="pres">
      <dgm:prSet presAssocID="{602BAA8E-9828-4373-ABC0-44231DEAB630}" presName="rootComposite" presStyleCnt="0"/>
      <dgm:spPr/>
    </dgm:pt>
    <dgm:pt modelId="{22BD6787-2DE3-44BB-A0D4-0C8DF29E39F6}" type="pres">
      <dgm:prSet presAssocID="{602BAA8E-9828-4373-ABC0-44231DEAB630}" presName="rootText" presStyleLbl="node4" presStyleIdx="2" presStyleCnt="5">
        <dgm:presLayoutVars>
          <dgm:chPref val="3"/>
        </dgm:presLayoutVars>
      </dgm:prSet>
      <dgm:spPr/>
    </dgm:pt>
    <dgm:pt modelId="{52700B2B-4BFE-4AA3-A5B7-234B16AFACCE}" type="pres">
      <dgm:prSet presAssocID="{602BAA8E-9828-4373-ABC0-44231DEAB630}" presName="rootConnector" presStyleLbl="node4" presStyleIdx="2" presStyleCnt="5"/>
      <dgm:spPr/>
    </dgm:pt>
    <dgm:pt modelId="{95BB0C03-FD67-4F3D-8223-4CEF2577694B}" type="pres">
      <dgm:prSet presAssocID="{602BAA8E-9828-4373-ABC0-44231DEAB630}" presName="hierChild4" presStyleCnt="0"/>
      <dgm:spPr/>
    </dgm:pt>
    <dgm:pt modelId="{663A8FF7-0799-48D4-B06E-0D186D151CB9}" type="pres">
      <dgm:prSet presAssocID="{602BAA8E-9828-4373-ABC0-44231DEAB630}" presName="hierChild5" presStyleCnt="0"/>
      <dgm:spPr/>
    </dgm:pt>
    <dgm:pt modelId="{0B149FA9-11A5-495C-B1CF-F2F37ADF8861}" type="pres">
      <dgm:prSet presAssocID="{6D45BAA2-A244-4564-94D2-9223F4AE8206}" presName="hierChild5" presStyleCnt="0"/>
      <dgm:spPr/>
    </dgm:pt>
    <dgm:pt modelId="{142E6270-1D06-4F5B-BB5C-CBB04AAA0F2F}" type="pres">
      <dgm:prSet presAssocID="{42D126E3-1567-4726-B387-C2AE7BE8A2FC}" presName="hierChild5" presStyleCnt="0"/>
      <dgm:spPr/>
    </dgm:pt>
    <dgm:pt modelId="{356EBA72-A44B-40BB-96FB-BFA45209E2C9}" type="pres">
      <dgm:prSet presAssocID="{1578DBC8-8D7C-4A6E-9CFB-33C0C8F2BEAD}" presName="Name37" presStyleLbl="parChTrans1D2" presStyleIdx="2" presStyleCnt="8"/>
      <dgm:spPr/>
    </dgm:pt>
    <dgm:pt modelId="{9555AF13-E6A2-403E-ADA9-369278F7EC17}" type="pres">
      <dgm:prSet presAssocID="{3042F3D1-B43F-4BE5-958F-3C4CFAA2BD7F}" presName="hierRoot2" presStyleCnt="0">
        <dgm:presLayoutVars>
          <dgm:hierBranch val="init"/>
        </dgm:presLayoutVars>
      </dgm:prSet>
      <dgm:spPr/>
    </dgm:pt>
    <dgm:pt modelId="{55902320-617A-4380-A9EC-00C657B90648}" type="pres">
      <dgm:prSet presAssocID="{3042F3D1-B43F-4BE5-958F-3C4CFAA2BD7F}" presName="rootComposite" presStyleCnt="0"/>
      <dgm:spPr/>
    </dgm:pt>
    <dgm:pt modelId="{1B6B5A5C-9C8B-4A2F-8642-6B15447ED74A}" type="pres">
      <dgm:prSet presAssocID="{3042F3D1-B43F-4BE5-958F-3C4CFAA2BD7F}" presName="rootText" presStyleLbl="node2" presStyleIdx="2" presStyleCnt="8">
        <dgm:presLayoutVars>
          <dgm:chPref val="3"/>
        </dgm:presLayoutVars>
      </dgm:prSet>
      <dgm:spPr/>
    </dgm:pt>
    <dgm:pt modelId="{43D63EF4-A6FF-47B6-BF91-FC4E9326927E}" type="pres">
      <dgm:prSet presAssocID="{3042F3D1-B43F-4BE5-958F-3C4CFAA2BD7F}" presName="rootConnector" presStyleLbl="node2" presStyleIdx="2" presStyleCnt="8"/>
      <dgm:spPr/>
    </dgm:pt>
    <dgm:pt modelId="{B7E99203-7E39-42F5-A391-2DBF7ED9F47C}" type="pres">
      <dgm:prSet presAssocID="{3042F3D1-B43F-4BE5-958F-3C4CFAA2BD7F}" presName="hierChild4" presStyleCnt="0"/>
      <dgm:spPr/>
    </dgm:pt>
    <dgm:pt modelId="{58ED0470-020D-40A2-9B09-9F95A1BAC9A5}" type="pres">
      <dgm:prSet presAssocID="{263DFF50-7C38-41E2-BE4F-25B577E26B3D}" presName="Name37" presStyleLbl="parChTrans1D3" presStyleIdx="5" presStyleCnt="11"/>
      <dgm:spPr/>
    </dgm:pt>
    <dgm:pt modelId="{049DBE0B-EE80-4FE0-91A1-FF0FA14870AC}" type="pres">
      <dgm:prSet presAssocID="{049924F8-0CA0-4D4E-A02A-322C479DD9BD}" presName="hierRoot2" presStyleCnt="0">
        <dgm:presLayoutVars>
          <dgm:hierBranch val="init"/>
        </dgm:presLayoutVars>
      </dgm:prSet>
      <dgm:spPr/>
    </dgm:pt>
    <dgm:pt modelId="{258B9A1A-65E6-4718-8307-6398FE765F3F}" type="pres">
      <dgm:prSet presAssocID="{049924F8-0CA0-4D4E-A02A-322C479DD9BD}" presName="rootComposite" presStyleCnt="0"/>
      <dgm:spPr/>
    </dgm:pt>
    <dgm:pt modelId="{C0A2FA86-7130-4318-B27F-84188D7FBB09}" type="pres">
      <dgm:prSet presAssocID="{049924F8-0CA0-4D4E-A02A-322C479DD9BD}" presName="rootText" presStyleLbl="node3" presStyleIdx="5" presStyleCnt="11">
        <dgm:presLayoutVars>
          <dgm:chPref val="3"/>
        </dgm:presLayoutVars>
      </dgm:prSet>
      <dgm:spPr/>
    </dgm:pt>
    <dgm:pt modelId="{0253F2B2-06BF-4559-9D2D-5CF1A43D98D5}" type="pres">
      <dgm:prSet presAssocID="{049924F8-0CA0-4D4E-A02A-322C479DD9BD}" presName="rootConnector" presStyleLbl="node3" presStyleIdx="5" presStyleCnt="11"/>
      <dgm:spPr/>
    </dgm:pt>
    <dgm:pt modelId="{269DD14E-7F5E-4359-8AF2-D2AA88E559DB}" type="pres">
      <dgm:prSet presAssocID="{049924F8-0CA0-4D4E-A02A-322C479DD9BD}" presName="hierChild4" presStyleCnt="0"/>
      <dgm:spPr/>
    </dgm:pt>
    <dgm:pt modelId="{0926B5EF-C385-48C2-84DA-79F5CC744CB7}" type="pres">
      <dgm:prSet presAssocID="{049924F8-0CA0-4D4E-A02A-322C479DD9BD}" presName="hierChild5" presStyleCnt="0"/>
      <dgm:spPr/>
    </dgm:pt>
    <dgm:pt modelId="{CF631E8A-D5E2-407B-AD3F-28C1B97BBED1}" type="pres">
      <dgm:prSet presAssocID="{3042F3D1-B43F-4BE5-958F-3C4CFAA2BD7F}" presName="hierChild5" presStyleCnt="0"/>
      <dgm:spPr/>
    </dgm:pt>
    <dgm:pt modelId="{DAB895AE-5BF1-431C-B165-7885FC6530E6}" type="pres">
      <dgm:prSet presAssocID="{A9CB1D85-39B9-498A-89CB-FA4EC4DDBA76}" presName="Name37" presStyleLbl="parChTrans1D2" presStyleIdx="3" presStyleCnt="8"/>
      <dgm:spPr/>
    </dgm:pt>
    <dgm:pt modelId="{D49BD290-6CB4-41B3-8306-A8476CC02E3A}" type="pres">
      <dgm:prSet presAssocID="{0E5AAA09-2CE3-4F70-B228-2B50259AEAF3}" presName="hierRoot2" presStyleCnt="0">
        <dgm:presLayoutVars>
          <dgm:hierBranch val="init"/>
        </dgm:presLayoutVars>
      </dgm:prSet>
      <dgm:spPr/>
    </dgm:pt>
    <dgm:pt modelId="{84DC761F-E5CA-4DFF-9693-63B4C3C40250}" type="pres">
      <dgm:prSet presAssocID="{0E5AAA09-2CE3-4F70-B228-2B50259AEAF3}" presName="rootComposite" presStyleCnt="0"/>
      <dgm:spPr/>
    </dgm:pt>
    <dgm:pt modelId="{E420BAE2-0816-4D89-8C17-7B5677F623F7}" type="pres">
      <dgm:prSet presAssocID="{0E5AAA09-2CE3-4F70-B228-2B50259AEAF3}" presName="rootText" presStyleLbl="node2" presStyleIdx="3" presStyleCnt="8">
        <dgm:presLayoutVars>
          <dgm:chPref val="3"/>
        </dgm:presLayoutVars>
      </dgm:prSet>
      <dgm:spPr/>
    </dgm:pt>
    <dgm:pt modelId="{36626C39-8963-4D59-9892-107E00C6008A}" type="pres">
      <dgm:prSet presAssocID="{0E5AAA09-2CE3-4F70-B228-2B50259AEAF3}" presName="rootConnector" presStyleLbl="node2" presStyleIdx="3" presStyleCnt="8"/>
      <dgm:spPr/>
    </dgm:pt>
    <dgm:pt modelId="{8CA2D8BA-5482-4D2F-9CA0-1DAAF44E1424}" type="pres">
      <dgm:prSet presAssocID="{0E5AAA09-2CE3-4F70-B228-2B50259AEAF3}" presName="hierChild4" presStyleCnt="0"/>
      <dgm:spPr/>
    </dgm:pt>
    <dgm:pt modelId="{0B35BBB6-4669-40F7-855E-27BF8E7DF20A}" type="pres">
      <dgm:prSet presAssocID="{88FA5A3D-B677-4F48-9DC9-2B709B5E6186}" presName="Name37" presStyleLbl="parChTrans1D3" presStyleIdx="6" presStyleCnt="11"/>
      <dgm:spPr/>
    </dgm:pt>
    <dgm:pt modelId="{02AE64F1-FAB1-4C71-86BE-D67DE92E05BD}" type="pres">
      <dgm:prSet presAssocID="{6383BD1F-2B83-4B2A-9E10-974333A103C8}" presName="hierRoot2" presStyleCnt="0">
        <dgm:presLayoutVars>
          <dgm:hierBranch val="init"/>
        </dgm:presLayoutVars>
      </dgm:prSet>
      <dgm:spPr/>
    </dgm:pt>
    <dgm:pt modelId="{1A61F4A4-A252-48C0-B0B1-7C5DF231CED3}" type="pres">
      <dgm:prSet presAssocID="{6383BD1F-2B83-4B2A-9E10-974333A103C8}" presName="rootComposite" presStyleCnt="0"/>
      <dgm:spPr/>
    </dgm:pt>
    <dgm:pt modelId="{31F1FBDC-4802-4B85-B1FA-AF43F835A5AE}" type="pres">
      <dgm:prSet presAssocID="{6383BD1F-2B83-4B2A-9E10-974333A103C8}" presName="rootText" presStyleLbl="node3" presStyleIdx="6" presStyleCnt="11">
        <dgm:presLayoutVars>
          <dgm:chPref val="3"/>
        </dgm:presLayoutVars>
      </dgm:prSet>
      <dgm:spPr/>
    </dgm:pt>
    <dgm:pt modelId="{D305A4AE-FF63-435F-9DFE-27A6CBD74560}" type="pres">
      <dgm:prSet presAssocID="{6383BD1F-2B83-4B2A-9E10-974333A103C8}" presName="rootConnector" presStyleLbl="node3" presStyleIdx="6" presStyleCnt="11"/>
      <dgm:spPr/>
    </dgm:pt>
    <dgm:pt modelId="{6BF2B076-C6BD-41F5-BFAC-8D04FC3A6E8D}" type="pres">
      <dgm:prSet presAssocID="{6383BD1F-2B83-4B2A-9E10-974333A103C8}" presName="hierChild4" presStyleCnt="0"/>
      <dgm:spPr/>
    </dgm:pt>
    <dgm:pt modelId="{04A5B89A-0C24-4536-9F8B-E2DCAE01DA68}" type="pres">
      <dgm:prSet presAssocID="{6383BD1F-2B83-4B2A-9E10-974333A103C8}" presName="hierChild5" presStyleCnt="0"/>
      <dgm:spPr/>
    </dgm:pt>
    <dgm:pt modelId="{1F750CA5-2943-4810-BB3A-90F6503B1BCF}" type="pres">
      <dgm:prSet presAssocID="{0149440D-55E8-4A50-A0E1-7111E578004C}" presName="Name37" presStyleLbl="parChTrans1D3" presStyleIdx="7" presStyleCnt="11"/>
      <dgm:spPr/>
    </dgm:pt>
    <dgm:pt modelId="{60C7C66F-DE71-4FD0-A77F-77E6D3A7670A}" type="pres">
      <dgm:prSet presAssocID="{BD6D6652-FBF9-4372-967C-F60B6DBC3688}" presName="hierRoot2" presStyleCnt="0">
        <dgm:presLayoutVars>
          <dgm:hierBranch val="init"/>
        </dgm:presLayoutVars>
      </dgm:prSet>
      <dgm:spPr/>
    </dgm:pt>
    <dgm:pt modelId="{3F54C48E-4870-4AB0-9971-5923A020AE15}" type="pres">
      <dgm:prSet presAssocID="{BD6D6652-FBF9-4372-967C-F60B6DBC3688}" presName="rootComposite" presStyleCnt="0"/>
      <dgm:spPr/>
    </dgm:pt>
    <dgm:pt modelId="{230A3561-C01A-4D61-AD3A-DFEAE084C983}" type="pres">
      <dgm:prSet presAssocID="{BD6D6652-FBF9-4372-967C-F60B6DBC3688}" presName="rootText" presStyleLbl="node3" presStyleIdx="7" presStyleCnt="11">
        <dgm:presLayoutVars>
          <dgm:chPref val="3"/>
        </dgm:presLayoutVars>
      </dgm:prSet>
      <dgm:spPr/>
    </dgm:pt>
    <dgm:pt modelId="{6A05405D-87E6-485B-B56D-91179560C8DB}" type="pres">
      <dgm:prSet presAssocID="{BD6D6652-FBF9-4372-967C-F60B6DBC3688}" presName="rootConnector" presStyleLbl="node3" presStyleIdx="7" presStyleCnt="11"/>
      <dgm:spPr/>
    </dgm:pt>
    <dgm:pt modelId="{CED65914-F2DD-4099-AD1B-F4790A55C4A3}" type="pres">
      <dgm:prSet presAssocID="{BD6D6652-FBF9-4372-967C-F60B6DBC3688}" presName="hierChild4" presStyleCnt="0"/>
      <dgm:spPr/>
    </dgm:pt>
    <dgm:pt modelId="{63FB2BFE-4B1E-4991-B8E2-48DEA4496E13}" type="pres">
      <dgm:prSet presAssocID="{BD6D6652-FBF9-4372-967C-F60B6DBC3688}" presName="hierChild5" presStyleCnt="0"/>
      <dgm:spPr/>
    </dgm:pt>
    <dgm:pt modelId="{45797F52-93B9-4457-8818-7ABC88B3AD4A}" type="pres">
      <dgm:prSet presAssocID="{0E5AAA09-2CE3-4F70-B228-2B50259AEAF3}" presName="hierChild5" presStyleCnt="0"/>
      <dgm:spPr/>
    </dgm:pt>
    <dgm:pt modelId="{489458F1-3F78-4EC6-9424-79917C8679FE}" type="pres">
      <dgm:prSet presAssocID="{6940CA05-470E-47F8-90EC-66CF18913C59}" presName="Name37" presStyleLbl="parChTrans1D2" presStyleIdx="4" presStyleCnt="8"/>
      <dgm:spPr/>
    </dgm:pt>
    <dgm:pt modelId="{3012FEF8-B021-4AED-9D84-79EABE7C98BE}" type="pres">
      <dgm:prSet presAssocID="{F1170E5A-26FE-4022-A23A-529146899B18}" presName="hierRoot2" presStyleCnt="0">
        <dgm:presLayoutVars>
          <dgm:hierBranch val="init"/>
        </dgm:presLayoutVars>
      </dgm:prSet>
      <dgm:spPr/>
    </dgm:pt>
    <dgm:pt modelId="{0DE96722-A90B-48A1-B379-B8ADF8B9C610}" type="pres">
      <dgm:prSet presAssocID="{F1170E5A-26FE-4022-A23A-529146899B18}" presName="rootComposite" presStyleCnt="0"/>
      <dgm:spPr/>
    </dgm:pt>
    <dgm:pt modelId="{26CA3298-42BC-452D-A5EE-25745267A92F}" type="pres">
      <dgm:prSet presAssocID="{F1170E5A-26FE-4022-A23A-529146899B18}" presName="rootText" presStyleLbl="node2" presStyleIdx="4" presStyleCnt="8">
        <dgm:presLayoutVars>
          <dgm:chPref val="3"/>
        </dgm:presLayoutVars>
      </dgm:prSet>
      <dgm:spPr/>
    </dgm:pt>
    <dgm:pt modelId="{49354AA0-1F71-48E2-BE9C-C3724789F2B9}" type="pres">
      <dgm:prSet presAssocID="{F1170E5A-26FE-4022-A23A-529146899B18}" presName="rootConnector" presStyleLbl="node2" presStyleIdx="4" presStyleCnt="8"/>
      <dgm:spPr/>
    </dgm:pt>
    <dgm:pt modelId="{51F2CFB4-A757-49E3-8AAE-8BF7AD74DF07}" type="pres">
      <dgm:prSet presAssocID="{F1170E5A-26FE-4022-A23A-529146899B18}" presName="hierChild4" presStyleCnt="0"/>
      <dgm:spPr/>
    </dgm:pt>
    <dgm:pt modelId="{A239DE98-D6B4-4694-83B2-CC63336BA497}" type="pres">
      <dgm:prSet presAssocID="{F1170E5A-26FE-4022-A23A-529146899B18}" presName="hierChild5" presStyleCnt="0"/>
      <dgm:spPr/>
    </dgm:pt>
    <dgm:pt modelId="{4E502AA2-5F71-420A-AECE-D7C21FCE68B8}" type="pres">
      <dgm:prSet presAssocID="{662E0BFC-D885-42EF-8A61-219095AC71FB}" presName="hierChild3" presStyleCnt="0"/>
      <dgm:spPr/>
    </dgm:pt>
    <dgm:pt modelId="{BA608D8E-B7B4-44A7-92B8-27B338B61696}" type="pres">
      <dgm:prSet presAssocID="{A90AB902-B403-4BDC-ABAE-53700AEF9414}" presName="hierRoot1" presStyleCnt="0">
        <dgm:presLayoutVars>
          <dgm:hierBranch val="init"/>
        </dgm:presLayoutVars>
      </dgm:prSet>
      <dgm:spPr/>
    </dgm:pt>
    <dgm:pt modelId="{C43248E6-61BA-4FDE-8E29-C710A694B588}" type="pres">
      <dgm:prSet presAssocID="{A90AB902-B403-4BDC-ABAE-53700AEF9414}" presName="rootComposite1" presStyleCnt="0"/>
      <dgm:spPr/>
    </dgm:pt>
    <dgm:pt modelId="{18521F27-C769-4EFF-BE02-2230097F1CEE}" type="pres">
      <dgm:prSet presAssocID="{A90AB902-B403-4BDC-ABAE-53700AEF9414}" presName="rootText1" presStyleLbl="node0" presStyleIdx="2" presStyleCnt="3">
        <dgm:presLayoutVars>
          <dgm:chPref val="3"/>
        </dgm:presLayoutVars>
      </dgm:prSet>
      <dgm:spPr/>
    </dgm:pt>
    <dgm:pt modelId="{6B6550CC-7F7A-4D4B-B03E-0AD52468D444}" type="pres">
      <dgm:prSet presAssocID="{A90AB902-B403-4BDC-ABAE-53700AEF9414}" presName="rootConnector1" presStyleLbl="node1" presStyleIdx="0" presStyleCnt="0"/>
      <dgm:spPr/>
    </dgm:pt>
    <dgm:pt modelId="{92A3B65C-BC35-42A3-A5D9-90D8E2BAC1E7}" type="pres">
      <dgm:prSet presAssocID="{A90AB902-B403-4BDC-ABAE-53700AEF9414}" presName="hierChild2" presStyleCnt="0"/>
      <dgm:spPr/>
    </dgm:pt>
    <dgm:pt modelId="{B8779CF9-4B84-4A79-BE3C-2B00614F75BA}" type="pres">
      <dgm:prSet presAssocID="{48740FC2-CD35-4C4F-9458-4499E4F02195}" presName="Name37" presStyleLbl="parChTrans1D2" presStyleIdx="5" presStyleCnt="8"/>
      <dgm:spPr/>
    </dgm:pt>
    <dgm:pt modelId="{777C5C26-111B-477F-ACF4-A7345EB196C1}" type="pres">
      <dgm:prSet presAssocID="{46EF4201-C8A0-4120-BCCD-336574CD0116}" presName="hierRoot2" presStyleCnt="0">
        <dgm:presLayoutVars>
          <dgm:hierBranch val="init"/>
        </dgm:presLayoutVars>
      </dgm:prSet>
      <dgm:spPr/>
    </dgm:pt>
    <dgm:pt modelId="{B773E6E7-FF24-4A7C-BEC8-D635828DB3B6}" type="pres">
      <dgm:prSet presAssocID="{46EF4201-C8A0-4120-BCCD-336574CD0116}" presName="rootComposite" presStyleCnt="0"/>
      <dgm:spPr/>
    </dgm:pt>
    <dgm:pt modelId="{F7B8F6A2-5A0D-4702-AA3F-7FC5FD0D38CC}" type="pres">
      <dgm:prSet presAssocID="{46EF4201-C8A0-4120-BCCD-336574CD0116}" presName="rootText" presStyleLbl="node2" presStyleIdx="5" presStyleCnt="8">
        <dgm:presLayoutVars>
          <dgm:chPref val="3"/>
        </dgm:presLayoutVars>
      </dgm:prSet>
      <dgm:spPr/>
    </dgm:pt>
    <dgm:pt modelId="{41BEA6AA-07BD-4371-9C0A-7B6728F6CE85}" type="pres">
      <dgm:prSet presAssocID="{46EF4201-C8A0-4120-BCCD-336574CD0116}" presName="rootConnector" presStyleLbl="node2" presStyleIdx="5" presStyleCnt="8"/>
      <dgm:spPr/>
    </dgm:pt>
    <dgm:pt modelId="{4E23D07C-43EE-4628-87AD-2FC41464BDA0}" type="pres">
      <dgm:prSet presAssocID="{46EF4201-C8A0-4120-BCCD-336574CD0116}" presName="hierChild4" presStyleCnt="0"/>
      <dgm:spPr/>
    </dgm:pt>
    <dgm:pt modelId="{7BE26CC5-5053-4437-B99B-49A2F81E6C7D}" type="pres">
      <dgm:prSet presAssocID="{E706801B-A7B3-43A7-B7C9-6E0C8A640A81}" presName="Name37" presStyleLbl="parChTrans1D3" presStyleIdx="8" presStyleCnt="11"/>
      <dgm:spPr/>
    </dgm:pt>
    <dgm:pt modelId="{54667CC3-E56B-451C-BB21-17CA26689784}" type="pres">
      <dgm:prSet presAssocID="{253DA45A-1ED5-47BE-97F9-2A12D58E350C}" presName="hierRoot2" presStyleCnt="0">
        <dgm:presLayoutVars>
          <dgm:hierBranch val="init"/>
        </dgm:presLayoutVars>
      </dgm:prSet>
      <dgm:spPr/>
    </dgm:pt>
    <dgm:pt modelId="{D08D7F25-2818-4DC1-B8FE-1B8DEA4FCF82}" type="pres">
      <dgm:prSet presAssocID="{253DA45A-1ED5-47BE-97F9-2A12D58E350C}" presName="rootComposite" presStyleCnt="0"/>
      <dgm:spPr/>
    </dgm:pt>
    <dgm:pt modelId="{C6331708-76DA-4713-A2D8-63C3E4FD3EBF}" type="pres">
      <dgm:prSet presAssocID="{253DA45A-1ED5-47BE-97F9-2A12D58E350C}" presName="rootText" presStyleLbl="node3" presStyleIdx="8" presStyleCnt="11">
        <dgm:presLayoutVars>
          <dgm:chPref val="3"/>
        </dgm:presLayoutVars>
      </dgm:prSet>
      <dgm:spPr/>
    </dgm:pt>
    <dgm:pt modelId="{89BD32C0-0908-4A4F-8796-1BCFB89642AF}" type="pres">
      <dgm:prSet presAssocID="{253DA45A-1ED5-47BE-97F9-2A12D58E350C}" presName="rootConnector" presStyleLbl="node3" presStyleIdx="8" presStyleCnt="11"/>
      <dgm:spPr/>
    </dgm:pt>
    <dgm:pt modelId="{D1CC7723-5562-4FC4-9835-3715E12584E0}" type="pres">
      <dgm:prSet presAssocID="{253DA45A-1ED5-47BE-97F9-2A12D58E350C}" presName="hierChild4" presStyleCnt="0"/>
      <dgm:spPr/>
    </dgm:pt>
    <dgm:pt modelId="{339EB215-FE5D-43AA-9EE0-44059A23BED7}" type="pres">
      <dgm:prSet presAssocID="{253DA45A-1ED5-47BE-97F9-2A12D58E350C}" presName="hierChild5" presStyleCnt="0"/>
      <dgm:spPr/>
    </dgm:pt>
    <dgm:pt modelId="{DCD494E2-EDF4-4D71-8F13-C45DB76ABD28}" type="pres">
      <dgm:prSet presAssocID="{46EF4201-C8A0-4120-BCCD-336574CD0116}" presName="hierChild5" presStyleCnt="0"/>
      <dgm:spPr/>
    </dgm:pt>
    <dgm:pt modelId="{41869C86-4A88-4F95-AE78-D35CD49F9036}" type="pres">
      <dgm:prSet presAssocID="{8E16029C-F72B-48E5-BE33-38F7E8856D71}" presName="Name37" presStyleLbl="parChTrans1D2" presStyleIdx="6" presStyleCnt="8"/>
      <dgm:spPr/>
    </dgm:pt>
    <dgm:pt modelId="{2E1174FF-A60C-46D9-ABDB-9AE0C1FCC832}" type="pres">
      <dgm:prSet presAssocID="{5C959DDF-882E-4884-A64F-131E15078186}" presName="hierRoot2" presStyleCnt="0">
        <dgm:presLayoutVars>
          <dgm:hierBranch val="init"/>
        </dgm:presLayoutVars>
      </dgm:prSet>
      <dgm:spPr/>
    </dgm:pt>
    <dgm:pt modelId="{AD0678A1-1279-4812-806E-D6F6CCCC6824}" type="pres">
      <dgm:prSet presAssocID="{5C959DDF-882E-4884-A64F-131E15078186}" presName="rootComposite" presStyleCnt="0"/>
      <dgm:spPr/>
    </dgm:pt>
    <dgm:pt modelId="{4ECC9121-8315-4CF0-A27D-C873DF431A68}" type="pres">
      <dgm:prSet presAssocID="{5C959DDF-882E-4884-A64F-131E15078186}" presName="rootText" presStyleLbl="node2" presStyleIdx="6" presStyleCnt="8">
        <dgm:presLayoutVars>
          <dgm:chPref val="3"/>
        </dgm:presLayoutVars>
      </dgm:prSet>
      <dgm:spPr/>
    </dgm:pt>
    <dgm:pt modelId="{7521C1F7-735F-4296-B264-923DB051791E}" type="pres">
      <dgm:prSet presAssocID="{5C959DDF-882E-4884-A64F-131E15078186}" presName="rootConnector" presStyleLbl="node2" presStyleIdx="6" presStyleCnt="8"/>
      <dgm:spPr/>
    </dgm:pt>
    <dgm:pt modelId="{31DF366C-1A0F-4063-B192-B9B6ECC9FD60}" type="pres">
      <dgm:prSet presAssocID="{5C959DDF-882E-4884-A64F-131E15078186}" presName="hierChild4" presStyleCnt="0"/>
      <dgm:spPr/>
    </dgm:pt>
    <dgm:pt modelId="{0215E729-AB27-409D-97C9-E6CBECBEBC03}" type="pres">
      <dgm:prSet presAssocID="{277B0A02-D443-46BE-A369-0E759921890D}" presName="Name37" presStyleLbl="parChTrans1D3" presStyleIdx="9" presStyleCnt="11"/>
      <dgm:spPr/>
    </dgm:pt>
    <dgm:pt modelId="{4037D4B5-72B7-46BD-9F66-099E7D4AAC83}" type="pres">
      <dgm:prSet presAssocID="{7F476F7C-1553-44EE-ADF7-F15FC748769D}" presName="hierRoot2" presStyleCnt="0">
        <dgm:presLayoutVars>
          <dgm:hierBranch val="init"/>
        </dgm:presLayoutVars>
      </dgm:prSet>
      <dgm:spPr/>
    </dgm:pt>
    <dgm:pt modelId="{2B39A20A-8C27-475A-AE3D-8C1A7B66A234}" type="pres">
      <dgm:prSet presAssocID="{7F476F7C-1553-44EE-ADF7-F15FC748769D}" presName="rootComposite" presStyleCnt="0"/>
      <dgm:spPr/>
    </dgm:pt>
    <dgm:pt modelId="{3A4F4474-9FA0-4433-8D17-7CFBF7063DE5}" type="pres">
      <dgm:prSet presAssocID="{7F476F7C-1553-44EE-ADF7-F15FC748769D}" presName="rootText" presStyleLbl="node3" presStyleIdx="9" presStyleCnt="11">
        <dgm:presLayoutVars>
          <dgm:chPref val="3"/>
        </dgm:presLayoutVars>
      </dgm:prSet>
      <dgm:spPr/>
    </dgm:pt>
    <dgm:pt modelId="{AD38F2C6-4C76-48F5-8FAC-D00CFA1FCFE3}" type="pres">
      <dgm:prSet presAssocID="{7F476F7C-1553-44EE-ADF7-F15FC748769D}" presName="rootConnector" presStyleLbl="node3" presStyleIdx="9" presStyleCnt="11"/>
      <dgm:spPr/>
    </dgm:pt>
    <dgm:pt modelId="{5CE3CCFE-975C-4BDB-8B36-51D0FA06AF6B}" type="pres">
      <dgm:prSet presAssocID="{7F476F7C-1553-44EE-ADF7-F15FC748769D}" presName="hierChild4" presStyleCnt="0"/>
      <dgm:spPr/>
    </dgm:pt>
    <dgm:pt modelId="{80EDE3D9-BA55-47AF-AEEB-AF433081E5A3}" type="pres">
      <dgm:prSet presAssocID="{0580CBBB-87DB-4CFD-A067-2F6D66B4B4B5}" presName="Name37" presStyleLbl="parChTrans1D4" presStyleIdx="3" presStyleCnt="5"/>
      <dgm:spPr/>
    </dgm:pt>
    <dgm:pt modelId="{566A88B5-F3FC-4780-8F74-92777ABE8ACC}" type="pres">
      <dgm:prSet presAssocID="{8AB7D475-40B7-4484-A40E-AE1425BF008D}" presName="hierRoot2" presStyleCnt="0">
        <dgm:presLayoutVars>
          <dgm:hierBranch val="init"/>
        </dgm:presLayoutVars>
      </dgm:prSet>
      <dgm:spPr/>
    </dgm:pt>
    <dgm:pt modelId="{2C3C6BF6-1BBA-4C0C-B632-4C195CC8577F}" type="pres">
      <dgm:prSet presAssocID="{8AB7D475-40B7-4484-A40E-AE1425BF008D}" presName="rootComposite" presStyleCnt="0"/>
      <dgm:spPr/>
    </dgm:pt>
    <dgm:pt modelId="{9C70646C-8327-4477-BB60-12CC941B3098}" type="pres">
      <dgm:prSet presAssocID="{8AB7D475-40B7-4484-A40E-AE1425BF008D}" presName="rootText" presStyleLbl="node4" presStyleIdx="3" presStyleCnt="5">
        <dgm:presLayoutVars>
          <dgm:chPref val="3"/>
        </dgm:presLayoutVars>
      </dgm:prSet>
      <dgm:spPr/>
    </dgm:pt>
    <dgm:pt modelId="{C0FD3143-0A77-43FC-B519-C7453C7C7229}" type="pres">
      <dgm:prSet presAssocID="{8AB7D475-40B7-4484-A40E-AE1425BF008D}" presName="rootConnector" presStyleLbl="node4" presStyleIdx="3" presStyleCnt="5"/>
      <dgm:spPr/>
    </dgm:pt>
    <dgm:pt modelId="{4A7BAFF6-478D-4FCF-924D-C66E5E831B5F}" type="pres">
      <dgm:prSet presAssocID="{8AB7D475-40B7-4484-A40E-AE1425BF008D}" presName="hierChild4" presStyleCnt="0"/>
      <dgm:spPr/>
    </dgm:pt>
    <dgm:pt modelId="{B6570D69-84A6-4866-978B-DFFCFA8D2274}" type="pres">
      <dgm:prSet presAssocID="{8AB7D475-40B7-4484-A40E-AE1425BF008D}" presName="hierChild5" presStyleCnt="0"/>
      <dgm:spPr/>
    </dgm:pt>
    <dgm:pt modelId="{3B96FFC6-52A7-43CF-B5EB-BBE24E2D545D}" type="pres">
      <dgm:prSet presAssocID="{7F476F7C-1553-44EE-ADF7-F15FC748769D}" presName="hierChild5" presStyleCnt="0"/>
      <dgm:spPr/>
    </dgm:pt>
    <dgm:pt modelId="{6D593335-1F6C-4A18-B1A6-C5A77409FA83}" type="pres">
      <dgm:prSet presAssocID="{4DC0FCBC-99C2-4CC6-AB33-6D88D9781CF4}" presName="Name37" presStyleLbl="parChTrans1D3" presStyleIdx="10" presStyleCnt="11"/>
      <dgm:spPr/>
    </dgm:pt>
    <dgm:pt modelId="{EE976C4B-79B5-4233-BE1F-A548C4274D7A}" type="pres">
      <dgm:prSet presAssocID="{2CF5F7C7-C633-4511-85E9-429A55AEDDBF}" presName="hierRoot2" presStyleCnt="0">
        <dgm:presLayoutVars>
          <dgm:hierBranch val="init"/>
        </dgm:presLayoutVars>
      </dgm:prSet>
      <dgm:spPr/>
    </dgm:pt>
    <dgm:pt modelId="{5CE7A03F-37CE-4096-9CCB-345373B21B42}" type="pres">
      <dgm:prSet presAssocID="{2CF5F7C7-C633-4511-85E9-429A55AEDDBF}" presName="rootComposite" presStyleCnt="0"/>
      <dgm:spPr/>
    </dgm:pt>
    <dgm:pt modelId="{8469C231-AA58-44E8-A398-9C4F2450F66D}" type="pres">
      <dgm:prSet presAssocID="{2CF5F7C7-C633-4511-85E9-429A55AEDDBF}" presName="rootText" presStyleLbl="node3" presStyleIdx="10" presStyleCnt="11">
        <dgm:presLayoutVars>
          <dgm:chPref val="3"/>
        </dgm:presLayoutVars>
      </dgm:prSet>
      <dgm:spPr/>
    </dgm:pt>
    <dgm:pt modelId="{1E46F0AA-31FC-4CCF-9274-57EAEC6ADE0B}" type="pres">
      <dgm:prSet presAssocID="{2CF5F7C7-C633-4511-85E9-429A55AEDDBF}" presName="rootConnector" presStyleLbl="node3" presStyleIdx="10" presStyleCnt="11"/>
      <dgm:spPr/>
    </dgm:pt>
    <dgm:pt modelId="{72AEEEF8-5823-4FA2-A308-3721E69291A0}" type="pres">
      <dgm:prSet presAssocID="{2CF5F7C7-C633-4511-85E9-429A55AEDDBF}" presName="hierChild4" presStyleCnt="0"/>
      <dgm:spPr/>
    </dgm:pt>
    <dgm:pt modelId="{D1B1044F-417A-4D41-A7AB-DA95071D0B88}" type="pres">
      <dgm:prSet presAssocID="{D677EEAF-99E9-4E74-8CE7-147889EB883C}" presName="Name37" presStyleLbl="parChTrans1D4" presStyleIdx="4" presStyleCnt="5"/>
      <dgm:spPr/>
    </dgm:pt>
    <dgm:pt modelId="{15949F7F-57EA-4A13-BE64-3C7284C68D57}" type="pres">
      <dgm:prSet presAssocID="{28B143E0-E61B-4ED0-AA1B-3E8D45BF5CA0}" presName="hierRoot2" presStyleCnt="0">
        <dgm:presLayoutVars>
          <dgm:hierBranch val="init"/>
        </dgm:presLayoutVars>
      </dgm:prSet>
      <dgm:spPr/>
    </dgm:pt>
    <dgm:pt modelId="{399F3DE9-D7E1-488A-B090-5515E5AFE6C6}" type="pres">
      <dgm:prSet presAssocID="{28B143E0-E61B-4ED0-AA1B-3E8D45BF5CA0}" presName="rootComposite" presStyleCnt="0"/>
      <dgm:spPr/>
    </dgm:pt>
    <dgm:pt modelId="{4D215251-F6DD-4263-9B12-BC829CEBF4C4}" type="pres">
      <dgm:prSet presAssocID="{28B143E0-E61B-4ED0-AA1B-3E8D45BF5CA0}" presName="rootText" presStyleLbl="node4" presStyleIdx="4" presStyleCnt="5">
        <dgm:presLayoutVars>
          <dgm:chPref val="3"/>
        </dgm:presLayoutVars>
      </dgm:prSet>
      <dgm:spPr/>
    </dgm:pt>
    <dgm:pt modelId="{22ADFFDF-1389-46A5-B46F-B4F7A15675A1}" type="pres">
      <dgm:prSet presAssocID="{28B143E0-E61B-4ED0-AA1B-3E8D45BF5CA0}" presName="rootConnector" presStyleLbl="node4" presStyleIdx="4" presStyleCnt="5"/>
      <dgm:spPr/>
    </dgm:pt>
    <dgm:pt modelId="{98D70DFB-44F8-4C4E-9880-5E45D9A5EEE0}" type="pres">
      <dgm:prSet presAssocID="{28B143E0-E61B-4ED0-AA1B-3E8D45BF5CA0}" presName="hierChild4" presStyleCnt="0"/>
      <dgm:spPr/>
    </dgm:pt>
    <dgm:pt modelId="{4B2F4C2F-6F19-4471-B643-0D045CE468B0}" type="pres">
      <dgm:prSet presAssocID="{28B143E0-E61B-4ED0-AA1B-3E8D45BF5CA0}" presName="hierChild5" presStyleCnt="0"/>
      <dgm:spPr/>
    </dgm:pt>
    <dgm:pt modelId="{D2A0BA03-A0B3-4660-AE8F-A807B2217526}" type="pres">
      <dgm:prSet presAssocID="{2CF5F7C7-C633-4511-85E9-429A55AEDDBF}" presName="hierChild5" presStyleCnt="0"/>
      <dgm:spPr/>
    </dgm:pt>
    <dgm:pt modelId="{CE09CCC7-7753-4252-8757-99EF1AE12B4C}" type="pres">
      <dgm:prSet presAssocID="{5C959DDF-882E-4884-A64F-131E15078186}" presName="hierChild5" presStyleCnt="0"/>
      <dgm:spPr/>
    </dgm:pt>
    <dgm:pt modelId="{23E3E3DA-DBC7-4938-AD20-CB51CA45C0C3}" type="pres">
      <dgm:prSet presAssocID="{25EB9250-4F0F-4949-B210-9DAA022D1F24}" presName="Name37" presStyleLbl="parChTrans1D2" presStyleIdx="7" presStyleCnt="8"/>
      <dgm:spPr/>
    </dgm:pt>
    <dgm:pt modelId="{97A7DA93-072F-4015-948D-6052541375F2}" type="pres">
      <dgm:prSet presAssocID="{0A0D56B9-B508-497E-9DDB-2F1ECF1D02BF}" presName="hierRoot2" presStyleCnt="0">
        <dgm:presLayoutVars>
          <dgm:hierBranch val="init"/>
        </dgm:presLayoutVars>
      </dgm:prSet>
      <dgm:spPr/>
    </dgm:pt>
    <dgm:pt modelId="{E3EC831C-2D30-4C5B-A0C1-BBF2C405F63E}" type="pres">
      <dgm:prSet presAssocID="{0A0D56B9-B508-497E-9DDB-2F1ECF1D02BF}" presName="rootComposite" presStyleCnt="0"/>
      <dgm:spPr/>
    </dgm:pt>
    <dgm:pt modelId="{22CB92AA-4753-4B7E-AFD8-97EA75B330BE}" type="pres">
      <dgm:prSet presAssocID="{0A0D56B9-B508-497E-9DDB-2F1ECF1D02BF}" presName="rootText" presStyleLbl="node2" presStyleIdx="7" presStyleCnt="8">
        <dgm:presLayoutVars>
          <dgm:chPref val="3"/>
        </dgm:presLayoutVars>
      </dgm:prSet>
      <dgm:spPr/>
    </dgm:pt>
    <dgm:pt modelId="{D7D2C968-C758-474A-AF90-63F63E83EEA0}" type="pres">
      <dgm:prSet presAssocID="{0A0D56B9-B508-497E-9DDB-2F1ECF1D02BF}" presName="rootConnector" presStyleLbl="node2" presStyleIdx="7" presStyleCnt="8"/>
      <dgm:spPr/>
    </dgm:pt>
    <dgm:pt modelId="{2AD961F3-EF3C-482B-B32E-38D1A0EE3EC9}" type="pres">
      <dgm:prSet presAssocID="{0A0D56B9-B508-497E-9DDB-2F1ECF1D02BF}" presName="hierChild4" presStyleCnt="0"/>
      <dgm:spPr/>
    </dgm:pt>
    <dgm:pt modelId="{1CBA3AB6-163E-48ED-88C5-DE24A571FF98}" type="pres">
      <dgm:prSet presAssocID="{0A0D56B9-B508-497E-9DDB-2F1ECF1D02BF}" presName="hierChild5" presStyleCnt="0"/>
      <dgm:spPr/>
    </dgm:pt>
    <dgm:pt modelId="{47B57015-91A4-4557-BE21-AE54971E1018}" type="pres">
      <dgm:prSet presAssocID="{A90AB902-B403-4BDC-ABAE-53700AEF9414}" presName="hierChild3" presStyleCnt="0"/>
      <dgm:spPr/>
    </dgm:pt>
  </dgm:ptLst>
  <dgm:cxnLst>
    <dgm:cxn modelId="{6FD3AA01-B181-48F1-B341-BEF3FDB54EE5}" srcId="{46EF4201-C8A0-4120-BCCD-336574CD0116}" destId="{253DA45A-1ED5-47BE-97F9-2A12D58E350C}" srcOrd="0" destOrd="0" parTransId="{E706801B-A7B3-43A7-B7C9-6E0C8A640A81}" sibTransId="{410B290B-F1BA-408F-89E2-515600A6D810}"/>
    <dgm:cxn modelId="{496DA404-3875-4B81-BA37-5AFAC9C8DFF7}" type="presOf" srcId="{662E0BFC-D885-42EF-8A61-219095AC71FB}" destId="{2586A6D5-ABB9-487B-AC84-D3B92CD6A8B8}" srcOrd="0" destOrd="0" presId="urn:microsoft.com/office/officeart/2005/8/layout/orgChart1"/>
    <dgm:cxn modelId="{31BA5D0A-04E2-4E09-B3A0-9B60D3133817}" srcId="{3042F3D1-B43F-4BE5-958F-3C4CFAA2BD7F}" destId="{049924F8-0CA0-4D4E-A02A-322C479DD9BD}" srcOrd="0" destOrd="0" parTransId="{263DFF50-7C38-41E2-BE4F-25B577E26B3D}" sibTransId="{FAA09DEE-87F5-4F12-B477-8AB584ADB110}"/>
    <dgm:cxn modelId="{5405F50A-15D1-469A-98DB-2DB18BB560DB}" type="presOf" srcId="{0E5AAA09-2CE3-4F70-B228-2B50259AEAF3}" destId="{36626C39-8963-4D59-9892-107E00C6008A}" srcOrd="1" destOrd="0" presId="urn:microsoft.com/office/officeart/2005/8/layout/orgChart1"/>
    <dgm:cxn modelId="{FE8E100B-71FC-4E03-A44B-683FDE0139CF}" type="presOf" srcId="{253DA45A-1ED5-47BE-97F9-2A12D58E350C}" destId="{89BD32C0-0908-4A4F-8796-1BCFB89642AF}" srcOrd="1" destOrd="0" presId="urn:microsoft.com/office/officeart/2005/8/layout/orgChart1"/>
    <dgm:cxn modelId="{F7D20C14-A8EB-4BA3-9E78-AE5E7D38365B}" type="presOf" srcId="{662E0BFC-D885-42EF-8A61-219095AC71FB}" destId="{52BBE500-F155-4C6B-963D-23573E25FBDD}" srcOrd="1" destOrd="0" presId="urn:microsoft.com/office/officeart/2005/8/layout/orgChart1"/>
    <dgm:cxn modelId="{5E075916-8CB8-42C5-88CC-EF896E885061}" srcId="{0B136AB6-6653-4966-B05C-1E8E8175D0AB}" destId="{662E0BFC-D885-42EF-8A61-219095AC71FB}" srcOrd="1" destOrd="0" parTransId="{06DDAD31-9682-44FA-8BE1-4939BC381D69}" sibTransId="{0314BAE9-698E-448A-B288-BE04B729ACAA}"/>
    <dgm:cxn modelId="{5179EE23-3FD8-4269-B8BC-4DDAD70E1073}" srcId="{662E0BFC-D885-42EF-8A61-219095AC71FB}" destId="{F1170E5A-26FE-4022-A23A-529146899B18}" srcOrd="3" destOrd="0" parTransId="{6940CA05-470E-47F8-90EC-66CF18913C59}" sibTransId="{F3ED6AAE-BE5E-448B-969A-87FB758E1196}"/>
    <dgm:cxn modelId="{2F319F28-1E7B-4064-B33A-26A15EF666E9}" type="presOf" srcId="{78074EB7-47E2-49E3-8C47-D4765569D982}" destId="{7A744712-E3B2-45E2-912B-B28C76E99FF1}" srcOrd="0" destOrd="0" presId="urn:microsoft.com/office/officeart/2005/8/layout/orgChart1"/>
    <dgm:cxn modelId="{6FA9092E-D758-4D86-8A49-578C3F62F3B1}" type="presOf" srcId="{2CF5F7C7-C633-4511-85E9-429A55AEDDBF}" destId="{1E46F0AA-31FC-4CCF-9274-57EAEC6ADE0B}" srcOrd="1" destOrd="0" presId="urn:microsoft.com/office/officeart/2005/8/layout/orgChart1"/>
    <dgm:cxn modelId="{03A9FC31-25EC-4B1B-9600-0F1EDE16BD30}" type="presOf" srcId="{27B247BE-D266-4FC5-9F5D-3ACF13794799}" destId="{8AE41A3F-8D51-4D52-B227-E3B9E03D7B05}" srcOrd="0" destOrd="0" presId="urn:microsoft.com/office/officeart/2005/8/layout/orgChart1"/>
    <dgm:cxn modelId="{53C34837-C227-48D7-B760-B509C1D59868}" type="presOf" srcId="{DB5B5C88-9BE5-4B5A-B588-F7A50C9CA8E4}" destId="{8850D69C-F11F-4F8E-8C57-CEA7943544E4}" srcOrd="1" destOrd="0" presId="urn:microsoft.com/office/officeart/2005/8/layout/orgChart1"/>
    <dgm:cxn modelId="{1B45DF37-DB25-462E-9358-4A6740B5438A}" type="presOf" srcId="{D677EEAF-99E9-4E74-8CE7-147889EB883C}" destId="{D1B1044F-417A-4D41-A7AB-DA95071D0B88}" srcOrd="0" destOrd="0" presId="urn:microsoft.com/office/officeart/2005/8/layout/orgChart1"/>
    <dgm:cxn modelId="{05999B3A-D76A-488E-8829-17353D91CBEB}" type="presOf" srcId="{8AB7D475-40B7-4484-A40E-AE1425BF008D}" destId="{9C70646C-8327-4477-BB60-12CC941B3098}" srcOrd="0" destOrd="0" presId="urn:microsoft.com/office/officeart/2005/8/layout/orgChart1"/>
    <dgm:cxn modelId="{4643393B-3FFF-4D02-834C-173FBBDF6D5F}" type="presOf" srcId="{C9F7D3C3-1AE2-4748-86C4-3260A6A43A79}" destId="{52ABFF3D-85DD-4B03-B872-488580851795}" srcOrd="0" destOrd="0" presId="urn:microsoft.com/office/officeart/2005/8/layout/orgChart1"/>
    <dgm:cxn modelId="{4DA1F33C-AA99-4682-8502-37942CEF7DFC}" type="presOf" srcId="{7F476F7C-1553-44EE-ADF7-F15FC748769D}" destId="{3A4F4474-9FA0-4433-8D17-7CFBF7063DE5}" srcOrd="0" destOrd="0" presId="urn:microsoft.com/office/officeart/2005/8/layout/orgChart1"/>
    <dgm:cxn modelId="{7DFD203D-5C1D-4486-BE29-25E9E9E4A410}" srcId="{433E6283-72F8-4656-A4AB-47021D92E5C6}" destId="{8AA26F28-2C53-4B8C-A47C-6C1DCAAD8888}" srcOrd="0" destOrd="0" parTransId="{C9F7D3C3-1AE2-4748-86C4-3260A6A43A79}" sibTransId="{11E0DC9A-54A6-44C7-A0BA-42B199AABDC2}"/>
    <dgm:cxn modelId="{677CF23D-94CD-4B78-B66E-117A60428E92}" type="presOf" srcId="{9C4BA0AD-91A6-4133-8B90-0F3164FDAC05}" destId="{0D9EEAC8-5FCC-4974-B14C-1F506DD9F1B5}" srcOrd="0" destOrd="0" presId="urn:microsoft.com/office/officeart/2005/8/layout/orgChart1"/>
    <dgm:cxn modelId="{F4AA773F-0F3E-4E8B-90B4-CEC619819C5D}" srcId="{662E0BFC-D885-42EF-8A61-219095AC71FB}" destId="{42D126E3-1567-4726-B387-C2AE7BE8A2FC}" srcOrd="0" destOrd="0" parTransId="{27B247BE-D266-4FC5-9F5D-3ACF13794799}" sibTransId="{80676C00-B00A-4603-A734-4E841AF679CA}"/>
    <dgm:cxn modelId="{9075E05C-2145-4C8E-A3EE-7384ECAA11B3}" type="presOf" srcId="{EF3C9643-7869-4077-8C78-9B68DC52E728}" destId="{0AE47808-D0A5-4881-BB42-EF23F20D7958}" srcOrd="0" destOrd="0" presId="urn:microsoft.com/office/officeart/2005/8/layout/orgChart1"/>
    <dgm:cxn modelId="{B32EBE61-213B-474B-A52A-6481CA4E4605}" type="presOf" srcId="{6940CA05-470E-47F8-90EC-66CF18913C59}" destId="{489458F1-3F78-4EC6-9424-79917C8679FE}" srcOrd="0" destOrd="0" presId="urn:microsoft.com/office/officeart/2005/8/layout/orgChart1"/>
    <dgm:cxn modelId="{C460FF43-5956-4B9A-A06C-4E1ADEC57055}" type="presOf" srcId="{3042F3D1-B43F-4BE5-958F-3C4CFAA2BD7F}" destId="{1B6B5A5C-9C8B-4A2F-8642-6B15447ED74A}" srcOrd="0" destOrd="0" presId="urn:microsoft.com/office/officeart/2005/8/layout/orgChart1"/>
    <dgm:cxn modelId="{01159644-3E9C-4B2A-8681-E3F22FE1DE1F}" srcId="{42D126E3-1567-4726-B387-C2AE7BE8A2FC}" destId="{433E6283-72F8-4656-A4AB-47021D92E5C6}" srcOrd="0" destOrd="0" parTransId="{F5113EF2-D4AD-4C09-8B6E-B6FC907EF6D0}" sibTransId="{0F6C8EBA-0D32-4E99-9623-830390D6AF54}"/>
    <dgm:cxn modelId="{57BD5D66-86BA-447E-89E5-9BB5C2E19C3E}" srcId="{A90AB902-B403-4BDC-ABAE-53700AEF9414}" destId="{46EF4201-C8A0-4120-BCCD-336574CD0116}" srcOrd="0" destOrd="0" parTransId="{48740FC2-CD35-4C4F-9458-4499E4F02195}" sibTransId="{163419FB-0AF5-4C05-91E2-5436EC8D9AB4}"/>
    <dgm:cxn modelId="{4ACCA867-7BD9-4BD1-8964-43FD456E769C}" srcId="{DB5B5C88-9BE5-4B5A-B588-F7A50C9CA8E4}" destId="{78074EB7-47E2-49E3-8C47-D4765569D982}" srcOrd="1" destOrd="0" parTransId="{C7EA6DFC-0BBF-4178-8AF6-0748ADFD5869}" sibTransId="{BE20B684-CD8D-40AA-9205-A1B3CAFF8398}"/>
    <dgm:cxn modelId="{6D550848-FD80-420A-B0EF-BEC6EC805138}" type="presOf" srcId="{FA4D53AE-75EA-467C-89BF-34031B2FFBB8}" destId="{6E328C88-662F-4927-B54E-639DDB7232EC}" srcOrd="0" destOrd="0" presId="urn:microsoft.com/office/officeart/2005/8/layout/orgChart1"/>
    <dgm:cxn modelId="{AED31568-05F3-4814-9F9C-2CDDAD1B1DD5}" type="presOf" srcId="{263DFF50-7C38-41E2-BE4F-25B577E26B3D}" destId="{58ED0470-020D-40A2-9B09-9F95A1BAC9A5}" srcOrd="0" destOrd="0" presId="urn:microsoft.com/office/officeart/2005/8/layout/orgChart1"/>
    <dgm:cxn modelId="{E9D5A968-C9B3-4D09-BF93-509CEE6C2CED}" srcId="{5C959DDF-882E-4884-A64F-131E15078186}" destId="{2CF5F7C7-C633-4511-85E9-429A55AEDDBF}" srcOrd="1" destOrd="0" parTransId="{4DC0FCBC-99C2-4CC6-AB33-6D88D9781CF4}" sibTransId="{CFBA33E0-0301-419A-BC7F-C46D946C8DAE}"/>
    <dgm:cxn modelId="{3F08456A-101C-4096-AEC0-136092590907}" type="presOf" srcId="{0A0D56B9-B508-497E-9DDB-2F1ECF1D02BF}" destId="{D7D2C968-C758-474A-AF90-63F63E83EEA0}" srcOrd="1" destOrd="0" presId="urn:microsoft.com/office/officeart/2005/8/layout/orgChart1"/>
    <dgm:cxn modelId="{759C796A-91F7-4665-B0A8-6D3A4723A8C9}" type="presOf" srcId="{BD6D6652-FBF9-4372-967C-F60B6DBC3688}" destId="{230A3561-C01A-4D61-AD3A-DFEAE084C983}" srcOrd="0" destOrd="0" presId="urn:microsoft.com/office/officeart/2005/8/layout/orgChart1"/>
    <dgm:cxn modelId="{8076F34A-990C-4089-9882-AEB333ACD2AC}" type="presOf" srcId="{9D872E7D-ECAA-4B2A-AC7A-B002FD07BB31}" destId="{865CDB5A-ABC7-44E5-9889-9573C3A2B870}" srcOrd="0" destOrd="0" presId="urn:microsoft.com/office/officeart/2005/8/layout/orgChart1"/>
    <dgm:cxn modelId="{B2D5136B-288F-44B7-A2F4-01B2C536234D}" type="presOf" srcId="{277B0A02-D443-46BE-A369-0E759921890D}" destId="{0215E729-AB27-409D-97C9-E6CBECBEBC03}" srcOrd="0" destOrd="0" presId="urn:microsoft.com/office/officeart/2005/8/layout/orgChart1"/>
    <dgm:cxn modelId="{40DB854D-8B1F-48D3-96B5-4B7CDFE76FCB}" type="presOf" srcId="{F1170E5A-26FE-4022-A23A-529146899B18}" destId="{26CA3298-42BC-452D-A5EE-25745267A92F}" srcOrd="0" destOrd="0" presId="urn:microsoft.com/office/officeart/2005/8/layout/orgChart1"/>
    <dgm:cxn modelId="{CEB4974D-DECE-4850-97A4-2C546FEC2EF8}" type="presOf" srcId="{6383BD1F-2B83-4B2A-9E10-974333A103C8}" destId="{31F1FBDC-4802-4B85-B1FA-AF43F835A5AE}" srcOrd="0" destOrd="0" presId="urn:microsoft.com/office/officeart/2005/8/layout/orgChart1"/>
    <dgm:cxn modelId="{A11D896E-3500-49E4-A155-3138175E6B04}" type="presOf" srcId="{F1170E5A-26FE-4022-A23A-529146899B18}" destId="{49354AA0-1F71-48E2-BE9C-C3724789F2B9}" srcOrd="1" destOrd="0" presId="urn:microsoft.com/office/officeart/2005/8/layout/orgChart1"/>
    <dgm:cxn modelId="{93A6B570-2478-4A25-83E0-424DE4C52422}" type="presOf" srcId="{4B615F6D-B959-4538-8B98-2B739F3E57DC}" destId="{908082B0-1C29-48ED-998C-CB43354C65DA}" srcOrd="0" destOrd="0" presId="urn:microsoft.com/office/officeart/2005/8/layout/orgChart1"/>
    <dgm:cxn modelId="{64F0A571-D371-47EB-B086-09BAA0F4AD96}" type="presOf" srcId="{A0D91586-6064-442E-866A-0E735E6ED80F}" destId="{3319669B-F576-4F34-87CB-33F3BE50753C}" srcOrd="1" destOrd="0" presId="urn:microsoft.com/office/officeart/2005/8/layout/orgChart1"/>
    <dgm:cxn modelId="{8E9CC651-6FCC-4B77-BC12-4BB153C2B7CB}" type="presOf" srcId="{A9CB1D85-39B9-498A-89CB-FA4EC4DDBA76}" destId="{DAB895AE-5BF1-431C-B165-7885FC6530E6}" srcOrd="0" destOrd="0" presId="urn:microsoft.com/office/officeart/2005/8/layout/orgChart1"/>
    <dgm:cxn modelId="{F3301573-5988-4483-8828-7D43AFB67E68}" type="presOf" srcId="{7F476F7C-1553-44EE-ADF7-F15FC748769D}" destId="{AD38F2C6-4C76-48F5-8FAC-D00CFA1FCFE3}" srcOrd="1" destOrd="0" presId="urn:microsoft.com/office/officeart/2005/8/layout/orgChart1"/>
    <dgm:cxn modelId="{D12A9173-0259-460B-8C1E-EE338B23FAAC}" srcId="{662E0BFC-D885-42EF-8A61-219095AC71FB}" destId="{0E5AAA09-2CE3-4F70-B228-2B50259AEAF3}" srcOrd="2" destOrd="0" parTransId="{A9CB1D85-39B9-498A-89CB-FA4EC4DDBA76}" sibTransId="{DDEB397C-71CE-4F88-B724-1DB888450A5F}"/>
    <dgm:cxn modelId="{4739B673-93FD-48E4-B7A8-A1F85EAE311F}" type="presOf" srcId="{F5113EF2-D4AD-4C09-8B6E-B6FC907EF6D0}" destId="{D16283AF-4B3B-4F98-9A3B-DD0CADEBEC70}" srcOrd="0" destOrd="0" presId="urn:microsoft.com/office/officeart/2005/8/layout/orgChart1"/>
    <dgm:cxn modelId="{B63C6A55-F079-4AAD-87B4-CB5AC1A946A3}" type="presOf" srcId="{46EF4201-C8A0-4120-BCCD-336574CD0116}" destId="{F7B8F6A2-5A0D-4702-AA3F-7FC5FD0D38CC}" srcOrd="0" destOrd="0" presId="urn:microsoft.com/office/officeart/2005/8/layout/orgChart1"/>
    <dgm:cxn modelId="{7113FB75-1BB7-4000-914C-C6977469C6C3}" type="presOf" srcId="{8AB7D475-40B7-4484-A40E-AE1425BF008D}" destId="{C0FD3143-0A77-43FC-B519-C7453C7C7229}" srcOrd="1" destOrd="0" presId="urn:microsoft.com/office/officeart/2005/8/layout/orgChart1"/>
    <dgm:cxn modelId="{CEADB276-A53B-445F-A100-2398E57612A5}" srcId="{6D45BAA2-A244-4564-94D2-9223F4AE8206}" destId="{602BAA8E-9828-4373-ABC0-44231DEAB630}" srcOrd="0" destOrd="0" parTransId="{4B615F6D-B959-4538-8B98-2B739F3E57DC}" sibTransId="{6817D032-CD5B-4566-BBA6-BB43F479DAB9}"/>
    <dgm:cxn modelId="{40971B57-FF5D-45F3-BE12-AF61AD12B20C}" type="presOf" srcId="{C7EA6DFC-0BBF-4178-8AF6-0748ADFD5869}" destId="{FF8634A6-0827-4F86-A104-F97044B4FFD0}" srcOrd="0" destOrd="0" presId="urn:microsoft.com/office/officeart/2005/8/layout/orgChart1"/>
    <dgm:cxn modelId="{781F6277-CED9-4AA4-AFC9-60B337F6576F}" type="presOf" srcId="{A0D91586-6064-442E-866A-0E735E6ED80F}" destId="{98A90960-01A6-4DDC-BBAC-3E29C4B8D7F6}" srcOrd="0" destOrd="0" presId="urn:microsoft.com/office/officeart/2005/8/layout/orgChart1"/>
    <dgm:cxn modelId="{77D78257-8448-4425-B3C3-423BFD8BD6E5}" type="presOf" srcId="{A90AB902-B403-4BDC-ABAE-53700AEF9414}" destId="{6B6550CC-7F7A-4D4B-B03E-0AD52468D444}" srcOrd="1" destOrd="0" presId="urn:microsoft.com/office/officeart/2005/8/layout/orgChart1"/>
    <dgm:cxn modelId="{BEC55C58-9B87-4E31-B6D2-ABA0D8DA5B2F}" srcId="{DB5B5C88-9BE5-4B5A-B588-F7A50C9CA8E4}" destId="{589C1199-4B9F-4270-8F1A-4D9AC2CD4CDF}" srcOrd="0" destOrd="0" parTransId="{EF3C9643-7869-4077-8C78-9B68DC52E728}" sibTransId="{45FB3D2E-52BA-412A-90E9-21D865E44CBF}"/>
    <dgm:cxn modelId="{76DE6678-C4FB-4A65-909C-8C1D3B9B843A}" type="presOf" srcId="{DB5B5C88-9BE5-4B5A-B588-F7A50C9CA8E4}" destId="{8CFEA404-8BD8-4FBC-94BB-DFF0717A5FF4}" srcOrd="0" destOrd="0" presId="urn:microsoft.com/office/officeart/2005/8/layout/orgChart1"/>
    <dgm:cxn modelId="{9120317C-45BD-4438-83A7-2B18A080334A}" srcId="{662E0BFC-D885-42EF-8A61-219095AC71FB}" destId="{3042F3D1-B43F-4BE5-958F-3C4CFAA2BD7F}" srcOrd="1" destOrd="0" parTransId="{1578DBC8-8D7C-4A6E-9CFB-33C0C8F2BEAD}" sibTransId="{3B2C0B2A-074E-4BCD-9545-C9C1A9D0DBEC}"/>
    <dgm:cxn modelId="{6159067D-1F62-46DB-BD6F-40380C6BD2DD}" type="presOf" srcId="{0B136AB6-6653-4966-B05C-1E8E8175D0AB}" destId="{E6D78DBA-516E-439D-A585-A1A98F7588FC}" srcOrd="0" destOrd="0" presId="urn:microsoft.com/office/officeart/2005/8/layout/orgChart1"/>
    <dgm:cxn modelId="{E9B6D37F-4579-4660-940F-807228B8FAE5}" srcId="{72B1CEB5-F2DB-47BA-B595-852A357EF6FE}" destId="{DB5B5C88-9BE5-4B5A-B588-F7A50C9CA8E4}" srcOrd="0" destOrd="0" parTransId="{9D872E7D-ECAA-4B2A-AC7A-B002FD07BB31}" sibTransId="{34C13FA5-445B-4119-A828-89C53984B83A}"/>
    <dgm:cxn modelId="{85A4EC83-B06F-4B16-9406-631980E51AEF}" type="presOf" srcId="{EB27F5FD-7E8F-45FE-863F-4D73C2979414}" destId="{AB7F69BB-1541-400C-B257-D72B5BEF6BF2}" srcOrd="0" destOrd="0" presId="urn:microsoft.com/office/officeart/2005/8/layout/orgChart1"/>
    <dgm:cxn modelId="{215E1C86-553C-4869-A1D2-8E32CF55A709}" type="presOf" srcId="{78074EB7-47E2-49E3-8C47-D4765569D982}" destId="{F4B9C359-C1EE-44D2-9C4B-889C9D4153D0}" srcOrd="1" destOrd="0" presId="urn:microsoft.com/office/officeart/2005/8/layout/orgChart1"/>
    <dgm:cxn modelId="{CDE40C88-F4D4-4058-B56D-20B1D78F85AE}" type="presOf" srcId="{253DA45A-1ED5-47BE-97F9-2A12D58E350C}" destId="{C6331708-76DA-4713-A2D8-63C3E4FD3EBF}" srcOrd="0" destOrd="0" presId="urn:microsoft.com/office/officeart/2005/8/layout/orgChart1"/>
    <dgm:cxn modelId="{F59C9A88-9019-40FE-B2AB-3B463542B097}" srcId="{0B136AB6-6653-4966-B05C-1E8E8175D0AB}" destId="{72B1CEB5-F2DB-47BA-B595-852A357EF6FE}" srcOrd="0" destOrd="0" parTransId="{64572BA0-D3EA-49FA-8FC8-E06051036245}" sibTransId="{95A6A33A-8F94-416E-A09C-D435D38A69E4}"/>
    <dgm:cxn modelId="{122A5F8C-0E09-4FBD-8ABA-5DECFC934065}" type="presOf" srcId="{0E5AAA09-2CE3-4F70-B228-2B50259AEAF3}" destId="{E420BAE2-0816-4D89-8C17-7B5677F623F7}" srcOrd="0" destOrd="0" presId="urn:microsoft.com/office/officeart/2005/8/layout/orgChart1"/>
    <dgm:cxn modelId="{CAE15890-BA5D-41C1-BBF4-F904BF234B58}" type="presOf" srcId="{28B143E0-E61B-4ED0-AA1B-3E8D45BF5CA0}" destId="{22ADFFDF-1389-46A5-B46F-B4F7A15675A1}" srcOrd="1" destOrd="0" presId="urn:microsoft.com/office/officeart/2005/8/layout/orgChart1"/>
    <dgm:cxn modelId="{83CCC791-DA5E-4F14-9D9D-86B625EF0A6A}" srcId="{42D126E3-1567-4726-B387-C2AE7BE8A2FC}" destId="{6D45BAA2-A244-4564-94D2-9223F4AE8206}" srcOrd="2" destOrd="0" parTransId="{A93B446B-3B28-4502-98C7-10B4DA4F0B30}" sibTransId="{931ACDE3-885C-4385-A1E9-9B2143A5F04F}"/>
    <dgm:cxn modelId="{09AC3F94-2F92-485E-9C3A-7982ECCD234A}" type="presOf" srcId="{0149440D-55E8-4A50-A0E1-7111E578004C}" destId="{1F750CA5-2943-4810-BB3A-90F6503B1BCF}" srcOrd="0" destOrd="0" presId="urn:microsoft.com/office/officeart/2005/8/layout/orgChart1"/>
    <dgm:cxn modelId="{A5A38894-6EE5-4862-A8E7-16FE0EA612FC}" srcId="{A90AB902-B403-4BDC-ABAE-53700AEF9414}" destId="{5C959DDF-882E-4884-A64F-131E15078186}" srcOrd="1" destOrd="0" parTransId="{8E16029C-F72B-48E5-BE33-38F7E8856D71}" sibTransId="{879D2574-FFCC-4442-97A0-8CDEB5598F82}"/>
    <dgm:cxn modelId="{2D359398-1105-48B4-A8CA-31CFE8564EC0}" type="presOf" srcId="{049924F8-0CA0-4D4E-A02A-322C479DD9BD}" destId="{C0A2FA86-7130-4318-B27F-84188D7FBB09}" srcOrd="0" destOrd="0" presId="urn:microsoft.com/office/officeart/2005/8/layout/orgChart1"/>
    <dgm:cxn modelId="{22484A9E-4E60-41B3-A76E-E4CAC549799A}" type="presOf" srcId="{28B143E0-E61B-4ED0-AA1B-3E8D45BF5CA0}" destId="{4D215251-F6DD-4263-9B12-BC829CEBF4C4}" srcOrd="0" destOrd="0" presId="urn:microsoft.com/office/officeart/2005/8/layout/orgChart1"/>
    <dgm:cxn modelId="{E8B3579E-2AF5-4B7C-BBEC-E6CC26AAF4AD}" type="presOf" srcId="{42D126E3-1567-4726-B387-C2AE7BE8A2FC}" destId="{A1F6BE39-DBC2-4883-A409-9F1EBB842A18}" srcOrd="0" destOrd="0" presId="urn:microsoft.com/office/officeart/2005/8/layout/orgChart1"/>
    <dgm:cxn modelId="{BBD7A59F-82E9-4D1D-90B8-1548B2D18FE6}" type="presOf" srcId="{9C4BA0AD-91A6-4133-8B90-0F3164FDAC05}" destId="{98EDCFB0-9B34-41E0-A7A1-07CB04756AEB}" srcOrd="1" destOrd="0" presId="urn:microsoft.com/office/officeart/2005/8/layout/orgChart1"/>
    <dgm:cxn modelId="{7A0F49A2-F4C6-49FE-87B2-88C74C7A0468}" srcId="{2CF5F7C7-C633-4511-85E9-429A55AEDDBF}" destId="{28B143E0-E61B-4ED0-AA1B-3E8D45BF5CA0}" srcOrd="0" destOrd="0" parTransId="{D677EEAF-99E9-4E74-8CE7-147889EB883C}" sibTransId="{ACD88F49-455D-4A52-A449-10EC0FD577A3}"/>
    <dgm:cxn modelId="{2F9B3CA3-3BF3-4451-92D3-E07CF8494992}" type="presOf" srcId="{25EB9250-4F0F-4949-B210-9DAA022D1F24}" destId="{23E3E3DA-DBC7-4938-AD20-CB51CA45C0C3}" srcOrd="0" destOrd="0" presId="urn:microsoft.com/office/officeart/2005/8/layout/orgChart1"/>
    <dgm:cxn modelId="{2B16E2A4-CBF7-4B7D-996E-0738DD9961A6}" type="presOf" srcId="{602BAA8E-9828-4373-ABC0-44231DEAB630}" destId="{52700B2B-4BFE-4AA3-A5B7-234B16AFACCE}" srcOrd="1" destOrd="0" presId="urn:microsoft.com/office/officeart/2005/8/layout/orgChart1"/>
    <dgm:cxn modelId="{4CD3CDA6-3A2B-4E08-B82F-10184B8685B2}" type="presOf" srcId="{8AA26F28-2C53-4B8C-A47C-6C1DCAAD8888}" destId="{E761B618-C378-47FB-965A-3072DEFF9F6D}" srcOrd="0" destOrd="0" presId="urn:microsoft.com/office/officeart/2005/8/layout/orgChart1"/>
    <dgm:cxn modelId="{20E0D9A6-23DD-4DC3-8B10-1BF8B6E103E2}" srcId="{9C4BA0AD-91A6-4133-8B90-0F3164FDAC05}" destId="{A0D91586-6064-442E-866A-0E735E6ED80F}" srcOrd="0" destOrd="0" parTransId="{EB27F5FD-7E8F-45FE-863F-4D73C2979414}" sibTransId="{67DBF1A5-BE96-4DFC-954C-6415612A2D7C}"/>
    <dgm:cxn modelId="{39B82EA8-F8BD-4BAF-BAB1-79EF492C429B}" type="presOf" srcId="{433E6283-72F8-4656-A4AB-47021D92E5C6}" destId="{92576A8E-5C98-46DF-9062-941E5E8EA9C4}" srcOrd="0" destOrd="0" presId="urn:microsoft.com/office/officeart/2005/8/layout/orgChart1"/>
    <dgm:cxn modelId="{F1983EA9-B6A7-4A73-BB30-CC02B2CD4F75}" type="presOf" srcId="{A93B446B-3B28-4502-98C7-10B4DA4F0B30}" destId="{322FECCB-0B88-4418-BA99-9B848ED8130C}" srcOrd="0" destOrd="0" presId="urn:microsoft.com/office/officeart/2005/8/layout/orgChart1"/>
    <dgm:cxn modelId="{BC5C9BAF-2FDD-4D92-99DE-BAE110C45CD6}" type="presOf" srcId="{A90AB902-B403-4BDC-ABAE-53700AEF9414}" destId="{18521F27-C769-4EFF-BE02-2230097F1CEE}" srcOrd="0" destOrd="0" presId="urn:microsoft.com/office/officeart/2005/8/layout/orgChart1"/>
    <dgm:cxn modelId="{867EB4AF-25A9-42AC-A1D0-0F3D239524E5}" srcId="{A90AB902-B403-4BDC-ABAE-53700AEF9414}" destId="{0A0D56B9-B508-497E-9DDB-2F1ECF1D02BF}" srcOrd="2" destOrd="0" parTransId="{25EB9250-4F0F-4949-B210-9DAA022D1F24}" sibTransId="{CB9A6F2F-3AB1-42EB-B5BA-0895C838CB3C}"/>
    <dgm:cxn modelId="{309BFBAF-AE9A-4C02-A43B-63546563BB7F}" type="presOf" srcId="{433E6283-72F8-4656-A4AB-47021D92E5C6}" destId="{54C963E6-404C-46DB-8F18-D33F19AE6B66}" srcOrd="1" destOrd="0" presId="urn:microsoft.com/office/officeart/2005/8/layout/orgChart1"/>
    <dgm:cxn modelId="{323962B1-791A-4CD6-A4A9-F9A9BA049557}" srcId="{0E5AAA09-2CE3-4F70-B228-2B50259AEAF3}" destId="{6383BD1F-2B83-4B2A-9E10-974333A103C8}" srcOrd="0" destOrd="0" parTransId="{88FA5A3D-B677-4F48-9DC9-2B709B5E6186}" sibTransId="{1F7DE709-9E7B-4D2A-B97B-7583B0C3C0D8}"/>
    <dgm:cxn modelId="{4F4801B4-471F-4A7A-B77E-B4E5A7512098}" srcId="{0E5AAA09-2CE3-4F70-B228-2B50259AEAF3}" destId="{BD6D6652-FBF9-4372-967C-F60B6DBC3688}" srcOrd="1" destOrd="0" parTransId="{0149440D-55E8-4A50-A0E1-7111E578004C}" sibTransId="{7DE3F565-C6B8-4C7F-BD89-D1AED022BE65}"/>
    <dgm:cxn modelId="{D84D09B4-E6DD-4EF2-BE12-61778E02DD31}" type="presOf" srcId="{8E16029C-F72B-48E5-BE33-38F7E8856D71}" destId="{41869C86-4A88-4F95-AE78-D35CD49F9036}" srcOrd="0" destOrd="0" presId="urn:microsoft.com/office/officeart/2005/8/layout/orgChart1"/>
    <dgm:cxn modelId="{E4ADBAB4-0032-4BE1-B6DB-55CEFD36255E}" type="presOf" srcId="{E706801B-A7B3-43A7-B7C9-6E0C8A640A81}" destId="{7BE26CC5-5053-4437-B99B-49A2F81E6C7D}" srcOrd="0" destOrd="0" presId="urn:microsoft.com/office/officeart/2005/8/layout/orgChart1"/>
    <dgm:cxn modelId="{B5C675B6-92CE-4122-9275-8BC06BE6F3CB}" type="presOf" srcId="{2CF5F7C7-C633-4511-85E9-429A55AEDDBF}" destId="{8469C231-AA58-44E8-A398-9C4F2450F66D}" srcOrd="0" destOrd="0" presId="urn:microsoft.com/office/officeart/2005/8/layout/orgChart1"/>
    <dgm:cxn modelId="{471E12B8-6D8E-473C-968A-1541B8AC1F78}" type="presOf" srcId="{88FA5A3D-B677-4F48-9DC9-2B709B5E6186}" destId="{0B35BBB6-4669-40F7-855E-27BF8E7DF20A}" srcOrd="0" destOrd="0" presId="urn:microsoft.com/office/officeart/2005/8/layout/orgChart1"/>
    <dgm:cxn modelId="{7870F5B9-A5B3-4F1A-ACA9-5092BCAA60B3}" type="presOf" srcId="{42D126E3-1567-4726-B387-C2AE7BE8A2FC}" destId="{A91E9150-7EE0-4F34-B081-D8F99250C6C0}" srcOrd="1" destOrd="0" presId="urn:microsoft.com/office/officeart/2005/8/layout/orgChart1"/>
    <dgm:cxn modelId="{0E40A5BC-D296-4C5C-969E-85EE85CAF33D}" type="presOf" srcId="{72B1CEB5-F2DB-47BA-B595-852A357EF6FE}" destId="{F5BF2111-10CC-4043-8CEF-32792C8BCA54}" srcOrd="0" destOrd="0" presId="urn:microsoft.com/office/officeart/2005/8/layout/orgChart1"/>
    <dgm:cxn modelId="{B44B30C0-404B-438E-946E-58E769F3EA63}" srcId="{42D126E3-1567-4726-B387-C2AE7BE8A2FC}" destId="{9C4BA0AD-91A6-4133-8B90-0F3164FDAC05}" srcOrd="1" destOrd="0" parTransId="{FA4D53AE-75EA-467C-89BF-34031B2FFBB8}" sibTransId="{6E87ABE9-4902-42C7-B2EE-C9FD51AA29EA}"/>
    <dgm:cxn modelId="{3CC0CAC4-5445-4799-B1AE-9BF3DBB9EFFD}" type="presOf" srcId="{049924F8-0CA0-4D4E-A02A-322C479DD9BD}" destId="{0253F2B2-06BF-4559-9D2D-5CF1A43D98D5}" srcOrd="1" destOrd="0" presId="urn:microsoft.com/office/officeart/2005/8/layout/orgChart1"/>
    <dgm:cxn modelId="{4833AEC5-59BA-408A-B94A-59CC3FC6F195}" type="presOf" srcId="{72B1CEB5-F2DB-47BA-B595-852A357EF6FE}" destId="{1D3D0340-42B2-473B-BF1B-86463A88BBBE}" srcOrd="1" destOrd="0" presId="urn:microsoft.com/office/officeart/2005/8/layout/orgChart1"/>
    <dgm:cxn modelId="{4EA508C6-B855-450E-B944-5FE3B356F1CA}" type="presOf" srcId="{8AA26F28-2C53-4B8C-A47C-6C1DCAAD8888}" destId="{4E409656-0766-4CE6-B472-FFD690E9F8C7}" srcOrd="1" destOrd="0" presId="urn:microsoft.com/office/officeart/2005/8/layout/orgChart1"/>
    <dgm:cxn modelId="{EE45BDCA-4C2F-40DC-A1E0-D3A56972BE3A}" type="presOf" srcId="{46EF4201-C8A0-4120-BCCD-336574CD0116}" destId="{41BEA6AA-07BD-4371-9C0A-7B6728F6CE85}" srcOrd="1" destOrd="0" presId="urn:microsoft.com/office/officeart/2005/8/layout/orgChart1"/>
    <dgm:cxn modelId="{89E53ECC-D40E-4BA0-A569-9A7039E79BB6}" srcId="{0B136AB6-6653-4966-B05C-1E8E8175D0AB}" destId="{A90AB902-B403-4BDC-ABAE-53700AEF9414}" srcOrd="2" destOrd="0" parTransId="{A16E130C-EFD6-46D0-A912-1DBA756CE889}" sibTransId="{0CBE6418-2BA5-408A-8795-93231DD02FDB}"/>
    <dgm:cxn modelId="{7DC77FD3-FA2A-46DA-A7CC-2A89EAD12632}" type="presOf" srcId="{589C1199-4B9F-4270-8F1A-4D9AC2CD4CDF}" destId="{FE0BE4E7-BBD1-4242-B773-535836F3A1D3}" srcOrd="0" destOrd="0" presId="urn:microsoft.com/office/officeart/2005/8/layout/orgChart1"/>
    <dgm:cxn modelId="{00C6DFD3-5606-47A1-95CD-92215E8DA758}" type="presOf" srcId="{48740FC2-CD35-4C4F-9458-4499E4F02195}" destId="{B8779CF9-4B84-4A79-BE3C-2B00614F75BA}" srcOrd="0" destOrd="0" presId="urn:microsoft.com/office/officeart/2005/8/layout/orgChart1"/>
    <dgm:cxn modelId="{BE06F3D6-33DD-4C1E-8889-F11807A6EB3E}" type="presOf" srcId="{5C959DDF-882E-4884-A64F-131E15078186}" destId="{7521C1F7-735F-4296-B264-923DB051791E}" srcOrd="1" destOrd="0" presId="urn:microsoft.com/office/officeart/2005/8/layout/orgChart1"/>
    <dgm:cxn modelId="{BCFA1FDB-BDD3-444E-851A-4AF9B88F7E05}" type="presOf" srcId="{5C959DDF-882E-4884-A64F-131E15078186}" destId="{4ECC9121-8315-4CF0-A27D-C873DF431A68}" srcOrd="0" destOrd="0" presId="urn:microsoft.com/office/officeart/2005/8/layout/orgChart1"/>
    <dgm:cxn modelId="{30906ADE-37E7-4808-AB20-40EA5C8F0A74}" type="presOf" srcId="{0580CBBB-87DB-4CFD-A067-2F6D66B4B4B5}" destId="{80EDE3D9-BA55-47AF-AEEB-AF433081E5A3}" srcOrd="0" destOrd="0" presId="urn:microsoft.com/office/officeart/2005/8/layout/orgChart1"/>
    <dgm:cxn modelId="{F0E3FEE4-BE5E-4F23-8644-3E0CED48BAA1}" type="presOf" srcId="{0A0D56B9-B508-497E-9DDB-2F1ECF1D02BF}" destId="{22CB92AA-4753-4B7E-AFD8-97EA75B330BE}" srcOrd="0" destOrd="0" presId="urn:microsoft.com/office/officeart/2005/8/layout/orgChart1"/>
    <dgm:cxn modelId="{197602E8-3637-4F2A-A7A5-2567965E676D}" type="presOf" srcId="{6D45BAA2-A244-4564-94D2-9223F4AE8206}" destId="{3787E043-4C7B-4EEB-8936-32F3ACFA9529}" srcOrd="1" destOrd="0" presId="urn:microsoft.com/office/officeart/2005/8/layout/orgChart1"/>
    <dgm:cxn modelId="{0F2432EC-7A8F-4CF0-882B-4D72C77A12A0}" type="presOf" srcId="{1578DBC8-8D7C-4A6E-9CFB-33C0C8F2BEAD}" destId="{356EBA72-A44B-40BB-96FB-BFA45209E2C9}" srcOrd="0" destOrd="0" presId="urn:microsoft.com/office/officeart/2005/8/layout/orgChart1"/>
    <dgm:cxn modelId="{8EB400EE-155F-4653-9933-03B5D4E41B5F}" type="presOf" srcId="{602BAA8E-9828-4373-ABC0-44231DEAB630}" destId="{22BD6787-2DE3-44BB-A0D4-0C8DF29E39F6}" srcOrd="0" destOrd="0" presId="urn:microsoft.com/office/officeart/2005/8/layout/orgChart1"/>
    <dgm:cxn modelId="{30A751F0-8765-4BA9-AF42-AE61A8E361EB}" type="presOf" srcId="{589C1199-4B9F-4270-8F1A-4D9AC2CD4CDF}" destId="{2384DE74-70B7-45B3-8BB0-E6E402645C25}" srcOrd="1" destOrd="0" presId="urn:microsoft.com/office/officeart/2005/8/layout/orgChart1"/>
    <dgm:cxn modelId="{06874AF1-66DE-4486-BDE3-908766F67022}" srcId="{5C959DDF-882E-4884-A64F-131E15078186}" destId="{7F476F7C-1553-44EE-ADF7-F15FC748769D}" srcOrd="0" destOrd="0" parTransId="{277B0A02-D443-46BE-A369-0E759921890D}" sibTransId="{517213FB-EC40-4A27-B7E2-A4CC3D48F6DB}"/>
    <dgm:cxn modelId="{B1FA5AF2-3980-4317-960B-B176A992A38B}" type="presOf" srcId="{BD6D6652-FBF9-4372-967C-F60B6DBC3688}" destId="{6A05405D-87E6-485B-B56D-91179560C8DB}" srcOrd="1" destOrd="0" presId="urn:microsoft.com/office/officeart/2005/8/layout/orgChart1"/>
    <dgm:cxn modelId="{DA96C8F2-BCE0-482E-8B43-2AAA865BDAD2}" type="presOf" srcId="{3042F3D1-B43F-4BE5-958F-3C4CFAA2BD7F}" destId="{43D63EF4-A6FF-47B6-BF91-FC4E9326927E}" srcOrd="1" destOrd="0" presId="urn:microsoft.com/office/officeart/2005/8/layout/orgChart1"/>
    <dgm:cxn modelId="{0BDE13F5-D67E-4095-96F5-755ED688E07A}" type="presOf" srcId="{6383BD1F-2B83-4B2A-9E10-974333A103C8}" destId="{D305A4AE-FF63-435F-9DFE-27A6CBD74560}" srcOrd="1" destOrd="0" presId="urn:microsoft.com/office/officeart/2005/8/layout/orgChart1"/>
    <dgm:cxn modelId="{52EAA6FA-5C06-4D41-AE78-A4B0191FFBED}" srcId="{7F476F7C-1553-44EE-ADF7-F15FC748769D}" destId="{8AB7D475-40B7-4484-A40E-AE1425BF008D}" srcOrd="0" destOrd="0" parTransId="{0580CBBB-87DB-4CFD-A067-2F6D66B4B4B5}" sibTransId="{87FDC68A-ACCA-4C73-8C13-E09A4E1A6017}"/>
    <dgm:cxn modelId="{68E361FB-F931-4033-9EBC-94BA2CE0B387}" type="presOf" srcId="{4DC0FCBC-99C2-4CC6-AB33-6D88D9781CF4}" destId="{6D593335-1F6C-4A18-B1A6-C5A77409FA83}" srcOrd="0" destOrd="0" presId="urn:microsoft.com/office/officeart/2005/8/layout/orgChart1"/>
    <dgm:cxn modelId="{6551E0FC-54B2-4FCC-B671-CCF9856CA8B5}" type="presOf" srcId="{6D45BAA2-A244-4564-94D2-9223F4AE8206}" destId="{F36ADD77-288D-46E9-98C8-A7855C0F1A3F}" srcOrd="0" destOrd="0" presId="urn:microsoft.com/office/officeart/2005/8/layout/orgChart1"/>
    <dgm:cxn modelId="{2E9A9388-E8D9-48FB-AA0D-79286A0B2BDF}" type="presParOf" srcId="{E6D78DBA-516E-439D-A585-A1A98F7588FC}" destId="{139EF4C4-C5D5-4ADD-AB43-006ADEAF1DE9}" srcOrd="0" destOrd="0" presId="urn:microsoft.com/office/officeart/2005/8/layout/orgChart1"/>
    <dgm:cxn modelId="{BBC80F69-3DFD-49BC-8A1B-CE3081EB0DE2}" type="presParOf" srcId="{139EF4C4-C5D5-4ADD-AB43-006ADEAF1DE9}" destId="{D41119E4-BDCA-4E56-96FE-DD6EB6C2F6A6}" srcOrd="0" destOrd="0" presId="urn:microsoft.com/office/officeart/2005/8/layout/orgChart1"/>
    <dgm:cxn modelId="{91EF6320-5A00-4914-9647-E7C10AF9A7B4}" type="presParOf" srcId="{D41119E4-BDCA-4E56-96FE-DD6EB6C2F6A6}" destId="{F5BF2111-10CC-4043-8CEF-32792C8BCA54}" srcOrd="0" destOrd="0" presId="urn:microsoft.com/office/officeart/2005/8/layout/orgChart1"/>
    <dgm:cxn modelId="{6288414C-01FF-4020-BAD2-24C55B681018}" type="presParOf" srcId="{D41119E4-BDCA-4E56-96FE-DD6EB6C2F6A6}" destId="{1D3D0340-42B2-473B-BF1B-86463A88BBBE}" srcOrd="1" destOrd="0" presId="urn:microsoft.com/office/officeart/2005/8/layout/orgChart1"/>
    <dgm:cxn modelId="{21D27537-A1DF-43B5-A5F0-535F62FDB999}" type="presParOf" srcId="{139EF4C4-C5D5-4ADD-AB43-006ADEAF1DE9}" destId="{B99C62DB-47D0-4E11-A892-BF61E9F377BC}" srcOrd="1" destOrd="0" presId="urn:microsoft.com/office/officeart/2005/8/layout/orgChart1"/>
    <dgm:cxn modelId="{64C6AB17-74A9-459E-8106-7CA0D3B4DAF1}" type="presParOf" srcId="{B99C62DB-47D0-4E11-A892-BF61E9F377BC}" destId="{865CDB5A-ABC7-44E5-9889-9573C3A2B870}" srcOrd="0" destOrd="0" presId="urn:microsoft.com/office/officeart/2005/8/layout/orgChart1"/>
    <dgm:cxn modelId="{254913FF-C6ED-40BF-878F-3820E2E2D2F5}" type="presParOf" srcId="{B99C62DB-47D0-4E11-A892-BF61E9F377BC}" destId="{EE711401-58D6-41D5-B5FE-550973A540C2}" srcOrd="1" destOrd="0" presId="urn:microsoft.com/office/officeart/2005/8/layout/orgChart1"/>
    <dgm:cxn modelId="{B8A60A7D-F517-47CA-ADC5-6B9681852745}" type="presParOf" srcId="{EE711401-58D6-41D5-B5FE-550973A540C2}" destId="{D0DCB559-340E-4F0A-ABDE-23DEB1ABDCB9}" srcOrd="0" destOrd="0" presId="urn:microsoft.com/office/officeart/2005/8/layout/orgChart1"/>
    <dgm:cxn modelId="{ADCAA635-04D8-4B02-BC46-734F43CE116E}" type="presParOf" srcId="{D0DCB559-340E-4F0A-ABDE-23DEB1ABDCB9}" destId="{8CFEA404-8BD8-4FBC-94BB-DFF0717A5FF4}" srcOrd="0" destOrd="0" presId="urn:microsoft.com/office/officeart/2005/8/layout/orgChart1"/>
    <dgm:cxn modelId="{E85697E0-4DF0-46B1-BDA4-51B03099F102}" type="presParOf" srcId="{D0DCB559-340E-4F0A-ABDE-23DEB1ABDCB9}" destId="{8850D69C-F11F-4F8E-8C57-CEA7943544E4}" srcOrd="1" destOrd="0" presId="urn:microsoft.com/office/officeart/2005/8/layout/orgChart1"/>
    <dgm:cxn modelId="{9FF957AE-D867-4624-AB27-78742E4CAD09}" type="presParOf" srcId="{EE711401-58D6-41D5-B5FE-550973A540C2}" destId="{8B8062D9-668A-41D5-B362-F4504037C52F}" srcOrd="1" destOrd="0" presId="urn:microsoft.com/office/officeart/2005/8/layout/orgChart1"/>
    <dgm:cxn modelId="{DB63D081-E373-4D57-82F1-20CC2DAE06F6}" type="presParOf" srcId="{8B8062D9-668A-41D5-B362-F4504037C52F}" destId="{0AE47808-D0A5-4881-BB42-EF23F20D7958}" srcOrd="0" destOrd="0" presId="urn:microsoft.com/office/officeart/2005/8/layout/orgChart1"/>
    <dgm:cxn modelId="{B2084944-A578-4AA2-9A2B-4292AC0DF94A}" type="presParOf" srcId="{8B8062D9-668A-41D5-B362-F4504037C52F}" destId="{506913C9-9D5D-4836-9C30-B6811D92DFE5}" srcOrd="1" destOrd="0" presId="urn:microsoft.com/office/officeart/2005/8/layout/orgChart1"/>
    <dgm:cxn modelId="{8F2F4BA2-776A-472A-9D14-949792476AB7}" type="presParOf" srcId="{506913C9-9D5D-4836-9C30-B6811D92DFE5}" destId="{F983DF74-C08A-468C-A6CA-B6B1E7750AB3}" srcOrd="0" destOrd="0" presId="urn:microsoft.com/office/officeart/2005/8/layout/orgChart1"/>
    <dgm:cxn modelId="{F1319288-5C08-441E-AF24-10560C8DFD5B}" type="presParOf" srcId="{F983DF74-C08A-468C-A6CA-B6B1E7750AB3}" destId="{FE0BE4E7-BBD1-4242-B773-535836F3A1D3}" srcOrd="0" destOrd="0" presId="urn:microsoft.com/office/officeart/2005/8/layout/orgChart1"/>
    <dgm:cxn modelId="{FFC861D9-932E-441A-9E47-9F689C14BD72}" type="presParOf" srcId="{F983DF74-C08A-468C-A6CA-B6B1E7750AB3}" destId="{2384DE74-70B7-45B3-8BB0-E6E402645C25}" srcOrd="1" destOrd="0" presId="urn:microsoft.com/office/officeart/2005/8/layout/orgChart1"/>
    <dgm:cxn modelId="{AC557DC8-F49F-4AEE-9F76-6A92BDC0B4F0}" type="presParOf" srcId="{506913C9-9D5D-4836-9C30-B6811D92DFE5}" destId="{F6ACC9DC-B3B7-4A2D-9EC6-6AF946BB6F32}" srcOrd="1" destOrd="0" presId="urn:microsoft.com/office/officeart/2005/8/layout/orgChart1"/>
    <dgm:cxn modelId="{F7020EB2-E35D-49CA-8B17-481ADFBAB6E1}" type="presParOf" srcId="{506913C9-9D5D-4836-9C30-B6811D92DFE5}" destId="{36591AFA-C5F2-4083-B7F9-F7783F26BFAA}" srcOrd="2" destOrd="0" presId="urn:microsoft.com/office/officeart/2005/8/layout/orgChart1"/>
    <dgm:cxn modelId="{C0603231-7B84-4BCE-8935-A50A36DEAD5C}" type="presParOf" srcId="{8B8062D9-668A-41D5-B362-F4504037C52F}" destId="{FF8634A6-0827-4F86-A104-F97044B4FFD0}" srcOrd="2" destOrd="0" presId="urn:microsoft.com/office/officeart/2005/8/layout/orgChart1"/>
    <dgm:cxn modelId="{5828024C-BB7D-4BE6-9184-52391D42EE8B}" type="presParOf" srcId="{8B8062D9-668A-41D5-B362-F4504037C52F}" destId="{BC6DFBE4-03EF-4C2A-86CA-16DEC401B8DC}" srcOrd="3" destOrd="0" presId="urn:microsoft.com/office/officeart/2005/8/layout/orgChart1"/>
    <dgm:cxn modelId="{21F12521-695E-4EED-9B65-9BFDFD40920C}" type="presParOf" srcId="{BC6DFBE4-03EF-4C2A-86CA-16DEC401B8DC}" destId="{21DA236C-D088-449F-B9D9-206031FC30D3}" srcOrd="0" destOrd="0" presId="urn:microsoft.com/office/officeart/2005/8/layout/orgChart1"/>
    <dgm:cxn modelId="{74C9B55A-7F55-425B-9146-9D9B33874B8B}" type="presParOf" srcId="{21DA236C-D088-449F-B9D9-206031FC30D3}" destId="{7A744712-E3B2-45E2-912B-B28C76E99FF1}" srcOrd="0" destOrd="0" presId="urn:microsoft.com/office/officeart/2005/8/layout/orgChart1"/>
    <dgm:cxn modelId="{34987047-4488-49DB-A62B-3F2B1A124B11}" type="presParOf" srcId="{21DA236C-D088-449F-B9D9-206031FC30D3}" destId="{F4B9C359-C1EE-44D2-9C4B-889C9D4153D0}" srcOrd="1" destOrd="0" presId="urn:microsoft.com/office/officeart/2005/8/layout/orgChart1"/>
    <dgm:cxn modelId="{B8A7F4A9-DAF3-43BB-8932-EB1B80054A2A}" type="presParOf" srcId="{BC6DFBE4-03EF-4C2A-86CA-16DEC401B8DC}" destId="{B550BD03-A41D-4FEA-8917-C87933D64D6E}" srcOrd="1" destOrd="0" presId="urn:microsoft.com/office/officeart/2005/8/layout/orgChart1"/>
    <dgm:cxn modelId="{8B868564-FE1B-481F-8064-5A4134F5C387}" type="presParOf" srcId="{BC6DFBE4-03EF-4C2A-86CA-16DEC401B8DC}" destId="{46B53EE7-04C4-4FAE-839D-655AA9CE8E7B}" srcOrd="2" destOrd="0" presId="urn:microsoft.com/office/officeart/2005/8/layout/orgChart1"/>
    <dgm:cxn modelId="{800D3817-BFB2-4E24-92D3-7FA76DED3FDF}" type="presParOf" srcId="{EE711401-58D6-41D5-B5FE-550973A540C2}" destId="{965AD1AB-090C-473D-80BE-FD752105F13E}" srcOrd="2" destOrd="0" presId="urn:microsoft.com/office/officeart/2005/8/layout/orgChart1"/>
    <dgm:cxn modelId="{18F8625C-DCBB-4CB4-9BB7-E6CF9642995A}" type="presParOf" srcId="{139EF4C4-C5D5-4ADD-AB43-006ADEAF1DE9}" destId="{36DAC74B-0C10-4FF3-AED0-D192D6C5836D}" srcOrd="2" destOrd="0" presId="urn:microsoft.com/office/officeart/2005/8/layout/orgChart1"/>
    <dgm:cxn modelId="{AF04EA09-6A58-43D7-BB2D-ABFC7E86437B}" type="presParOf" srcId="{E6D78DBA-516E-439D-A585-A1A98F7588FC}" destId="{CB0ACA73-9E96-4DBF-A7D6-83EDCD1FCFC3}" srcOrd="1" destOrd="0" presId="urn:microsoft.com/office/officeart/2005/8/layout/orgChart1"/>
    <dgm:cxn modelId="{183358EE-1AFE-474E-91F6-0D0617CFD289}" type="presParOf" srcId="{CB0ACA73-9E96-4DBF-A7D6-83EDCD1FCFC3}" destId="{F6096D7D-5F0B-456D-AB78-A1621D0A34C8}" srcOrd="0" destOrd="0" presId="urn:microsoft.com/office/officeart/2005/8/layout/orgChart1"/>
    <dgm:cxn modelId="{CA8B28BC-C0D4-4A71-BCF6-3D221A4A52CC}" type="presParOf" srcId="{F6096D7D-5F0B-456D-AB78-A1621D0A34C8}" destId="{2586A6D5-ABB9-487B-AC84-D3B92CD6A8B8}" srcOrd="0" destOrd="0" presId="urn:microsoft.com/office/officeart/2005/8/layout/orgChart1"/>
    <dgm:cxn modelId="{86878E72-B59A-4414-864B-60483E474306}" type="presParOf" srcId="{F6096D7D-5F0B-456D-AB78-A1621D0A34C8}" destId="{52BBE500-F155-4C6B-963D-23573E25FBDD}" srcOrd="1" destOrd="0" presId="urn:microsoft.com/office/officeart/2005/8/layout/orgChart1"/>
    <dgm:cxn modelId="{6F9E5202-63EA-4E73-9C20-A1C49B88D4E1}" type="presParOf" srcId="{CB0ACA73-9E96-4DBF-A7D6-83EDCD1FCFC3}" destId="{A56F2796-FC30-4118-9677-37E676649BD1}" srcOrd="1" destOrd="0" presId="urn:microsoft.com/office/officeart/2005/8/layout/orgChart1"/>
    <dgm:cxn modelId="{C2C364CC-726B-44AE-8556-A5E418B436CB}" type="presParOf" srcId="{A56F2796-FC30-4118-9677-37E676649BD1}" destId="{8AE41A3F-8D51-4D52-B227-E3B9E03D7B05}" srcOrd="0" destOrd="0" presId="urn:microsoft.com/office/officeart/2005/8/layout/orgChart1"/>
    <dgm:cxn modelId="{9DFEF96C-9A65-43A3-B4C7-D83A10258FFB}" type="presParOf" srcId="{A56F2796-FC30-4118-9677-37E676649BD1}" destId="{D92E6A32-D002-4393-8EAB-3FA443CBA834}" srcOrd="1" destOrd="0" presId="urn:microsoft.com/office/officeart/2005/8/layout/orgChart1"/>
    <dgm:cxn modelId="{B60881EE-75ED-48CE-97AB-F5AEFCF0A480}" type="presParOf" srcId="{D92E6A32-D002-4393-8EAB-3FA443CBA834}" destId="{564A3F8C-958B-4A10-A83E-572AB65EFDF9}" srcOrd="0" destOrd="0" presId="urn:microsoft.com/office/officeart/2005/8/layout/orgChart1"/>
    <dgm:cxn modelId="{0977D28D-1E2C-4732-9800-110FCE44C09B}" type="presParOf" srcId="{564A3F8C-958B-4A10-A83E-572AB65EFDF9}" destId="{A1F6BE39-DBC2-4883-A409-9F1EBB842A18}" srcOrd="0" destOrd="0" presId="urn:microsoft.com/office/officeart/2005/8/layout/orgChart1"/>
    <dgm:cxn modelId="{44BA4990-BA9B-4054-8026-F0529E1AF0C2}" type="presParOf" srcId="{564A3F8C-958B-4A10-A83E-572AB65EFDF9}" destId="{A91E9150-7EE0-4F34-B081-D8F99250C6C0}" srcOrd="1" destOrd="0" presId="urn:microsoft.com/office/officeart/2005/8/layout/orgChart1"/>
    <dgm:cxn modelId="{56C66403-7B22-4EF4-9473-0AF441CACD27}" type="presParOf" srcId="{D92E6A32-D002-4393-8EAB-3FA443CBA834}" destId="{C95DE575-6C62-454B-8E75-24C0FD5252CC}" srcOrd="1" destOrd="0" presId="urn:microsoft.com/office/officeart/2005/8/layout/orgChart1"/>
    <dgm:cxn modelId="{5BD6A6EE-8158-49A4-B4E4-83E8B908FC15}" type="presParOf" srcId="{C95DE575-6C62-454B-8E75-24C0FD5252CC}" destId="{D16283AF-4B3B-4F98-9A3B-DD0CADEBEC70}" srcOrd="0" destOrd="0" presId="urn:microsoft.com/office/officeart/2005/8/layout/orgChart1"/>
    <dgm:cxn modelId="{6179C067-4CC8-4355-BDF4-73BB2CC0951E}" type="presParOf" srcId="{C95DE575-6C62-454B-8E75-24C0FD5252CC}" destId="{71E024EC-7D43-408C-BDCC-830BC7807682}" srcOrd="1" destOrd="0" presId="urn:microsoft.com/office/officeart/2005/8/layout/orgChart1"/>
    <dgm:cxn modelId="{AC34C692-95B5-4A7C-B82B-29BFDAA85EDB}" type="presParOf" srcId="{71E024EC-7D43-408C-BDCC-830BC7807682}" destId="{BBDE5E70-C5CA-4EB3-B743-59F183349CFB}" srcOrd="0" destOrd="0" presId="urn:microsoft.com/office/officeart/2005/8/layout/orgChart1"/>
    <dgm:cxn modelId="{4F7FF4E2-DC93-4D45-917A-EF217B887091}" type="presParOf" srcId="{BBDE5E70-C5CA-4EB3-B743-59F183349CFB}" destId="{92576A8E-5C98-46DF-9062-941E5E8EA9C4}" srcOrd="0" destOrd="0" presId="urn:microsoft.com/office/officeart/2005/8/layout/orgChart1"/>
    <dgm:cxn modelId="{CA432E59-0D64-4F4B-BCD6-0435FFEEFCC5}" type="presParOf" srcId="{BBDE5E70-C5CA-4EB3-B743-59F183349CFB}" destId="{54C963E6-404C-46DB-8F18-D33F19AE6B66}" srcOrd="1" destOrd="0" presId="urn:microsoft.com/office/officeart/2005/8/layout/orgChart1"/>
    <dgm:cxn modelId="{D9FFD889-6602-4193-B577-B020DF94B1BA}" type="presParOf" srcId="{71E024EC-7D43-408C-BDCC-830BC7807682}" destId="{BF5D89ED-4B27-47B7-9945-33F49119A2A2}" srcOrd="1" destOrd="0" presId="urn:microsoft.com/office/officeart/2005/8/layout/orgChart1"/>
    <dgm:cxn modelId="{5D6262AC-84D5-403A-95B4-E6B37EE5DB34}" type="presParOf" srcId="{BF5D89ED-4B27-47B7-9945-33F49119A2A2}" destId="{52ABFF3D-85DD-4B03-B872-488580851795}" srcOrd="0" destOrd="0" presId="urn:microsoft.com/office/officeart/2005/8/layout/orgChart1"/>
    <dgm:cxn modelId="{23D149DF-AB23-4373-B6D4-1D31C97D6D48}" type="presParOf" srcId="{BF5D89ED-4B27-47B7-9945-33F49119A2A2}" destId="{B6385A79-1114-4AEA-A83B-83997DC12664}" srcOrd="1" destOrd="0" presId="urn:microsoft.com/office/officeart/2005/8/layout/orgChart1"/>
    <dgm:cxn modelId="{B80E6F30-9991-4020-8C5C-DC3CB8497E07}" type="presParOf" srcId="{B6385A79-1114-4AEA-A83B-83997DC12664}" destId="{FB6941C6-DCC6-4C1B-AB8B-685240B3AE06}" srcOrd="0" destOrd="0" presId="urn:microsoft.com/office/officeart/2005/8/layout/orgChart1"/>
    <dgm:cxn modelId="{9D7E034E-FD68-4912-A368-B6C6CCD69AFC}" type="presParOf" srcId="{FB6941C6-DCC6-4C1B-AB8B-685240B3AE06}" destId="{E761B618-C378-47FB-965A-3072DEFF9F6D}" srcOrd="0" destOrd="0" presId="urn:microsoft.com/office/officeart/2005/8/layout/orgChart1"/>
    <dgm:cxn modelId="{0EC4D9DF-45B5-44B1-98A2-6A8BD5D285DC}" type="presParOf" srcId="{FB6941C6-DCC6-4C1B-AB8B-685240B3AE06}" destId="{4E409656-0766-4CE6-B472-FFD690E9F8C7}" srcOrd="1" destOrd="0" presId="urn:microsoft.com/office/officeart/2005/8/layout/orgChart1"/>
    <dgm:cxn modelId="{2C1DD9CA-EB30-45E4-8024-AC7223C84C55}" type="presParOf" srcId="{B6385A79-1114-4AEA-A83B-83997DC12664}" destId="{D50E6661-34D4-4C72-8254-9824B098E08D}" srcOrd="1" destOrd="0" presId="urn:microsoft.com/office/officeart/2005/8/layout/orgChart1"/>
    <dgm:cxn modelId="{2871D7CA-16EA-481F-B6CD-F450B930D067}" type="presParOf" srcId="{B6385A79-1114-4AEA-A83B-83997DC12664}" destId="{93707583-9F8D-4F1F-AB9F-7EEB882C1221}" srcOrd="2" destOrd="0" presId="urn:microsoft.com/office/officeart/2005/8/layout/orgChart1"/>
    <dgm:cxn modelId="{F3BA55BD-E697-4709-BFA1-982FB787A95A}" type="presParOf" srcId="{71E024EC-7D43-408C-BDCC-830BC7807682}" destId="{615B2620-1186-49E3-83D0-A0F19FF63F8E}" srcOrd="2" destOrd="0" presId="urn:microsoft.com/office/officeart/2005/8/layout/orgChart1"/>
    <dgm:cxn modelId="{51DCEDF1-F07A-4B99-B67F-12A7A255D2A7}" type="presParOf" srcId="{C95DE575-6C62-454B-8E75-24C0FD5252CC}" destId="{6E328C88-662F-4927-B54E-639DDB7232EC}" srcOrd="2" destOrd="0" presId="urn:microsoft.com/office/officeart/2005/8/layout/orgChart1"/>
    <dgm:cxn modelId="{0E8163B8-CBEB-4E9F-ACC7-401D9EC08AF1}" type="presParOf" srcId="{C95DE575-6C62-454B-8E75-24C0FD5252CC}" destId="{8305E193-B946-42CF-87A0-B01D9986AE28}" srcOrd="3" destOrd="0" presId="urn:microsoft.com/office/officeart/2005/8/layout/orgChart1"/>
    <dgm:cxn modelId="{999AA9E9-5F18-4000-B7D8-F581D51A4862}" type="presParOf" srcId="{8305E193-B946-42CF-87A0-B01D9986AE28}" destId="{8A7F9F01-75F4-4C05-B600-F05533F5B35F}" srcOrd="0" destOrd="0" presId="urn:microsoft.com/office/officeart/2005/8/layout/orgChart1"/>
    <dgm:cxn modelId="{FEFCB67D-B2D8-4A15-AD79-0DC1961DF38E}" type="presParOf" srcId="{8A7F9F01-75F4-4C05-B600-F05533F5B35F}" destId="{0D9EEAC8-5FCC-4974-B14C-1F506DD9F1B5}" srcOrd="0" destOrd="0" presId="urn:microsoft.com/office/officeart/2005/8/layout/orgChart1"/>
    <dgm:cxn modelId="{A2F69B23-853C-43D3-8C37-E18996B066C6}" type="presParOf" srcId="{8A7F9F01-75F4-4C05-B600-F05533F5B35F}" destId="{98EDCFB0-9B34-41E0-A7A1-07CB04756AEB}" srcOrd="1" destOrd="0" presId="urn:microsoft.com/office/officeart/2005/8/layout/orgChart1"/>
    <dgm:cxn modelId="{99C75216-B0BF-4440-9A43-BE942D7E2E6B}" type="presParOf" srcId="{8305E193-B946-42CF-87A0-B01D9986AE28}" destId="{9543B407-67CC-4A95-B636-8292FEC2C7D3}" srcOrd="1" destOrd="0" presId="urn:microsoft.com/office/officeart/2005/8/layout/orgChart1"/>
    <dgm:cxn modelId="{69F9A188-CBE1-4969-A01C-6CF3FB0E3492}" type="presParOf" srcId="{9543B407-67CC-4A95-B636-8292FEC2C7D3}" destId="{AB7F69BB-1541-400C-B257-D72B5BEF6BF2}" srcOrd="0" destOrd="0" presId="urn:microsoft.com/office/officeart/2005/8/layout/orgChart1"/>
    <dgm:cxn modelId="{F49FD4A1-C13A-45EB-A99C-39E0E72DBCFA}" type="presParOf" srcId="{9543B407-67CC-4A95-B636-8292FEC2C7D3}" destId="{F52A639C-4EA1-4437-82B0-17AB10C6E415}" srcOrd="1" destOrd="0" presId="urn:microsoft.com/office/officeart/2005/8/layout/orgChart1"/>
    <dgm:cxn modelId="{4EF8682D-DF74-4255-A9C6-560D2F887F03}" type="presParOf" srcId="{F52A639C-4EA1-4437-82B0-17AB10C6E415}" destId="{D0D86FC4-800E-4912-8072-5188519FAE7F}" srcOrd="0" destOrd="0" presId="urn:microsoft.com/office/officeart/2005/8/layout/orgChart1"/>
    <dgm:cxn modelId="{1F964889-1835-4BED-9530-88EEAC472DC6}" type="presParOf" srcId="{D0D86FC4-800E-4912-8072-5188519FAE7F}" destId="{98A90960-01A6-4DDC-BBAC-3E29C4B8D7F6}" srcOrd="0" destOrd="0" presId="urn:microsoft.com/office/officeart/2005/8/layout/orgChart1"/>
    <dgm:cxn modelId="{DB9D383B-27A0-442B-8717-F2C5244703D7}" type="presParOf" srcId="{D0D86FC4-800E-4912-8072-5188519FAE7F}" destId="{3319669B-F576-4F34-87CB-33F3BE50753C}" srcOrd="1" destOrd="0" presId="urn:microsoft.com/office/officeart/2005/8/layout/orgChart1"/>
    <dgm:cxn modelId="{EB7B4526-F691-4B50-85AA-D9454F21B81A}" type="presParOf" srcId="{F52A639C-4EA1-4437-82B0-17AB10C6E415}" destId="{B5ACA8FB-D837-4DB3-89EA-4EB114B5701D}" srcOrd="1" destOrd="0" presId="urn:microsoft.com/office/officeart/2005/8/layout/orgChart1"/>
    <dgm:cxn modelId="{8A156899-3297-4481-8B92-169D5721D802}" type="presParOf" srcId="{F52A639C-4EA1-4437-82B0-17AB10C6E415}" destId="{0199F84F-3FB1-4733-AF07-C43325FA28E0}" srcOrd="2" destOrd="0" presId="urn:microsoft.com/office/officeart/2005/8/layout/orgChart1"/>
    <dgm:cxn modelId="{2D7D1AC1-B46E-4F01-B401-ACA55DB6A9A6}" type="presParOf" srcId="{8305E193-B946-42CF-87A0-B01D9986AE28}" destId="{03A5D985-A45A-40A7-B006-E3305386BEDB}" srcOrd="2" destOrd="0" presId="urn:microsoft.com/office/officeart/2005/8/layout/orgChart1"/>
    <dgm:cxn modelId="{AA82976C-3562-46AC-815E-2EB3C80CAA9C}" type="presParOf" srcId="{C95DE575-6C62-454B-8E75-24C0FD5252CC}" destId="{322FECCB-0B88-4418-BA99-9B848ED8130C}" srcOrd="4" destOrd="0" presId="urn:microsoft.com/office/officeart/2005/8/layout/orgChart1"/>
    <dgm:cxn modelId="{C4866CB1-0A4A-435D-AF90-BB97DCC81D0D}" type="presParOf" srcId="{C95DE575-6C62-454B-8E75-24C0FD5252CC}" destId="{17DFA41B-7ADF-432A-8432-022725E7BDB5}" srcOrd="5" destOrd="0" presId="urn:microsoft.com/office/officeart/2005/8/layout/orgChart1"/>
    <dgm:cxn modelId="{823E9AE3-CB4E-43F0-8819-AE34952515AD}" type="presParOf" srcId="{17DFA41B-7ADF-432A-8432-022725E7BDB5}" destId="{299713AA-9AA3-4DFE-92CF-360B62898B8A}" srcOrd="0" destOrd="0" presId="urn:microsoft.com/office/officeart/2005/8/layout/orgChart1"/>
    <dgm:cxn modelId="{915BC195-196C-4C17-BC12-4F446C728682}" type="presParOf" srcId="{299713AA-9AA3-4DFE-92CF-360B62898B8A}" destId="{F36ADD77-288D-46E9-98C8-A7855C0F1A3F}" srcOrd="0" destOrd="0" presId="urn:microsoft.com/office/officeart/2005/8/layout/orgChart1"/>
    <dgm:cxn modelId="{2BA2EDB2-17B0-41E3-B69A-2A9FCC763F25}" type="presParOf" srcId="{299713AA-9AA3-4DFE-92CF-360B62898B8A}" destId="{3787E043-4C7B-4EEB-8936-32F3ACFA9529}" srcOrd="1" destOrd="0" presId="urn:microsoft.com/office/officeart/2005/8/layout/orgChart1"/>
    <dgm:cxn modelId="{D1CFF958-491E-479F-8FD7-5D3F751F6A8F}" type="presParOf" srcId="{17DFA41B-7ADF-432A-8432-022725E7BDB5}" destId="{C308C9B6-6ECF-4AE8-806E-C1CFA5C7658E}" srcOrd="1" destOrd="0" presId="urn:microsoft.com/office/officeart/2005/8/layout/orgChart1"/>
    <dgm:cxn modelId="{FEB029E6-629F-4D98-88FD-D423F348BBA0}" type="presParOf" srcId="{C308C9B6-6ECF-4AE8-806E-C1CFA5C7658E}" destId="{908082B0-1C29-48ED-998C-CB43354C65DA}" srcOrd="0" destOrd="0" presId="urn:microsoft.com/office/officeart/2005/8/layout/orgChart1"/>
    <dgm:cxn modelId="{244C0898-D1F3-4C40-AD50-3B191A2BFB28}" type="presParOf" srcId="{C308C9B6-6ECF-4AE8-806E-C1CFA5C7658E}" destId="{60A94823-6EAD-40F7-B069-C48EC50132D9}" srcOrd="1" destOrd="0" presId="urn:microsoft.com/office/officeart/2005/8/layout/orgChart1"/>
    <dgm:cxn modelId="{BF36812A-A4FA-425B-8872-643505E5DC8D}" type="presParOf" srcId="{60A94823-6EAD-40F7-B069-C48EC50132D9}" destId="{AD92E4D9-0ECE-4A00-A917-94F89E23C94E}" srcOrd="0" destOrd="0" presId="urn:microsoft.com/office/officeart/2005/8/layout/orgChart1"/>
    <dgm:cxn modelId="{5371DBAC-2D46-4FFC-88D7-DB2CDE4F36DB}" type="presParOf" srcId="{AD92E4D9-0ECE-4A00-A917-94F89E23C94E}" destId="{22BD6787-2DE3-44BB-A0D4-0C8DF29E39F6}" srcOrd="0" destOrd="0" presId="urn:microsoft.com/office/officeart/2005/8/layout/orgChart1"/>
    <dgm:cxn modelId="{920D9FD4-5D0F-4AFD-9B24-0132763E5206}" type="presParOf" srcId="{AD92E4D9-0ECE-4A00-A917-94F89E23C94E}" destId="{52700B2B-4BFE-4AA3-A5B7-234B16AFACCE}" srcOrd="1" destOrd="0" presId="urn:microsoft.com/office/officeart/2005/8/layout/orgChart1"/>
    <dgm:cxn modelId="{6A0EE2E8-BAA6-495A-B9B0-F117DEC22DFA}" type="presParOf" srcId="{60A94823-6EAD-40F7-B069-C48EC50132D9}" destId="{95BB0C03-FD67-4F3D-8223-4CEF2577694B}" srcOrd="1" destOrd="0" presId="urn:microsoft.com/office/officeart/2005/8/layout/orgChart1"/>
    <dgm:cxn modelId="{481E8645-1E58-4BF3-8F07-605F227BE9D8}" type="presParOf" srcId="{60A94823-6EAD-40F7-B069-C48EC50132D9}" destId="{663A8FF7-0799-48D4-B06E-0D186D151CB9}" srcOrd="2" destOrd="0" presId="urn:microsoft.com/office/officeart/2005/8/layout/orgChart1"/>
    <dgm:cxn modelId="{8238033D-CECD-4CF3-BD49-429AECDEAF1B}" type="presParOf" srcId="{17DFA41B-7ADF-432A-8432-022725E7BDB5}" destId="{0B149FA9-11A5-495C-B1CF-F2F37ADF8861}" srcOrd="2" destOrd="0" presId="urn:microsoft.com/office/officeart/2005/8/layout/orgChart1"/>
    <dgm:cxn modelId="{881AA84B-8561-4933-93AB-355C0D12DB7C}" type="presParOf" srcId="{D92E6A32-D002-4393-8EAB-3FA443CBA834}" destId="{142E6270-1D06-4F5B-BB5C-CBB04AAA0F2F}" srcOrd="2" destOrd="0" presId="urn:microsoft.com/office/officeart/2005/8/layout/orgChart1"/>
    <dgm:cxn modelId="{0AFDBE1F-7478-4F2A-83AE-619C2F9C9394}" type="presParOf" srcId="{A56F2796-FC30-4118-9677-37E676649BD1}" destId="{356EBA72-A44B-40BB-96FB-BFA45209E2C9}" srcOrd="2" destOrd="0" presId="urn:microsoft.com/office/officeart/2005/8/layout/orgChart1"/>
    <dgm:cxn modelId="{BE34D9F7-0A68-498F-ADCF-31ADC23BC624}" type="presParOf" srcId="{A56F2796-FC30-4118-9677-37E676649BD1}" destId="{9555AF13-E6A2-403E-ADA9-369278F7EC17}" srcOrd="3" destOrd="0" presId="urn:microsoft.com/office/officeart/2005/8/layout/orgChart1"/>
    <dgm:cxn modelId="{065CE329-3D05-4F1B-BF7A-C66179EF71C5}" type="presParOf" srcId="{9555AF13-E6A2-403E-ADA9-369278F7EC17}" destId="{55902320-617A-4380-A9EC-00C657B90648}" srcOrd="0" destOrd="0" presId="urn:microsoft.com/office/officeart/2005/8/layout/orgChart1"/>
    <dgm:cxn modelId="{44F14413-B695-4DC3-B2FC-D80A1395F426}" type="presParOf" srcId="{55902320-617A-4380-A9EC-00C657B90648}" destId="{1B6B5A5C-9C8B-4A2F-8642-6B15447ED74A}" srcOrd="0" destOrd="0" presId="urn:microsoft.com/office/officeart/2005/8/layout/orgChart1"/>
    <dgm:cxn modelId="{84F56FCA-FE96-4B0A-9DA5-7C66EF747057}" type="presParOf" srcId="{55902320-617A-4380-A9EC-00C657B90648}" destId="{43D63EF4-A6FF-47B6-BF91-FC4E9326927E}" srcOrd="1" destOrd="0" presId="urn:microsoft.com/office/officeart/2005/8/layout/orgChart1"/>
    <dgm:cxn modelId="{CFA5F36B-3EBE-459D-BF6B-1FBCA430D3CB}" type="presParOf" srcId="{9555AF13-E6A2-403E-ADA9-369278F7EC17}" destId="{B7E99203-7E39-42F5-A391-2DBF7ED9F47C}" srcOrd="1" destOrd="0" presId="urn:microsoft.com/office/officeart/2005/8/layout/orgChart1"/>
    <dgm:cxn modelId="{0C538926-57B8-4724-B05E-3074B27F85CF}" type="presParOf" srcId="{B7E99203-7E39-42F5-A391-2DBF7ED9F47C}" destId="{58ED0470-020D-40A2-9B09-9F95A1BAC9A5}" srcOrd="0" destOrd="0" presId="urn:microsoft.com/office/officeart/2005/8/layout/orgChart1"/>
    <dgm:cxn modelId="{2A37C5BC-C55A-4D1C-AED9-87D923B71E93}" type="presParOf" srcId="{B7E99203-7E39-42F5-A391-2DBF7ED9F47C}" destId="{049DBE0B-EE80-4FE0-91A1-FF0FA14870AC}" srcOrd="1" destOrd="0" presId="urn:microsoft.com/office/officeart/2005/8/layout/orgChart1"/>
    <dgm:cxn modelId="{69068F8B-9F11-4BF9-9297-52DB1F0E9513}" type="presParOf" srcId="{049DBE0B-EE80-4FE0-91A1-FF0FA14870AC}" destId="{258B9A1A-65E6-4718-8307-6398FE765F3F}" srcOrd="0" destOrd="0" presId="urn:microsoft.com/office/officeart/2005/8/layout/orgChart1"/>
    <dgm:cxn modelId="{0C12D769-FC0C-407B-BEAA-BE8DDECE829F}" type="presParOf" srcId="{258B9A1A-65E6-4718-8307-6398FE765F3F}" destId="{C0A2FA86-7130-4318-B27F-84188D7FBB09}" srcOrd="0" destOrd="0" presId="urn:microsoft.com/office/officeart/2005/8/layout/orgChart1"/>
    <dgm:cxn modelId="{09DDD082-9931-4CE5-B2E2-6AFF8C0C37CF}" type="presParOf" srcId="{258B9A1A-65E6-4718-8307-6398FE765F3F}" destId="{0253F2B2-06BF-4559-9D2D-5CF1A43D98D5}" srcOrd="1" destOrd="0" presId="urn:microsoft.com/office/officeart/2005/8/layout/orgChart1"/>
    <dgm:cxn modelId="{E04D5A0A-CC23-4035-BC03-480A3F25CE24}" type="presParOf" srcId="{049DBE0B-EE80-4FE0-91A1-FF0FA14870AC}" destId="{269DD14E-7F5E-4359-8AF2-D2AA88E559DB}" srcOrd="1" destOrd="0" presId="urn:microsoft.com/office/officeart/2005/8/layout/orgChart1"/>
    <dgm:cxn modelId="{428F994A-A12B-483F-9CC1-207424129DCA}" type="presParOf" srcId="{049DBE0B-EE80-4FE0-91A1-FF0FA14870AC}" destId="{0926B5EF-C385-48C2-84DA-79F5CC744CB7}" srcOrd="2" destOrd="0" presId="urn:microsoft.com/office/officeart/2005/8/layout/orgChart1"/>
    <dgm:cxn modelId="{7FE6E42E-45AA-468C-A32C-46AE76273B18}" type="presParOf" srcId="{9555AF13-E6A2-403E-ADA9-369278F7EC17}" destId="{CF631E8A-D5E2-407B-AD3F-28C1B97BBED1}" srcOrd="2" destOrd="0" presId="urn:microsoft.com/office/officeart/2005/8/layout/orgChart1"/>
    <dgm:cxn modelId="{E7088E5B-80FE-4DE1-976F-B14C0D1D1B0E}" type="presParOf" srcId="{A56F2796-FC30-4118-9677-37E676649BD1}" destId="{DAB895AE-5BF1-431C-B165-7885FC6530E6}" srcOrd="4" destOrd="0" presId="urn:microsoft.com/office/officeart/2005/8/layout/orgChart1"/>
    <dgm:cxn modelId="{7907603F-CCF6-4189-92DB-1A89D2AD531B}" type="presParOf" srcId="{A56F2796-FC30-4118-9677-37E676649BD1}" destId="{D49BD290-6CB4-41B3-8306-A8476CC02E3A}" srcOrd="5" destOrd="0" presId="urn:microsoft.com/office/officeart/2005/8/layout/orgChart1"/>
    <dgm:cxn modelId="{FD2F8C42-8803-4AB4-83A3-764F20537ED8}" type="presParOf" srcId="{D49BD290-6CB4-41B3-8306-A8476CC02E3A}" destId="{84DC761F-E5CA-4DFF-9693-63B4C3C40250}" srcOrd="0" destOrd="0" presId="urn:microsoft.com/office/officeart/2005/8/layout/orgChart1"/>
    <dgm:cxn modelId="{75E2237B-9EFB-42A5-8987-96B244952AF7}" type="presParOf" srcId="{84DC761F-E5CA-4DFF-9693-63B4C3C40250}" destId="{E420BAE2-0816-4D89-8C17-7B5677F623F7}" srcOrd="0" destOrd="0" presId="urn:microsoft.com/office/officeart/2005/8/layout/orgChart1"/>
    <dgm:cxn modelId="{FAE27B76-E94C-404A-AC8F-14A4A966B19C}" type="presParOf" srcId="{84DC761F-E5CA-4DFF-9693-63B4C3C40250}" destId="{36626C39-8963-4D59-9892-107E00C6008A}" srcOrd="1" destOrd="0" presId="urn:microsoft.com/office/officeart/2005/8/layout/orgChart1"/>
    <dgm:cxn modelId="{8B769582-0484-4323-8B48-33A66D0AC575}" type="presParOf" srcId="{D49BD290-6CB4-41B3-8306-A8476CC02E3A}" destId="{8CA2D8BA-5482-4D2F-9CA0-1DAAF44E1424}" srcOrd="1" destOrd="0" presId="urn:microsoft.com/office/officeart/2005/8/layout/orgChart1"/>
    <dgm:cxn modelId="{BF9D3928-770F-471F-A77A-968E13D4E207}" type="presParOf" srcId="{8CA2D8BA-5482-4D2F-9CA0-1DAAF44E1424}" destId="{0B35BBB6-4669-40F7-855E-27BF8E7DF20A}" srcOrd="0" destOrd="0" presId="urn:microsoft.com/office/officeart/2005/8/layout/orgChart1"/>
    <dgm:cxn modelId="{715C7398-93E5-4BA4-80E1-AAB764F181A9}" type="presParOf" srcId="{8CA2D8BA-5482-4D2F-9CA0-1DAAF44E1424}" destId="{02AE64F1-FAB1-4C71-86BE-D67DE92E05BD}" srcOrd="1" destOrd="0" presId="urn:microsoft.com/office/officeart/2005/8/layout/orgChart1"/>
    <dgm:cxn modelId="{0E4C71E9-F569-4F09-81C9-BCFA9CE6C0F9}" type="presParOf" srcId="{02AE64F1-FAB1-4C71-86BE-D67DE92E05BD}" destId="{1A61F4A4-A252-48C0-B0B1-7C5DF231CED3}" srcOrd="0" destOrd="0" presId="urn:microsoft.com/office/officeart/2005/8/layout/orgChart1"/>
    <dgm:cxn modelId="{B414289B-F26C-42BC-9D0A-0D51973583FD}" type="presParOf" srcId="{1A61F4A4-A252-48C0-B0B1-7C5DF231CED3}" destId="{31F1FBDC-4802-4B85-B1FA-AF43F835A5AE}" srcOrd="0" destOrd="0" presId="urn:microsoft.com/office/officeart/2005/8/layout/orgChart1"/>
    <dgm:cxn modelId="{21F57146-7952-4563-A1B6-EE23807545A2}" type="presParOf" srcId="{1A61F4A4-A252-48C0-B0B1-7C5DF231CED3}" destId="{D305A4AE-FF63-435F-9DFE-27A6CBD74560}" srcOrd="1" destOrd="0" presId="urn:microsoft.com/office/officeart/2005/8/layout/orgChart1"/>
    <dgm:cxn modelId="{C7E9C316-DF6A-4A4E-B92E-0BEEC5715B98}" type="presParOf" srcId="{02AE64F1-FAB1-4C71-86BE-D67DE92E05BD}" destId="{6BF2B076-C6BD-41F5-BFAC-8D04FC3A6E8D}" srcOrd="1" destOrd="0" presId="urn:microsoft.com/office/officeart/2005/8/layout/orgChart1"/>
    <dgm:cxn modelId="{65FD2BE5-8D60-4619-8709-600D5E1D39F4}" type="presParOf" srcId="{02AE64F1-FAB1-4C71-86BE-D67DE92E05BD}" destId="{04A5B89A-0C24-4536-9F8B-E2DCAE01DA68}" srcOrd="2" destOrd="0" presId="urn:microsoft.com/office/officeart/2005/8/layout/orgChart1"/>
    <dgm:cxn modelId="{39E2360B-6B18-4D0D-BF0C-F7254DE693FC}" type="presParOf" srcId="{8CA2D8BA-5482-4D2F-9CA0-1DAAF44E1424}" destId="{1F750CA5-2943-4810-BB3A-90F6503B1BCF}" srcOrd="2" destOrd="0" presId="urn:microsoft.com/office/officeart/2005/8/layout/orgChart1"/>
    <dgm:cxn modelId="{EB728F01-6DD7-4F5B-A78E-54EA20A6817F}" type="presParOf" srcId="{8CA2D8BA-5482-4D2F-9CA0-1DAAF44E1424}" destId="{60C7C66F-DE71-4FD0-A77F-77E6D3A7670A}" srcOrd="3" destOrd="0" presId="urn:microsoft.com/office/officeart/2005/8/layout/orgChart1"/>
    <dgm:cxn modelId="{B09E68F1-DE72-4415-8BD7-E32A7AFBCB2D}" type="presParOf" srcId="{60C7C66F-DE71-4FD0-A77F-77E6D3A7670A}" destId="{3F54C48E-4870-4AB0-9971-5923A020AE15}" srcOrd="0" destOrd="0" presId="urn:microsoft.com/office/officeart/2005/8/layout/orgChart1"/>
    <dgm:cxn modelId="{D9B2B557-9291-4EE2-8406-952E79209086}" type="presParOf" srcId="{3F54C48E-4870-4AB0-9971-5923A020AE15}" destId="{230A3561-C01A-4D61-AD3A-DFEAE084C983}" srcOrd="0" destOrd="0" presId="urn:microsoft.com/office/officeart/2005/8/layout/orgChart1"/>
    <dgm:cxn modelId="{8072439E-DD89-4137-94A0-D7DFE6CF7497}" type="presParOf" srcId="{3F54C48E-4870-4AB0-9971-5923A020AE15}" destId="{6A05405D-87E6-485B-B56D-91179560C8DB}" srcOrd="1" destOrd="0" presId="urn:microsoft.com/office/officeart/2005/8/layout/orgChart1"/>
    <dgm:cxn modelId="{463DDA68-39D8-4FBC-9650-BC3FFE77BDF0}" type="presParOf" srcId="{60C7C66F-DE71-4FD0-A77F-77E6D3A7670A}" destId="{CED65914-F2DD-4099-AD1B-F4790A55C4A3}" srcOrd="1" destOrd="0" presId="urn:microsoft.com/office/officeart/2005/8/layout/orgChart1"/>
    <dgm:cxn modelId="{B1DDD08A-25AA-4D84-A91A-D12BE861E6E8}" type="presParOf" srcId="{60C7C66F-DE71-4FD0-A77F-77E6D3A7670A}" destId="{63FB2BFE-4B1E-4991-B8E2-48DEA4496E13}" srcOrd="2" destOrd="0" presId="urn:microsoft.com/office/officeart/2005/8/layout/orgChart1"/>
    <dgm:cxn modelId="{FBBC9587-5E34-4B7F-B5EA-A3CF94A6C93D}" type="presParOf" srcId="{D49BD290-6CB4-41B3-8306-A8476CC02E3A}" destId="{45797F52-93B9-4457-8818-7ABC88B3AD4A}" srcOrd="2" destOrd="0" presId="urn:microsoft.com/office/officeart/2005/8/layout/orgChart1"/>
    <dgm:cxn modelId="{DCC0B005-EFCA-4B96-AE47-70ED531A9279}" type="presParOf" srcId="{A56F2796-FC30-4118-9677-37E676649BD1}" destId="{489458F1-3F78-4EC6-9424-79917C8679FE}" srcOrd="6" destOrd="0" presId="urn:microsoft.com/office/officeart/2005/8/layout/orgChart1"/>
    <dgm:cxn modelId="{6A52C804-08F1-436B-8B04-89A086B44B55}" type="presParOf" srcId="{A56F2796-FC30-4118-9677-37E676649BD1}" destId="{3012FEF8-B021-4AED-9D84-79EABE7C98BE}" srcOrd="7" destOrd="0" presId="urn:microsoft.com/office/officeart/2005/8/layout/orgChart1"/>
    <dgm:cxn modelId="{56E208BA-57CB-4248-A656-91CC6C32ACD7}" type="presParOf" srcId="{3012FEF8-B021-4AED-9D84-79EABE7C98BE}" destId="{0DE96722-A90B-48A1-B379-B8ADF8B9C610}" srcOrd="0" destOrd="0" presId="urn:microsoft.com/office/officeart/2005/8/layout/orgChart1"/>
    <dgm:cxn modelId="{1E85DFE2-36CD-4F67-BAB0-1D1934459E1A}" type="presParOf" srcId="{0DE96722-A90B-48A1-B379-B8ADF8B9C610}" destId="{26CA3298-42BC-452D-A5EE-25745267A92F}" srcOrd="0" destOrd="0" presId="urn:microsoft.com/office/officeart/2005/8/layout/orgChart1"/>
    <dgm:cxn modelId="{A777BF01-B040-47D1-ABB2-6004C6207BDA}" type="presParOf" srcId="{0DE96722-A90B-48A1-B379-B8ADF8B9C610}" destId="{49354AA0-1F71-48E2-BE9C-C3724789F2B9}" srcOrd="1" destOrd="0" presId="urn:microsoft.com/office/officeart/2005/8/layout/orgChart1"/>
    <dgm:cxn modelId="{CC2230A6-428C-4AC9-A8B7-1775CD85BBE2}" type="presParOf" srcId="{3012FEF8-B021-4AED-9D84-79EABE7C98BE}" destId="{51F2CFB4-A757-49E3-8AAE-8BF7AD74DF07}" srcOrd="1" destOrd="0" presId="urn:microsoft.com/office/officeart/2005/8/layout/orgChart1"/>
    <dgm:cxn modelId="{75189466-8103-458E-825F-A45F6DDD62F7}" type="presParOf" srcId="{3012FEF8-B021-4AED-9D84-79EABE7C98BE}" destId="{A239DE98-D6B4-4694-83B2-CC63336BA497}" srcOrd="2" destOrd="0" presId="urn:microsoft.com/office/officeart/2005/8/layout/orgChart1"/>
    <dgm:cxn modelId="{CFBF9781-8E03-44F0-8F68-D6F3D3B4E9F2}" type="presParOf" srcId="{CB0ACA73-9E96-4DBF-A7D6-83EDCD1FCFC3}" destId="{4E502AA2-5F71-420A-AECE-D7C21FCE68B8}" srcOrd="2" destOrd="0" presId="urn:microsoft.com/office/officeart/2005/8/layout/orgChart1"/>
    <dgm:cxn modelId="{42FCA79E-3DAE-46B7-B3FB-F6ACEADB833E}" type="presParOf" srcId="{E6D78DBA-516E-439D-A585-A1A98F7588FC}" destId="{BA608D8E-B7B4-44A7-92B8-27B338B61696}" srcOrd="2" destOrd="0" presId="urn:microsoft.com/office/officeart/2005/8/layout/orgChart1"/>
    <dgm:cxn modelId="{0686B963-504B-4EC9-AA68-065BF917E6DC}" type="presParOf" srcId="{BA608D8E-B7B4-44A7-92B8-27B338B61696}" destId="{C43248E6-61BA-4FDE-8E29-C710A694B588}" srcOrd="0" destOrd="0" presId="urn:microsoft.com/office/officeart/2005/8/layout/orgChart1"/>
    <dgm:cxn modelId="{7CBC401E-CD16-430A-8D83-A43D9B82F57A}" type="presParOf" srcId="{C43248E6-61BA-4FDE-8E29-C710A694B588}" destId="{18521F27-C769-4EFF-BE02-2230097F1CEE}" srcOrd="0" destOrd="0" presId="urn:microsoft.com/office/officeart/2005/8/layout/orgChart1"/>
    <dgm:cxn modelId="{F8CF73F8-2F76-4833-A1BE-7080878AF234}" type="presParOf" srcId="{C43248E6-61BA-4FDE-8E29-C710A694B588}" destId="{6B6550CC-7F7A-4D4B-B03E-0AD52468D444}" srcOrd="1" destOrd="0" presId="urn:microsoft.com/office/officeart/2005/8/layout/orgChart1"/>
    <dgm:cxn modelId="{60D6E2A8-7E1C-4720-8462-53D3605C8D60}" type="presParOf" srcId="{BA608D8E-B7B4-44A7-92B8-27B338B61696}" destId="{92A3B65C-BC35-42A3-A5D9-90D8E2BAC1E7}" srcOrd="1" destOrd="0" presId="urn:microsoft.com/office/officeart/2005/8/layout/orgChart1"/>
    <dgm:cxn modelId="{1A33CA65-63F7-4977-8218-2C0EA31BD5F4}" type="presParOf" srcId="{92A3B65C-BC35-42A3-A5D9-90D8E2BAC1E7}" destId="{B8779CF9-4B84-4A79-BE3C-2B00614F75BA}" srcOrd="0" destOrd="0" presId="urn:microsoft.com/office/officeart/2005/8/layout/orgChart1"/>
    <dgm:cxn modelId="{B1A2021A-24B2-4181-880A-729474DDD8C4}" type="presParOf" srcId="{92A3B65C-BC35-42A3-A5D9-90D8E2BAC1E7}" destId="{777C5C26-111B-477F-ACF4-A7345EB196C1}" srcOrd="1" destOrd="0" presId="urn:microsoft.com/office/officeart/2005/8/layout/orgChart1"/>
    <dgm:cxn modelId="{83976674-E508-438D-A1F1-5BF2B329D96E}" type="presParOf" srcId="{777C5C26-111B-477F-ACF4-A7345EB196C1}" destId="{B773E6E7-FF24-4A7C-BEC8-D635828DB3B6}" srcOrd="0" destOrd="0" presId="urn:microsoft.com/office/officeart/2005/8/layout/orgChart1"/>
    <dgm:cxn modelId="{6CDB3817-10FB-4250-9F14-EFC226AF4540}" type="presParOf" srcId="{B773E6E7-FF24-4A7C-BEC8-D635828DB3B6}" destId="{F7B8F6A2-5A0D-4702-AA3F-7FC5FD0D38CC}" srcOrd="0" destOrd="0" presId="urn:microsoft.com/office/officeart/2005/8/layout/orgChart1"/>
    <dgm:cxn modelId="{FA920DD9-C617-45D9-833B-4177913C74A7}" type="presParOf" srcId="{B773E6E7-FF24-4A7C-BEC8-D635828DB3B6}" destId="{41BEA6AA-07BD-4371-9C0A-7B6728F6CE85}" srcOrd="1" destOrd="0" presId="urn:microsoft.com/office/officeart/2005/8/layout/orgChart1"/>
    <dgm:cxn modelId="{29CAFDEA-9D3F-4C92-8541-E234EB2F525A}" type="presParOf" srcId="{777C5C26-111B-477F-ACF4-A7345EB196C1}" destId="{4E23D07C-43EE-4628-87AD-2FC41464BDA0}" srcOrd="1" destOrd="0" presId="urn:microsoft.com/office/officeart/2005/8/layout/orgChart1"/>
    <dgm:cxn modelId="{A7E9F112-E74F-429A-A61D-2ED3AF5C38F7}" type="presParOf" srcId="{4E23D07C-43EE-4628-87AD-2FC41464BDA0}" destId="{7BE26CC5-5053-4437-B99B-49A2F81E6C7D}" srcOrd="0" destOrd="0" presId="urn:microsoft.com/office/officeart/2005/8/layout/orgChart1"/>
    <dgm:cxn modelId="{12CD299E-2958-4107-91B2-9F5345A26142}" type="presParOf" srcId="{4E23D07C-43EE-4628-87AD-2FC41464BDA0}" destId="{54667CC3-E56B-451C-BB21-17CA26689784}" srcOrd="1" destOrd="0" presId="urn:microsoft.com/office/officeart/2005/8/layout/orgChart1"/>
    <dgm:cxn modelId="{FF131C80-0BD5-44DD-8A2A-824E141C908B}" type="presParOf" srcId="{54667CC3-E56B-451C-BB21-17CA26689784}" destId="{D08D7F25-2818-4DC1-B8FE-1B8DEA4FCF82}" srcOrd="0" destOrd="0" presId="urn:microsoft.com/office/officeart/2005/8/layout/orgChart1"/>
    <dgm:cxn modelId="{00CE3631-8558-4C74-BD7F-91F12F796F5F}" type="presParOf" srcId="{D08D7F25-2818-4DC1-B8FE-1B8DEA4FCF82}" destId="{C6331708-76DA-4713-A2D8-63C3E4FD3EBF}" srcOrd="0" destOrd="0" presId="urn:microsoft.com/office/officeart/2005/8/layout/orgChart1"/>
    <dgm:cxn modelId="{26D91288-CC40-4B06-B7A0-94CAC80F114B}" type="presParOf" srcId="{D08D7F25-2818-4DC1-B8FE-1B8DEA4FCF82}" destId="{89BD32C0-0908-4A4F-8796-1BCFB89642AF}" srcOrd="1" destOrd="0" presId="urn:microsoft.com/office/officeart/2005/8/layout/orgChart1"/>
    <dgm:cxn modelId="{B6521072-88B2-4B45-84AB-1EE5B42B4875}" type="presParOf" srcId="{54667CC3-E56B-451C-BB21-17CA26689784}" destId="{D1CC7723-5562-4FC4-9835-3715E12584E0}" srcOrd="1" destOrd="0" presId="urn:microsoft.com/office/officeart/2005/8/layout/orgChart1"/>
    <dgm:cxn modelId="{55B13886-CF98-483A-80BD-B7E469EC5C98}" type="presParOf" srcId="{54667CC3-E56B-451C-BB21-17CA26689784}" destId="{339EB215-FE5D-43AA-9EE0-44059A23BED7}" srcOrd="2" destOrd="0" presId="urn:microsoft.com/office/officeart/2005/8/layout/orgChart1"/>
    <dgm:cxn modelId="{FBFCDF56-30E4-4609-87C1-FDE830983D99}" type="presParOf" srcId="{777C5C26-111B-477F-ACF4-A7345EB196C1}" destId="{DCD494E2-EDF4-4D71-8F13-C45DB76ABD28}" srcOrd="2" destOrd="0" presId="urn:microsoft.com/office/officeart/2005/8/layout/orgChart1"/>
    <dgm:cxn modelId="{81EF725D-02F0-48B2-B8AB-38B1ADB9C5DE}" type="presParOf" srcId="{92A3B65C-BC35-42A3-A5D9-90D8E2BAC1E7}" destId="{41869C86-4A88-4F95-AE78-D35CD49F9036}" srcOrd="2" destOrd="0" presId="urn:microsoft.com/office/officeart/2005/8/layout/orgChart1"/>
    <dgm:cxn modelId="{93F70209-EA98-41BC-A668-AF8BE242CAC9}" type="presParOf" srcId="{92A3B65C-BC35-42A3-A5D9-90D8E2BAC1E7}" destId="{2E1174FF-A60C-46D9-ABDB-9AE0C1FCC832}" srcOrd="3" destOrd="0" presId="urn:microsoft.com/office/officeart/2005/8/layout/orgChart1"/>
    <dgm:cxn modelId="{556CA89F-F7BE-4366-9867-41437716002F}" type="presParOf" srcId="{2E1174FF-A60C-46D9-ABDB-9AE0C1FCC832}" destId="{AD0678A1-1279-4812-806E-D6F6CCCC6824}" srcOrd="0" destOrd="0" presId="urn:microsoft.com/office/officeart/2005/8/layout/orgChart1"/>
    <dgm:cxn modelId="{7312EE61-B60C-4EA7-8AB7-C90AB0D1B311}" type="presParOf" srcId="{AD0678A1-1279-4812-806E-D6F6CCCC6824}" destId="{4ECC9121-8315-4CF0-A27D-C873DF431A68}" srcOrd="0" destOrd="0" presId="urn:microsoft.com/office/officeart/2005/8/layout/orgChart1"/>
    <dgm:cxn modelId="{38AC02B4-62F0-4700-A5CC-00F165CCED4A}" type="presParOf" srcId="{AD0678A1-1279-4812-806E-D6F6CCCC6824}" destId="{7521C1F7-735F-4296-B264-923DB051791E}" srcOrd="1" destOrd="0" presId="urn:microsoft.com/office/officeart/2005/8/layout/orgChart1"/>
    <dgm:cxn modelId="{7333328A-2D58-4408-9005-88949BE92101}" type="presParOf" srcId="{2E1174FF-A60C-46D9-ABDB-9AE0C1FCC832}" destId="{31DF366C-1A0F-4063-B192-B9B6ECC9FD60}" srcOrd="1" destOrd="0" presId="urn:microsoft.com/office/officeart/2005/8/layout/orgChart1"/>
    <dgm:cxn modelId="{096B5D60-11B9-44F7-9394-A6CDCAC25CF9}" type="presParOf" srcId="{31DF366C-1A0F-4063-B192-B9B6ECC9FD60}" destId="{0215E729-AB27-409D-97C9-E6CBECBEBC03}" srcOrd="0" destOrd="0" presId="urn:microsoft.com/office/officeart/2005/8/layout/orgChart1"/>
    <dgm:cxn modelId="{6E743D4F-FA7D-4E57-AF60-36560896FE8C}" type="presParOf" srcId="{31DF366C-1A0F-4063-B192-B9B6ECC9FD60}" destId="{4037D4B5-72B7-46BD-9F66-099E7D4AAC83}" srcOrd="1" destOrd="0" presId="urn:microsoft.com/office/officeart/2005/8/layout/orgChart1"/>
    <dgm:cxn modelId="{A4C37430-051C-4011-A700-BD02BF14DFAC}" type="presParOf" srcId="{4037D4B5-72B7-46BD-9F66-099E7D4AAC83}" destId="{2B39A20A-8C27-475A-AE3D-8C1A7B66A234}" srcOrd="0" destOrd="0" presId="urn:microsoft.com/office/officeart/2005/8/layout/orgChart1"/>
    <dgm:cxn modelId="{9AB4595F-A8AB-4324-BE39-E42D5F36C35A}" type="presParOf" srcId="{2B39A20A-8C27-475A-AE3D-8C1A7B66A234}" destId="{3A4F4474-9FA0-4433-8D17-7CFBF7063DE5}" srcOrd="0" destOrd="0" presId="urn:microsoft.com/office/officeart/2005/8/layout/orgChart1"/>
    <dgm:cxn modelId="{D61D93A6-EE6E-4D36-928F-5D7091E882AD}" type="presParOf" srcId="{2B39A20A-8C27-475A-AE3D-8C1A7B66A234}" destId="{AD38F2C6-4C76-48F5-8FAC-D00CFA1FCFE3}" srcOrd="1" destOrd="0" presId="urn:microsoft.com/office/officeart/2005/8/layout/orgChart1"/>
    <dgm:cxn modelId="{D5ADB516-AF59-4DDC-9394-4F8D26F482CE}" type="presParOf" srcId="{4037D4B5-72B7-46BD-9F66-099E7D4AAC83}" destId="{5CE3CCFE-975C-4BDB-8B36-51D0FA06AF6B}" srcOrd="1" destOrd="0" presId="urn:microsoft.com/office/officeart/2005/8/layout/orgChart1"/>
    <dgm:cxn modelId="{3436B9A9-7AC3-4C45-A9E4-1289D5F84ACB}" type="presParOf" srcId="{5CE3CCFE-975C-4BDB-8B36-51D0FA06AF6B}" destId="{80EDE3D9-BA55-47AF-AEEB-AF433081E5A3}" srcOrd="0" destOrd="0" presId="urn:microsoft.com/office/officeart/2005/8/layout/orgChart1"/>
    <dgm:cxn modelId="{DC6463C5-2A3F-4865-8117-35AF9365766C}" type="presParOf" srcId="{5CE3CCFE-975C-4BDB-8B36-51D0FA06AF6B}" destId="{566A88B5-F3FC-4780-8F74-92777ABE8ACC}" srcOrd="1" destOrd="0" presId="urn:microsoft.com/office/officeart/2005/8/layout/orgChart1"/>
    <dgm:cxn modelId="{D1C00996-0231-42E7-ABEB-E57E6A1F3DA1}" type="presParOf" srcId="{566A88B5-F3FC-4780-8F74-92777ABE8ACC}" destId="{2C3C6BF6-1BBA-4C0C-B632-4C195CC8577F}" srcOrd="0" destOrd="0" presId="urn:microsoft.com/office/officeart/2005/8/layout/orgChart1"/>
    <dgm:cxn modelId="{74CCEA4E-BC79-49E9-8860-71F93CF05307}" type="presParOf" srcId="{2C3C6BF6-1BBA-4C0C-B632-4C195CC8577F}" destId="{9C70646C-8327-4477-BB60-12CC941B3098}" srcOrd="0" destOrd="0" presId="urn:microsoft.com/office/officeart/2005/8/layout/orgChart1"/>
    <dgm:cxn modelId="{69AA4E91-5AE5-4327-A9E4-3CA29033CAEC}" type="presParOf" srcId="{2C3C6BF6-1BBA-4C0C-B632-4C195CC8577F}" destId="{C0FD3143-0A77-43FC-B519-C7453C7C7229}" srcOrd="1" destOrd="0" presId="urn:microsoft.com/office/officeart/2005/8/layout/orgChart1"/>
    <dgm:cxn modelId="{7863B5F3-9AC9-41E0-8996-ED240D9775DC}" type="presParOf" srcId="{566A88B5-F3FC-4780-8F74-92777ABE8ACC}" destId="{4A7BAFF6-478D-4FCF-924D-C66E5E831B5F}" srcOrd="1" destOrd="0" presId="urn:microsoft.com/office/officeart/2005/8/layout/orgChart1"/>
    <dgm:cxn modelId="{147E42E2-EB0A-4A9A-B07C-A391797E89FB}" type="presParOf" srcId="{566A88B5-F3FC-4780-8F74-92777ABE8ACC}" destId="{B6570D69-84A6-4866-978B-DFFCFA8D2274}" srcOrd="2" destOrd="0" presId="urn:microsoft.com/office/officeart/2005/8/layout/orgChart1"/>
    <dgm:cxn modelId="{74BF9F90-5C68-4BFB-95AA-9962AD931F32}" type="presParOf" srcId="{4037D4B5-72B7-46BD-9F66-099E7D4AAC83}" destId="{3B96FFC6-52A7-43CF-B5EB-BBE24E2D545D}" srcOrd="2" destOrd="0" presId="urn:microsoft.com/office/officeart/2005/8/layout/orgChart1"/>
    <dgm:cxn modelId="{BF690B22-0C6D-418B-AB73-05963BBDB1BE}" type="presParOf" srcId="{31DF366C-1A0F-4063-B192-B9B6ECC9FD60}" destId="{6D593335-1F6C-4A18-B1A6-C5A77409FA83}" srcOrd="2" destOrd="0" presId="urn:microsoft.com/office/officeart/2005/8/layout/orgChart1"/>
    <dgm:cxn modelId="{B09053DC-4B1E-48D7-A30B-FB1BD860A18E}" type="presParOf" srcId="{31DF366C-1A0F-4063-B192-B9B6ECC9FD60}" destId="{EE976C4B-79B5-4233-BE1F-A548C4274D7A}" srcOrd="3" destOrd="0" presId="urn:microsoft.com/office/officeart/2005/8/layout/orgChart1"/>
    <dgm:cxn modelId="{E909B14A-2C01-4CA0-9CBD-133857287CB4}" type="presParOf" srcId="{EE976C4B-79B5-4233-BE1F-A548C4274D7A}" destId="{5CE7A03F-37CE-4096-9CCB-345373B21B42}" srcOrd="0" destOrd="0" presId="urn:microsoft.com/office/officeart/2005/8/layout/orgChart1"/>
    <dgm:cxn modelId="{5651E777-06AA-4867-869C-3A490DA46201}" type="presParOf" srcId="{5CE7A03F-37CE-4096-9CCB-345373B21B42}" destId="{8469C231-AA58-44E8-A398-9C4F2450F66D}" srcOrd="0" destOrd="0" presId="urn:microsoft.com/office/officeart/2005/8/layout/orgChart1"/>
    <dgm:cxn modelId="{6D8E930E-B919-4855-99CF-74EFCF12368C}" type="presParOf" srcId="{5CE7A03F-37CE-4096-9CCB-345373B21B42}" destId="{1E46F0AA-31FC-4CCF-9274-57EAEC6ADE0B}" srcOrd="1" destOrd="0" presId="urn:microsoft.com/office/officeart/2005/8/layout/orgChart1"/>
    <dgm:cxn modelId="{A3648C28-2AF8-413B-B535-4229AAE53538}" type="presParOf" srcId="{EE976C4B-79B5-4233-BE1F-A548C4274D7A}" destId="{72AEEEF8-5823-4FA2-A308-3721E69291A0}" srcOrd="1" destOrd="0" presId="urn:microsoft.com/office/officeart/2005/8/layout/orgChart1"/>
    <dgm:cxn modelId="{4EA2937F-BA4B-42AC-881B-A0292E763C61}" type="presParOf" srcId="{72AEEEF8-5823-4FA2-A308-3721E69291A0}" destId="{D1B1044F-417A-4D41-A7AB-DA95071D0B88}" srcOrd="0" destOrd="0" presId="urn:microsoft.com/office/officeart/2005/8/layout/orgChart1"/>
    <dgm:cxn modelId="{659FCD61-47AA-4BC9-819D-DCC24E436F5A}" type="presParOf" srcId="{72AEEEF8-5823-4FA2-A308-3721E69291A0}" destId="{15949F7F-57EA-4A13-BE64-3C7284C68D57}" srcOrd="1" destOrd="0" presId="urn:microsoft.com/office/officeart/2005/8/layout/orgChart1"/>
    <dgm:cxn modelId="{75299389-1DD9-4E29-8959-935D0B6639CA}" type="presParOf" srcId="{15949F7F-57EA-4A13-BE64-3C7284C68D57}" destId="{399F3DE9-D7E1-488A-B090-5515E5AFE6C6}" srcOrd="0" destOrd="0" presId="urn:microsoft.com/office/officeart/2005/8/layout/orgChart1"/>
    <dgm:cxn modelId="{92CB5474-68CF-49E6-AA3E-9174EE7D6E64}" type="presParOf" srcId="{399F3DE9-D7E1-488A-B090-5515E5AFE6C6}" destId="{4D215251-F6DD-4263-9B12-BC829CEBF4C4}" srcOrd="0" destOrd="0" presId="urn:microsoft.com/office/officeart/2005/8/layout/orgChart1"/>
    <dgm:cxn modelId="{698F0DAF-80A1-4763-99A9-6055B41C5E1D}" type="presParOf" srcId="{399F3DE9-D7E1-488A-B090-5515E5AFE6C6}" destId="{22ADFFDF-1389-46A5-B46F-B4F7A15675A1}" srcOrd="1" destOrd="0" presId="urn:microsoft.com/office/officeart/2005/8/layout/orgChart1"/>
    <dgm:cxn modelId="{3821A4BD-7A6E-4F30-AD94-E397F4F25431}" type="presParOf" srcId="{15949F7F-57EA-4A13-BE64-3C7284C68D57}" destId="{98D70DFB-44F8-4C4E-9880-5E45D9A5EEE0}" srcOrd="1" destOrd="0" presId="urn:microsoft.com/office/officeart/2005/8/layout/orgChart1"/>
    <dgm:cxn modelId="{A262D87B-83F3-455E-92F9-7EA3586BE541}" type="presParOf" srcId="{15949F7F-57EA-4A13-BE64-3C7284C68D57}" destId="{4B2F4C2F-6F19-4471-B643-0D045CE468B0}" srcOrd="2" destOrd="0" presId="urn:microsoft.com/office/officeart/2005/8/layout/orgChart1"/>
    <dgm:cxn modelId="{AECB42C0-33A5-48E5-8E8E-A2F4A36D0A3C}" type="presParOf" srcId="{EE976C4B-79B5-4233-BE1F-A548C4274D7A}" destId="{D2A0BA03-A0B3-4660-AE8F-A807B2217526}" srcOrd="2" destOrd="0" presId="urn:microsoft.com/office/officeart/2005/8/layout/orgChart1"/>
    <dgm:cxn modelId="{B6060495-9516-4127-BA1C-D66FB2BC2B84}" type="presParOf" srcId="{2E1174FF-A60C-46D9-ABDB-9AE0C1FCC832}" destId="{CE09CCC7-7753-4252-8757-99EF1AE12B4C}" srcOrd="2" destOrd="0" presId="urn:microsoft.com/office/officeart/2005/8/layout/orgChart1"/>
    <dgm:cxn modelId="{0600D893-99F1-4076-BE9A-166FE5586909}" type="presParOf" srcId="{92A3B65C-BC35-42A3-A5D9-90D8E2BAC1E7}" destId="{23E3E3DA-DBC7-4938-AD20-CB51CA45C0C3}" srcOrd="4" destOrd="0" presId="urn:microsoft.com/office/officeart/2005/8/layout/orgChart1"/>
    <dgm:cxn modelId="{ABBD5914-51B8-4FEB-A4A8-7D58DCEB9A84}" type="presParOf" srcId="{92A3B65C-BC35-42A3-A5D9-90D8E2BAC1E7}" destId="{97A7DA93-072F-4015-948D-6052541375F2}" srcOrd="5" destOrd="0" presId="urn:microsoft.com/office/officeart/2005/8/layout/orgChart1"/>
    <dgm:cxn modelId="{4052EE81-DC98-465B-B5DB-876A9142CC18}" type="presParOf" srcId="{97A7DA93-072F-4015-948D-6052541375F2}" destId="{E3EC831C-2D30-4C5B-A0C1-BBF2C405F63E}" srcOrd="0" destOrd="0" presId="urn:microsoft.com/office/officeart/2005/8/layout/orgChart1"/>
    <dgm:cxn modelId="{328FCF95-CC7D-4EEF-8D6C-1006D901B203}" type="presParOf" srcId="{E3EC831C-2D30-4C5B-A0C1-BBF2C405F63E}" destId="{22CB92AA-4753-4B7E-AFD8-97EA75B330BE}" srcOrd="0" destOrd="0" presId="urn:microsoft.com/office/officeart/2005/8/layout/orgChart1"/>
    <dgm:cxn modelId="{084D2390-8BCA-421A-BA3F-394A6F3564CA}" type="presParOf" srcId="{E3EC831C-2D30-4C5B-A0C1-BBF2C405F63E}" destId="{D7D2C968-C758-474A-AF90-63F63E83EEA0}" srcOrd="1" destOrd="0" presId="urn:microsoft.com/office/officeart/2005/8/layout/orgChart1"/>
    <dgm:cxn modelId="{3FEE420E-4A49-463C-B7BE-549DC1638818}" type="presParOf" srcId="{97A7DA93-072F-4015-948D-6052541375F2}" destId="{2AD961F3-EF3C-482B-B32E-38D1A0EE3EC9}" srcOrd="1" destOrd="0" presId="urn:microsoft.com/office/officeart/2005/8/layout/orgChart1"/>
    <dgm:cxn modelId="{19EF2353-AA6F-4291-B5D4-57974A47F460}" type="presParOf" srcId="{97A7DA93-072F-4015-948D-6052541375F2}" destId="{1CBA3AB6-163E-48ED-88C5-DE24A571FF98}" srcOrd="2" destOrd="0" presId="urn:microsoft.com/office/officeart/2005/8/layout/orgChart1"/>
    <dgm:cxn modelId="{42F21E62-ED05-4A9A-9E47-186BB5DCA74B}" type="presParOf" srcId="{BA608D8E-B7B4-44A7-92B8-27B338B61696}" destId="{47B57015-91A4-4557-BE21-AE54971E10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E3DA-DBC7-4938-AD20-CB51CA45C0C3}">
      <dsp:nvSpPr>
        <dsp:cNvPr id="0" name=""/>
        <dsp:cNvSpPr/>
      </dsp:nvSpPr>
      <dsp:spPr>
        <a:xfrm>
          <a:off x="10145593" y="2721869"/>
          <a:ext cx="1565811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1565811" y="100403"/>
              </a:lnTo>
              <a:lnTo>
                <a:pt x="1565811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1044F-417A-4D41-A7AB-DA95071D0B88}">
      <dsp:nvSpPr>
        <dsp:cNvPr id="0" name=""/>
        <dsp:cNvSpPr/>
      </dsp:nvSpPr>
      <dsp:spPr>
        <a:xfrm>
          <a:off x="10750403" y="4079702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93335-1F6C-4A18-B1A6-C5A77409FA83}">
      <dsp:nvSpPr>
        <dsp:cNvPr id="0" name=""/>
        <dsp:cNvSpPr/>
      </dsp:nvSpPr>
      <dsp:spPr>
        <a:xfrm>
          <a:off x="10554378" y="3400785"/>
          <a:ext cx="578513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578513" y="100403"/>
              </a:lnTo>
              <a:lnTo>
                <a:pt x="578513" y="200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DE3D9-BA55-47AF-AEEB-AF433081E5A3}">
      <dsp:nvSpPr>
        <dsp:cNvPr id="0" name=""/>
        <dsp:cNvSpPr/>
      </dsp:nvSpPr>
      <dsp:spPr>
        <a:xfrm>
          <a:off x="9593376" y="4079702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E729-AB27-409D-97C9-E6CBECBEBC03}">
      <dsp:nvSpPr>
        <dsp:cNvPr id="0" name=""/>
        <dsp:cNvSpPr/>
      </dsp:nvSpPr>
      <dsp:spPr>
        <a:xfrm>
          <a:off x="9975864" y="3400785"/>
          <a:ext cx="578513" cy="200806"/>
        </a:xfrm>
        <a:custGeom>
          <a:avLst/>
          <a:gdLst/>
          <a:ahLst/>
          <a:cxnLst/>
          <a:rect l="0" t="0" r="0" b="0"/>
          <a:pathLst>
            <a:path>
              <a:moveTo>
                <a:pt x="578513" y="0"/>
              </a:moveTo>
              <a:lnTo>
                <a:pt x="578513" y="100403"/>
              </a:lnTo>
              <a:lnTo>
                <a:pt x="0" y="100403"/>
              </a:lnTo>
              <a:lnTo>
                <a:pt x="0" y="200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9C86-4A88-4F95-AE78-D35CD49F9036}">
      <dsp:nvSpPr>
        <dsp:cNvPr id="0" name=""/>
        <dsp:cNvSpPr/>
      </dsp:nvSpPr>
      <dsp:spPr>
        <a:xfrm>
          <a:off x="10145593" y="2721869"/>
          <a:ext cx="408784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408784" y="100403"/>
              </a:lnTo>
              <a:lnTo>
                <a:pt x="408784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26CC5-5053-4437-B99B-49A2F81E6C7D}">
      <dsp:nvSpPr>
        <dsp:cNvPr id="0" name=""/>
        <dsp:cNvSpPr/>
      </dsp:nvSpPr>
      <dsp:spPr>
        <a:xfrm>
          <a:off x="8197294" y="3400785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79CF9-4B84-4A79-BE3C-2B00614F75BA}">
      <dsp:nvSpPr>
        <dsp:cNvPr id="0" name=""/>
        <dsp:cNvSpPr/>
      </dsp:nvSpPr>
      <dsp:spPr>
        <a:xfrm>
          <a:off x="8579782" y="2721869"/>
          <a:ext cx="1565811" cy="200806"/>
        </a:xfrm>
        <a:custGeom>
          <a:avLst/>
          <a:gdLst/>
          <a:ahLst/>
          <a:cxnLst/>
          <a:rect l="0" t="0" r="0" b="0"/>
          <a:pathLst>
            <a:path>
              <a:moveTo>
                <a:pt x="1565811" y="0"/>
              </a:moveTo>
              <a:lnTo>
                <a:pt x="1565811" y="100403"/>
              </a:lnTo>
              <a:lnTo>
                <a:pt x="0" y="100403"/>
              </a:lnTo>
              <a:lnTo>
                <a:pt x="0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458F1-3F78-4EC6-9424-79917C8679FE}">
      <dsp:nvSpPr>
        <dsp:cNvPr id="0" name=""/>
        <dsp:cNvSpPr/>
      </dsp:nvSpPr>
      <dsp:spPr>
        <a:xfrm>
          <a:off x="5228229" y="2721869"/>
          <a:ext cx="2194526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2194526" y="100403"/>
              </a:lnTo>
              <a:lnTo>
                <a:pt x="2194526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50CA5-2943-4810-BB3A-90F6503B1BCF}">
      <dsp:nvSpPr>
        <dsp:cNvPr id="0" name=""/>
        <dsp:cNvSpPr/>
      </dsp:nvSpPr>
      <dsp:spPr>
        <a:xfrm>
          <a:off x="5883240" y="3400785"/>
          <a:ext cx="143433" cy="1118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78"/>
              </a:lnTo>
              <a:lnTo>
                <a:pt x="143433" y="1118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5BBB6-4669-40F7-855E-27BF8E7DF20A}">
      <dsp:nvSpPr>
        <dsp:cNvPr id="0" name=""/>
        <dsp:cNvSpPr/>
      </dsp:nvSpPr>
      <dsp:spPr>
        <a:xfrm>
          <a:off x="5883240" y="3400785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95AE-5BF1-431C-B165-7885FC6530E6}">
      <dsp:nvSpPr>
        <dsp:cNvPr id="0" name=""/>
        <dsp:cNvSpPr/>
      </dsp:nvSpPr>
      <dsp:spPr>
        <a:xfrm>
          <a:off x="5228229" y="2721869"/>
          <a:ext cx="1037499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1037499" y="100403"/>
              </a:lnTo>
              <a:lnTo>
                <a:pt x="1037499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D0470-020D-40A2-9B09-9F95A1BAC9A5}">
      <dsp:nvSpPr>
        <dsp:cNvPr id="0" name=""/>
        <dsp:cNvSpPr/>
      </dsp:nvSpPr>
      <dsp:spPr>
        <a:xfrm>
          <a:off x="4726213" y="3400785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EBA72-A44B-40BB-96FB-BFA45209E2C9}">
      <dsp:nvSpPr>
        <dsp:cNvPr id="0" name=""/>
        <dsp:cNvSpPr/>
      </dsp:nvSpPr>
      <dsp:spPr>
        <a:xfrm>
          <a:off x="5108701" y="2721869"/>
          <a:ext cx="119527" cy="200806"/>
        </a:xfrm>
        <a:custGeom>
          <a:avLst/>
          <a:gdLst/>
          <a:ahLst/>
          <a:cxnLst/>
          <a:rect l="0" t="0" r="0" b="0"/>
          <a:pathLst>
            <a:path>
              <a:moveTo>
                <a:pt x="119527" y="0"/>
              </a:moveTo>
              <a:lnTo>
                <a:pt x="119527" y="100403"/>
              </a:lnTo>
              <a:lnTo>
                <a:pt x="0" y="100403"/>
              </a:lnTo>
              <a:lnTo>
                <a:pt x="0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082B0-1C29-48ED-998C-CB43354C65DA}">
      <dsp:nvSpPr>
        <dsp:cNvPr id="0" name=""/>
        <dsp:cNvSpPr/>
      </dsp:nvSpPr>
      <dsp:spPr>
        <a:xfrm>
          <a:off x="3808241" y="4079702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FECCB-0B88-4418-BA99-9B848ED8130C}">
      <dsp:nvSpPr>
        <dsp:cNvPr id="0" name=""/>
        <dsp:cNvSpPr/>
      </dsp:nvSpPr>
      <dsp:spPr>
        <a:xfrm>
          <a:off x="3033702" y="3400785"/>
          <a:ext cx="1157026" cy="200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03"/>
              </a:lnTo>
              <a:lnTo>
                <a:pt x="1157026" y="100403"/>
              </a:lnTo>
              <a:lnTo>
                <a:pt x="1157026" y="200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F69BB-1541-400C-B257-D72B5BEF6BF2}">
      <dsp:nvSpPr>
        <dsp:cNvPr id="0" name=""/>
        <dsp:cNvSpPr/>
      </dsp:nvSpPr>
      <dsp:spPr>
        <a:xfrm>
          <a:off x="2651214" y="4079702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28C88-662F-4927-B54E-639DDB7232EC}">
      <dsp:nvSpPr>
        <dsp:cNvPr id="0" name=""/>
        <dsp:cNvSpPr/>
      </dsp:nvSpPr>
      <dsp:spPr>
        <a:xfrm>
          <a:off x="2987982" y="3400785"/>
          <a:ext cx="91440" cy="200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BFF3D-85DD-4B03-B872-488580851795}">
      <dsp:nvSpPr>
        <dsp:cNvPr id="0" name=""/>
        <dsp:cNvSpPr/>
      </dsp:nvSpPr>
      <dsp:spPr>
        <a:xfrm>
          <a:off x="1494187" y="4079702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83AF-4B3B-4F98-9A3B-DD0CADEBEC70}">
      <dsp:nvSpPr>
        <dsp:cNvPr id="0" name=""/>
        <dsp:cNvSpPr/>
      </dsp:nvSpPr>
      <dsp:spPr>
        <a:xfrm>
          <a:off x="1876675" y="3400785"/>
          <a:ext cx="1157026" cy="200806"/>
        </a:xfrm>
        <a:custGeom>
          <a:avLst/>
          <a:gdLst/>
          <a:ahLst/>
          <a:cxnLst/>
          <a:rect l="0" t="0" r="0" b="0"/>
          <a:pathLst>
            <a:path>
              <a:moveTo>
                <a:pt x="1157026" y="0"/>
              </a:moveTo>
              <a:lnTo>
                <a:pt x="1157026" y="100403"/>
              </a:lnTo>
              <a:lnTo>
                <a:pt x="0" y="100403"/>
              </a:lnTo>
              <a:lnTo>
                <a:pt x="0" y="200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41A3F-8D51-4D52-B227-E3B9E03D7B05}">
      <dsp:nvSpPr>
        <dsp:cNvPr id="0" name=""/>
        <dsp:cNvSpPr/>
      </dsp:nvSpPr>
      <dsp:spPr>
        <a:xfrm>
          <a:off x="3033702" y="2721869"/>
          <a:ext cx="2194526" cy="200806"/>
        </a:xfrm>
        <a:custGeom>
          <a:avLst/>
          <a:gdLst/>
          <a:ahLst/>
          <a:cxnLst/>
          <a:rect l="0" t="0" r="0" b="0"/>
          <a:pathLst>
            <a:path>
              <a:moveTo>
                <a:pt x="2194526" y="0"/>
              </a:moveTo>
              <a:lnTo>
                <a:pt x="2194526" y="100403"/>
              </a:lnTo>
              <a:lnTo>
                <a:pt x="0" y="100403"/>
              </a:lnTo>
              <a:lnTo>
                <a:pt x="0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634A6-0827-4F86-A104-F97044B4FFD0}">
      <dsp:nvSpPr>
        <dsp:cNvPr id="0" name=""/>
        <dsp:cNvSpPr/>
      </dsp:nvSpPr>
      <dsp:spPr>
        <a:xfrm>
          <a:off x="98105" y="3400785"/>
          <a:ext cx="143433" cy="1118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778"/>
              </a:lnTo>
              <a:lnTo>
                <a:pt x="143433" y="1118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47808-D0A5-4881-BB42-EF23F20D7958}">
      <dsp:nvSpPr>
        <dsp:cNvPr id="0" name=""/>
        <dsp:cNvSpPr/>
      </dsp:nvSpPr>
      <dsp:spPr>
        <a:xfrm>
          <a:off x="98105" y="3400785"/>
          <a:ext cx="143433" cy="4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861"/>
              </a:lnTo>
              <a:lnTo>
                <a:pt x="143433" y="439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DB5A-ABC7-44E5-9889-9573C3A2B870}">
      <dsp:nvSpPr>
        <dsp:cNvPr id="0" name=""/>
        <dsp:cNvSpPr/>
      </dsp:nvSpPr>
      <dsp:spPr>
        <a:xfrm>
          <a:off x="434873" y="2721869"/>
          <a:ext cx="91440" cy="2008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0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2111-10CC-4043-8CEF-32792C8BCA54}">
      <dsp:nvSpPr>
        <dsp:cNvPr id="0" name=""/>
        <dsp:cNvSpPr/>
      </dsp:nvSpPr>
      <dsp:spPr>
        <a:xfrm>
          <a:off x="2483" y="224375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0000-Main</a:t>
          </a:r>
        </a:p>
      </dsp:txBody>
      <dsp:txXfrm>
        <a:off x="2483" y="2243758"/>
        <a:ext cx="956220" cy="478110"/>
      </dsp:txXfrm>
    </dsp:sp>
    <dsp:sp modelId="{8CFEA404-8BD8-4FBC-94BB-DFF0717A5FF4}">
      <dsp:nvSpPr>
        <dsp:cNvPr id="0" name=""/>
        <dsp:cNvSpPr/>
      </dsp:nvSpPr>
      <dsp:spPr>
        <a:xfrm>
          <a:off x="2483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1000-Init</a:t>
          </a:r>
        </a:p>
      </dsp:txBody>
      <dsp:txXfrm>
        <a:off x="2483" y="2922675"/>
        <a:ext cx="956220" cy="478110"/>
      </dsp:txXfrm>
    </dsp:sp>
    <dsp:sp modelId="{FE0BE4E7-BBD1-4242-B773-535836F3A1D3}">
      <dsp:nvSpPr>
        <dsp:cNvPr id="0" name=""/>
        <dsp:cNvSpPr/>
      </dsp:nvSpPr>
      <dsp:spPr>
        <a:xfrm>
          <a:off x="241538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9000-Read</a:t>
          </a:r>
        </a:p>
      </dsp:txBody>
      <dsp:txXfrm>
        <a:off x="241538" y="3601592"/>
        <a:ext cx="956220" cy="478110"/>
      </dsp:txXfrm>
    </dsp:sp>
    <dsp:sp modelId="{7A744712-E3B2-45E2-912B-B28C76E99FF1}">
      <dsp:nvSpPr>
        <dsp:cNvPr id="0" name=""/>
        <dsp:cNvSpPr/>
      </dsp:nvSpPr>
      <dsp:spPr>
        <a:xfrm>
          <a:off x="241538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241538" y="4280508"/>
        <a:ext cx="956220" cy="478110"/>
      </dsp:txXfrm>
    </dsp:sp>
    <dsp:sp modelId="{2586A6D5-ABB9-487B-AC84-D3B92CD6A8B8}">
      <dsp:nvSpPr>
        <dsp:cNvPr id="0" name=""/>
        <dsp:cNvSpPr/>
      </dsp:nvSpPr>
      <dsp:spPr>
        <a:xfrm>
          <a:off x="4750118" y="224375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2000-Mainline</a:t>
          </a:r>
        </a:p>
      </dsp:txBody>
      <dsp:txXfrm>
        <a:off x="4750118" y="2243758"/>
        <a:ext cx="956220" cy="478110"/>
      </dsp:txXfrm>
    </dsp:sp>
    <dsp:sp modelId="{A1F6BE39-DBC2-4883-A409-9F1EBB842A18}">
      <dsp:nvSpPr>
        <dsp:cNvPr id="0" name=""/>
        <dsp:cNvSpPr/>
      </dsp:nvSpPr>
      <dsp:spPr>
        <a:xfrm>
          <a:off x="2555592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9100-MajorSubtotals</a:t>
          </a:r>
        </a:p>
      </dsp:txBody>
      <dsp:txXfrm>
        <a:off x="2555592" y="2922675"/>
        <a:ext cx="956220" cy="478110"/>
      </dsp:txXfrm>
    </dsp:sp>
    <dsp:sp modelId="{92576A8E-5C98-46DF-9062-941E5E8EA9C4}">
      <dsp:nvSpPr>
        <dsp:cNvPr id="0" name=""/>
        <dsp:cNvSpPr/>
      </dsp:nvSpPr>
      <dsp:spPr>
        <a:xfrm>
          <a:off x="1398565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9300-ConvertBoatType</a:t>
          </a:r>
        </a:p>
      </dsp:txBody>
      <dsp:txXfrm>
        <a:off x="1398565" y="3601592"/>
        <a:ext cx="956220" cy="478110"/>
      </dsp:txXfrm>
    </dsp:sp>
    <dsp:sp modelId="{E761B618-C378-47FB-965A-3072DEFF9F6D}">
      <dsp:nvSpPr>
        <dsp:cNvPr id="0" name=""/>
        <dsp:cNvSpPr/>
      </dsp:nvSpPr>
      <dsp:spPr>
        <a:xfrm>
          <a:off x="1637620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1637620" y="4280508"/>
        <a:ext cx="956220" cy="478110"/>
      </dsp:txXfrm>
    </dsp:sp>
    <dsp:sp modelId="{0D9EEAC8-5FCC-4974-B14C-1F506DD9F1B5}">
      <dsp:nvSpPr>
        <dsp:cNvPr id="0" name=""/>
        <dsp:cNvSpPr/>
      </dsp:nvSpPr>
      <dsp:spPr>
        <a:xfrm>
          <a:off x="2555592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9400-PrintMajorBoatLines</a:t>
          </a:r>
        </a:p>
      </dsp:txBody>
      <dsp:txXfrm>
        <a:off x="2555592" y="3601592"/>
        <a:ext cx="956220" cy="478110"/>
      </dsp:txXfrm>
    </dsp:sp>
    <dsp:sp modelId="{98A90960-01A6-4DDC-BBAC-3E29C4B8D7F6}">
      <dsp:nvSpPr>
        <dsp:cNvPr id="0" name=""/>
        <dsp:cNvSpPr/>
      </dsp:nvSpPr>
      <dsp:spPr>
        <a:xfrm>
          <a:off x="2794647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2794647" y="4280508"/>
        <a:ext cx="956220" cy="478110"/>
      </dsp:txXfrm>
    </dsp:sp>
    <dsp:sp modelId="{F36ADD77-288D-46E9-98C8-A7855C0F1A3F}">
      <dsp:nvSpPr>
        <dsp:cNvPr id="0" name=""/>
        <dsp:cNvSpPr/>
      </dsp:nvSpPr>
      <dsp:spPr>
        <a:xfrm>
          <a:off x="3712619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9500-MinorSubtotals</a:t>
          </a:r>
        </a:p>
      </dsp:txBody>
      <dsp:txXfrm>
        <a:off x="3712619" y="3601592"/>
        <a:ext cx="956220" cy="478110"/>
      </dsp:txXfrm>
    </dsp:sp>
    <dsp:sp modelId="{22BD6787-2DE3-44BB-A0D4-0C8DF29E39F6}">
      <dsp:nvSpPr>
        <dsp:cNvPr id="0" name=""/>
        <dsp:cNvSpPr/>
      </dsp:nvSpPr>
      <dsp:spPr>
        <a:xfrm>
          <a:off x="3951674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3951674" y="4280508"/>
        <a:ext cx="956220" cy="478110"/>
      </dsp:txXfrm>
    </dsp:sp>
    <dsp:sp modelId="{1B6B5A5C-9C8B-4A2F-8642-6B15447ED74A}">
      <dsp:nvSpPr>
        <dsp:cNvPr id="0" name=""/>
        <dsp:cNvSpPr/>
      </dsp:nvSpPr>
      <dsp:spPr>
        <a:xfrm>
          <a:off x="4630591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2100-Calcs</a:t>
          </a:r>
        </a:p>
      </dsp:txBody>
      <dsp:txXfrm>
        <a:off x="4630591" y="2922675"/>
        <a:ext cx="956220" cy="478110"/>
      </dsp:txXfrm>
    </dsp:sp>
    <dsp:sp modelId="{C0A2FA86-7130-4318-B27F-84188D7FBB09}">
      <dsp:nvSpPr>
        <dsp:cNvPr id="0" name=""/>
        <dsp:cNvSpPr/>
      </dsp:nvSpPr>
      <dsp:spPr>
        <a:xfrm>
          <a:off x="4869646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2110-DetermineAccPckCost</a:t>
          </a:r>
        </a:p>
      </dsp:txBody>
      <dsp:txXfrm>
        <a:off x="4869646" y="3601592"/>
        <a:ext cx="956220" cy="478110"/>
      </dsp:txXfrm>
    </dsp:sp>
    <dsp:sp modelId="{E420BAE2-0816-4D89-8C17-7B5677F623F7}">
      <dsp:nvSpPr>
        <dsp:cNvPr id="0" name=""/>
        <dsp:cNvSpPr/>
      </dsp:nvSpPr>
      <dsp:spPr>
        <a:xfrm>
          <a:off x="5787618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2200-Output</a:t>
          </a:r>
        </a:p>
      </dsp:txBody>
      <dsp:txXfrm>
        <a:off x="5787618" y="2922675"/>
        <a:ext cx="956220" cy="478110"/>
      </dsp:txXfrm>
    </dsp:sp>
    <dsp:sp modelId="{31F1FBDC-4802-4B85-B1FA-AF43F835A5AE}">
      <dsp:nvSpPr>
        <dsp:cNvPr id="0" name=""/>
        <dsp:cNvSpPr/>
      </dsp:nvSpPr>
      <dsp:spPr>
        <a:xfrm>
          <a:off x="6026673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2210-ConvertAccPck</a:t>
          </a:r>
        </a:p>
      </dsp:txBody>
      <dsp:txXfrm>
        <a:off x="6026673" y="3601592"/>
        <a:ext cx="956220" cy="478110"/>
      </dsp:txXfrm>
    </dsp:sp>
    <dsp:sp modelId="{230A3561-C01A-4D61-AD3A-DFEAE084C983}">
      <dsp:nvSpPr>
        <dsp:cNvPr id="0" name=""/>
        <dsp:cNvSpPr/>
      </dsp:nvSpPr>
      <dsp:spPr>
        <a:xfrm>
          <a:off x="6026673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6026673" y="4280508"/>
        <a:ext cx="956220" cy="478110"/>
      </dsp:txXfrm>
    </dsp:sp>
    <dsp:sp modelId="{26CA3298-42BC-452D-A5EE-25745267A92F}">
      <dsp:nvSpPr>
        <dsp:cNvPr id="0" name=""/>
        <dsp:cNvSpPr/>
      </dsp:nvSpPr>
      <dsp:spPr>
        <a:xfrm>
          <a:off x="6944645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9000-Read</a:t>
          </a:r>
        </a:p>
      </dsp:txBody>
      <dsp:txXfrm>
        <a:off x="6944645" y="2922675"/>
        <a:ext cx="956220" cy="478110"/>
      </dsp:txXfrm>
    </dsp:sp>
    <dsp:sp modelId="{18521F27-C769-4EFF-BE02-2230097F1CEE}">
      <dsp:nvSpPr>
        <dsp:cNvPr id="0" name=""/>
        <dsp:cNvSpPr/>
      </dsp:nvSpPr>
      <dsp:spPr>
        <a:xfrm>
          <a:off x="9667483" y="224375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3000-Closing</a:t>
          </a:r>
        </a:p>
      </dsp:txBody>
      <dsp:txXfrm>
        <a:off x="9667483" y="2243758"/>
        <a:ext cx="956220" cy="478110"/>
      </dsp:txXfrm>
    </dsp:sp>
    <dsp:sp modelId="{F7B8F6A2-5A0D-4702-AA3F-7FC5FD0D38CC}">
      <dsp:nvSpPr>
        <dsp:cNvPr id="0" name=""/>
        <dsp:cNvSpPr/>
      </dsp:nvSpPr>
      <dsp:spPr>
        <a:xfrm>
          <a:off x="8101672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9500-MinorSubtotals</a:t>
          </a:r>
        </a:p>
      </dsp:txBody>
      <dsp:txXfrm>
        <a:off x="8101672" y="2922675"/>
        <a:ext cx="956220" cy="478110"/>
      </dsp:txXfrm>
    </dsp:sp>
    <dsp:sp modelId="{C6331708-76DA-4713-A2D8-63C3E4FD3EBF}">
      <dsp:nvSpPr>
        <dsp:cNvPr id="0" name=""/>
        <dsp:cNvSpPr/>
      </dsp:nvSpPr>
      <dsp:spPr>
        <a:xfrm>
          <a:off x="8340727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8340727" y="3601592"/>
        <a:ext cx="956220" cy="478110"/>
      </dsp:txXfrm>
    </dsp:sp>
    <dsp:sp modelId="{4ECC9121-8315-4CF0-A27D-C873DF431A68}">
      <dsp:nvSpPr>
        <dsp:cNvPr id="0" name=""/>
        <dsp:cNvSpPr/>
      </dsp:nvSpPr>
      <dsp:spPr>
        <a:xfrm>
          <a:off x="10076267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9100-MajorSubtotals</a:t>
          </a:r>
        </a:p>
      </dsp:txBody>
      <dsp:txXfrm>
        <a:off x="10076267" y="2922675"/>
        <a:ext cx="956220" cy="478110"/>
      </dsp:txXfrm>
    </dsp:sp>
    <dsp:sp modelId="{3A4F4474-9FA0-4433-8D17-7CFBF7063DE5}">
      <dsp:nvSpPr>
        <dsp:cNvPr id="0" name=""/>
        <dsp:cNvSpPr/>
      </dsp:nvSpPr>
      <dsp:spPr>
        <a:xfrm>
          <a:off x="9497754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9300-ConvertBoatType</a:t>
          </a:r>
        </a:p>
      </dsp:txBody>
      <dsp:txXfrm>
        <a:off x="9497754" y="3601592"/>
        <a:ext cx="956220" cy="478110"/>
      </dsp:txXfrm>
    </dsp:sp>
    <dsp:sp modelId="{9C70646C-8327-4477-BB60-12CC941B3098}">
      <dsp:nvSpPr>
        <dsp:cNvPr id="0" name=""/>
        <dsp:cNvSpPr/>
      </dsp:nvSpPr>
      <dsp:spPr>
        <a:xfrm>
          <a:off x="9736809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9736809" y="4280508"/>
        <a:ext cx="956220" cy="478110"/>
      </dsp:txXfrm>
    </dsp:sp>
    <dsp:sp modelId="{8469C231-AA58-44E8-A398-9C4F2450F66D}">
      <dsp:nvSpPr>
        <dsp:cNvPr id="0" name=""/>
        <dsp:cNvSpPr/>
      </dsp:nvSpPr>
      <dsp:spPr>
        <a:xfrm>
          <a:off x="10654781" y="3601592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9400-PrintMajorBoatLines</a:t>
          </a:r>
        </a:p>
      </dsp:txBody>
      <dsp:txXfrm>
        <a:off x="10654781" y="3601592"/>
        <a:ext cx="956220" cy="478110"/>
      </dsp:txXfrm>
    </dsp:sp>
    <dsp:sp modelId="{4D215251-F6DD-4263-9B12-BC829CEBF4C4}">
      <dsp:nvSpPr>
        <dsp:cNvPr id="0" name=""/>
        <dsp:cNvSpPr/>
      </dsp:nvSpPr>
      <dsp:spPr>
        <a:xfrm>
          <a:off x="10893836" y="4280508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9200-Headings</a:t>
          </a:r>
        </a:p>
      </dsp:txBody>
      <dsp:txXfrm>
        <a:off x="10893836" y="4280508"/>
        <a:ext cx="956220" cy="478110"/>
      </dsp:txXfrm>
    </dsp:sp>
    <dsp:sp modelId="{22CB92AA-4753-4B7E-AFD8-97EA75B330BE}">
      <dsp:nvSpPr>
        <dsp:cNvPr id="0" name=""/>
        <dsp:cNvSpPr/>
      </dsp:nvSpPr>
      <dsp:spPr>
        <a:xfrm>
          <a:off x="11233294" y="2922675"/>
          <a:ext cx="956220" cy="47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3100-GrandTotals</a:t>
          </a:r>
        </a:p>
      </dsp:txBody>
      <dsp:txXfrm>
        <a:off x="11233294" y="2922675"/>
        <a:ext cx="956220" cy="47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AA9E-14CD-4DCB-89E7-0DE5E54D2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FBA1-D090-413C-BF6E-F5C39FF62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DDB7-E7BB-4C36-A7ED-35E4856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B46A-538E-429F-A70F-E0ADB7E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C281-8285-4277-A402-E4AABB5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6B92-3988-46E9-B819-5CB1E04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A9CC-7CEE-4D2F-81E4-77DCA510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C6C6-FFEF-4FF6-B128-00C2FD3D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7C34-F608-4F18-AC71-04941D68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4343-DD3D-404B-B257-16C0C18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C7973-9AB9-47E9-9E59-AAA1DFB5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3B71-E699-4F9B-B20C-B4EFE07C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8476-4AFC-4702-9445-F735E200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E69C-6ED7-4345-9987-D5D0C797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BA40-FC5E-4E61-8DBF-608BA67B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AAA5-160C-466C-B5A7-FF099CF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BEDB-4132-48E0-97F4-FB87D623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7327-7193-4CCB-92D1-BD5D221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D6AC-9A00-4EA4-9A7D-F3405C7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F25C-8D51-4E66-8672-DA6FDFD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5676-1301-4E1B-AE15-3BDA0202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66EA-D144-4306-AB1C-DA231FB9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B738-E3CA-428B-9300-CC4CD58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664-9491-4897-96C1-EB30693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CA75-0F17-4456-8AA9-26D7447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E400-591D-4A45-BD72-34437FE9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040F-09BE-4571-A12A-39A2A4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663D4-DFB5-437F-80A8-19B3D37C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9A5F-9691-4495-96DC-7794F6CA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E25A-0034-4186-8472-8D2B76C2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C6EA-B7CE-429E-9679-6CA17B0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A5D1-AC3F-40F4-898F-26F5E2C3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9B73-A722-481D-AA43-E7819AEB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F666-2D5C-4D80-A1B8-D910907B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131EE-3595-4166-9DB1-DB8EE509A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E6B8-A4F9-4FF9-A1AF-2F4F4A61D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3C6C9-726D-41CA-AEE4-FB6DA7F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54B25-5FCF-4D98-949A-034AD9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C0AF5-4F3E-410A-AA46-0B6D7178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6E23-8B74-40AA-8964-AB47A85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882AE-8674-4877-84C9-77718335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8450-4C33-4A66-975A-3F7460F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BC2D-8A0E-48C7-B551-61AC0251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949C8-6168-4AC0-B464-FAB53C0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0CBDF-878B-40D8-AB72-F375EBDF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D47C-D983-4E94-AF36-6D9A0A9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2769-7438-492C-A1D9-10B06F5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C9B-EF98-4E3A-B38F-B2B2A751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42CEC-26A3-4997-B99A-B44C3C4EE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4F2A-6A4C-4CDC-905E-55EF27A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258F-8E28-450A-B9D1-CDCFA0FB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AE2C-E05B-4BDE-AE2B-A2BF4F25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CB39-518F-418A-919D-17493E82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B201-1B43-4436-B056-C3DFFDDD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55AC-8F92-4FB0-86E0-A115CFA5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84BA-E0AF-4CBC-969D-30C67A72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D057-D590-4A75-9758-48B4A2AF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1482-EB11-422B-98B5-129D968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D7711-30D3-4042-9BAE-A9E188FD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E11D-D63C-4B9E-811C-22A855FB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7A39-D12C-4227-A7CE-09588481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0C6E-B24F-4975-8E64-52F36BEE60B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5F91-3DE3-45BD-A372-A1F12614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B6C3-1B8D-4608-AFA9-9AD85307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6B025D-C825-46A8-80D0-95B362E35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00544"/>
              </p:ext>
            </p:extLst>
          </p:nvPr>
        </p:nvGraphicFramePr>
        <p:xfrm>
          <a:off x="0" y="1"/>
          <a:ext cx="12191999" cy="700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42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shively.carson22@gmail.com</dc:creator>
  <cp:lastModifiedBy>shively.carson22@gmail.com</cp:lastModifiedBy>
  <cp:revision>4</cp:revision>
  <dcterms:created xsi:type="dcterms:W3CDTF">2021-12-16T06:01:54Z</dcterms:created>
  <dcterms:modified xsi:type="dcterms:W3CDTF">2022-01-10T07:12:22Z</dcterms:modified>
</cp:coreProperties>
</file>