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40" d="100"/>
          <a:sy n="40" d="100"/>
        </p:scale>
        <p:origin x="69" y="10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47F32-4536-4AE8-8561-554C685373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79EB9-2911-4099-92DF-62445E21C9EE}">
      <dgm:prSet phldrT="[Text]"/>
      <dgm:spPr/>
      <dgm:t>
        <a:bodyPr/>
        <a:lstStyle/>
        <a:p>
          <a:r>
            <a:rPr lang="en-US" dirty="0"/>
            <a:t>0000-Main</a:t>
          </a:r>
        </a:p>
      </dgm:t>
    </dgm:pt>
    <dgm:pt modelId="{4D32C83A-BC27-4779-B001-2C0D9C964F46}" type="parTrans" cxnId="{CF648C47-860D-4C6F-9CC2-B339BD9FB060}">
      <dgm:prSet/>
      <dgm:spPr/>
      <dgm:t>
        <a:bodyPr/>
        <a:lstStyle/>
        <a:p>
          <a:endParaRPr lang="en-US"/>
        </a:p>
      </dgm:t>
    </dgm:pt>
    <dgm:pt modelId="{4A5F04B7-6022-4EAF-A8FA-A8A1429C4B5C}" type="sibTrans" cxnId="{CF648C47-860D-4C6F-9CC2-B339BD9FB060}">
      <dgm:prSet/>
      <dgm:spPr/>
      <dgm:t>
        <a:bodyPr/>
        <a:lstStyle/>
        <a:p>
          <a:endParaRPr lang="en-US"/>
        </a:p>
      </dgm:t>
    </dgm:pt>
    <dgm:pt modelId="{26EF00A9-5F3C-44DA-8CDC-BF9F352C6370}">
      <dgm:prSet phldrT="[Text]"/>
      <dgm:spPr/>
      <dgm:t>
        <a:bodyPr/>
        <a:lstStyle/>
        <a:p>
          <a:r>
            <a:rPr lang="en-US" dirty="0"/>
            <a:t>1000-Init</a:t>
          </a:r>
        </a:p>
      </dgm:t>
    </dgm:pt>
    <dgm:pt modelId="{F9CB23FB-3FDC-4B32-9177-BF41599C3295}" type="parTrans" cxnId="{A9200732-8AD2-4FC2-9F7E-A3E9586C6CF6}">
      <dgm:prSet/>
      <dgm:spPr/>
      <dgm:t>
        <a:bodyPr/>
        <a:lstStyle/>
        <a:p>
          <a:endParaRPr lang="en-US"/>
        </a:p>
      </dgm:t>
    </dgm:pt>
    <dgm:pt modelId="{B6ECB4CC-DD0E-4235-B4EE-21C301B26BAA}" type="sibTrans" cxnId="{A9200732-8AD2-4FC2-9F7E-A3E9586C6CF6}">
      <dgm:prSet/>
      <dgm:spPr/>
      <dgm:t>
        <a:bodyPr/>
        <a:lstStyle/>
        <a:p>
          <a:endParaRPr lang="en-US"/>
        </a:p>
      </dgm:t>
    </dgm:pt>
    <dgm:pt modelId="{D6B60A5F-B25E-41BD-B167-9D32121D3856}">
      <dgm:prSet phldrT="[Text]"/>
      <dgm:spPr/>
      <dgm:t>
        <a:bodyPr/>
        <a:lstStyle/>
        <a:p>
          <a:r>
            <a:rPr lang="en-US" dirty="0"/>
            <a:t>2000-MainLine</a:t>
          </a:r>
        </a:p>
      </dgm:t>
    </dgm:pt>
    <dgm:pt modelId="{5565F3D9-54F5-4D42-A2FF-D488257B3AA8}" type="parTrans" cxnId="{FF1D8FA8-DBD9-4A68-A5A1-723E2865C00E}">
      <dgm:prSet/>
      <dgm:spPr/>
      <dgm:t>
        <a:bodyPr/>
        <a:lstStyle/>
        <a:p>
          <a:endParaRPr lang="en-US"/>
        </a:p>
      </dgm:t>
    </dgm:pt>
    <dgm:pt modelId="{261F336F-57E4-4343-A207-EC2EBAFA046E}" type="sibTrans" cxnId="{FF1D8FA8-DBD9-4A68-A5A1-723E2865C00E}">
      <dgm:prSet/>
      <dgm:spPr/>
      <dgm:t>
        <a:bodyPr/>
        <a:lstStyle/>
        <a:p>
          <a:endParaRPr lang="en-US"/>
        </a:p>
      </dgm:t>
    </dgm:pt>
    <dgm:pt modelId="{2C43A730-1899-4EC9-B6AD-404D1528E7FC}">
      <dgm:prSet phldrT="[Text]"/>
      <dgm:spPr/>
      <dgm:t>
        <a:bodyPr/>
        <a:lstStyle/>
        <a:p>
          <a:r>
            <a:rPr lang="en-US" dirty="0"/>
            <a:t>2110-HB</a:t>
          </a:r>
        </a:p>
      </dgm:t>
    </dgm:pt>
    <dgm:pt modelId="{B77EC81F-5975-4FE5-A7B1-E6BF8C70CCA6}" type="parTrans" cxnId="{B3E03E56-9C71-40A3-A31F-2DE99F052FEA}">
      <dgm:prSet/>
      <dgm:spPr/>
      <dgm:t>
        <a:bodyPr/>
        <a:lstStyle/>
        <a:p>
          <a:endParaRPr lang="en-US"/>
        </a:p>
      </dgm:t>
    </dgm:pt>
    <dgm:pt modelId="{6756F164-1E96-492D-8C9A-95E505847E26}" type="sibTrans" cxnId="{B3E03E56-9C71-40A3-A31F-2DE99F052FEA}">
      <dgm:prSet/>
      <dgm:spPr/>
      <dgm:t>
        <a:bodyPr/>
        <a:lstStyle/>
        <a:p>
          <a:endParaRPr lang="en-US"/>
        </a:p>
      </dgm:t>
    </dgm:pt>
    <dgm:pt modelId="{A7FA65C8-36C8-447C-870C-858948FF61AE}">
      <dgm:prSet phldrT="[Text]"/>
      <dgm:spPr/>
      <dgm:t>
        <a:bodyPr/>
        <a:lstStyle/>
        <a:p>
          <a:r>
            <a:rPr lang="en-US" dirty="0"/>
            <a:t>2120-OB</a:t>
          </a:r>
        </a:p>
      </dgm:t>
    </dgm:pt>
    <dgm:pt modelId="{7712E562-9D7A-4272-A1D0-713DBC20DDDE}" type="parTrans" cxnId="{C7E1F5A5-7F3C-4795-99A4-4E58F5BC0F23}">
      <dgm:prSet/>
      <dgm:spPr/>
      <dgm:t>
        <a:bodyPr/>
        <a:lstStyle/>
        <a:p>
          <a:endParaRPr lang="en-US"/>
        </a:p>
      </dgm:t>
    </dgm:pt>
    <dgm:pt modelId="{030729B6-5C79-4FB0-B10C-2A5D54E023E4}" type="sibTrans" cxnId="{C7E1F5A5-7F3C-4795-99A4-4E58F5BC0F23}">
      <dgm:prSet/>
      <dgm:spPr/>
      <dgm:t>
        <a:bodyPr/>
        <a:lstStyle/>
        <a:p>
          <a:endParaRPr lang="en-US"/>
        </a:p>
      </dgm:t>
    </dgm:pt>
    <dgm:pt modelId="{07599469-C093-43C8-B6E5-38294AC452AE}">
      <dgm:prSet phldrT="[Text]"/>
      <dgm:spPr/>
      <dgm:t>
        <a:bodyPr/>
        <a:lstStyle/>
        <a:p>
          <a:r>
            <a:rPr lang="en-US" dirty="0"/>
            <a:t>2130-PP</a:t>
          </a:r>
        </a:p>
      </dgm:t>
    </dgm:pt>
    <dgm:pt modelId="{35B20DEC-E9F5-4649-8EB3-3B192ECF4B42}" type="parTrans" cxnId="{5F0001CC-8037-422E-BA66-FB98E4213DD2}">
      <dgm:prSet/>
      <dgm:spPr/>
      <dgm:t>
        <a:bodyPr/>
        <a:lstStyle/>
        <a:p>
          <a:endParaRPr lang="en-US"/>
        </a:p>
      </dgm:t>
    </dgm:pt>
    <dgm:pt modelId="{78FCE7B0-62B5-4435-BA71-9838EE09E3FF}" type="sibTrans" cxnId="{5F0001CC-8037-422E-BA66-FB98E4213DD2}">
      <dgm:prSet/>
      <dgm:spPr/>
      <dgm:t>
        <a:bodyPr/>
        <a:lstStyle/>
        <a:p>
          <a:endParaRPr lang="en-US"/>
        </a:p>
      </dgm:t>
    </dgm:pt>
    <dgm:pt modelId="{2A255936-0F19-48DB-804B-794CED9726BF}">
      <dgm:prSet phldrT="[Text]"/>
      <dgm:spPr/>
      <dgm:t>
        <a:bodyPr/>
        <a:lstStyle/>
        <a:p>
          <a:r>
            <a:rPr lang="en-US" dirty="0"/>
            <a:t>2140-RB</a:t>
          </a:r>
        </a:p>
      </dgm:t>
    </dgm:pt>
    <dgm:pt modelId="{04F0BF4D-7012-4795-AD67-E2E64DC3B1E8}" type="parTrans" cxnId="{77AE263C-AF62-4A35-8A45-3B2954C26208}">
      <dgm:prSet/>
      <dgm:spPr/>
      <dgm:t>
        <a:bodyPr/>
        <a:lstStyle/>
        <a:p>
          <a:endParaRPr lang="en-US"/>
        </a:p>
      </dgm:t>
    </dgm:pt>
    <dgm:pt modelId="{8EA3E1E4-32BE-4546-BD13-9220AFDAF685}" type="sibTrans" cxnId="{77AE263C-AF62-4A35-8A45-3B2954C26208}">
      <dgm:prSet/>
      <dgm:spPr/>
      <dgm:t>
        <a:bodyPr/>
        <a:lstStyle/>
        <a:p>
          <a:endParaRPr lang="en-US"/>
        </a:p>
      </dgm:t>
    </dgm:pt>
    <dgm:pt modelId="{5418A2A2-3EDA-45D6-AAC5-F0E222006279}">
      <dgm:prSet phldrT="[Text]"/>
      <dgm:spPr/>
      <dgm:t>
        <a:bodyPr/>
        <a:lstStyle/>
        <a:p>
          <a:r>
            <a:rPr lang="en-US" dirty="0"/>
            <a:t>2150-SB</a:t>
          </a:r>
        </a:p>
      </dgm:t>
    </dgm:pt>
    <dgm:pt modelId="{AD987EF5-9C70-43AF-A191-6B4A8121A677}" type="parTrans" cxnId="{454FA4B4-C4E2-4D56-AB6D-C1025C3E05BA}">
      <dgm:prSet/>
      <dgm:spPr/>
      <dgm:t>
        <a:bodyPr/>
        <a:lstStyle/>
        <a:p>
          <a:endParaRPr lang="en-US"/>
        </a:p>
      </dgm:t>
    </dgm:pt>
    <dgm:pt modelId="{B1E5C4B1-540B-4778-91BE-A6CC30D7C517}" type="sibTrans" cxnId="{454FA4B4-C4E2-4D56-AB6D-C1025C3E05BA}">
      <dgm:prSet/>
      <dgm:spPr/>
      <dgm:t>
        <a:bodyPr/>
        <a:lstStyle/>
        <a:p>
          <a:endParaRPr lang="en-US"/>
        </a:p>
      </dgm:t>
    </dgm:pt>
    <dgm:pt modelId="{9E5754DF-F0E9-4F17-BB2F-A1BC1737D139}">
      <dgm:prSet phldrT="[Text]"/>
      <dgm:spPr/>
      <dgm:t>
        <a:bodyPr/>
        <a:lstStyle/>
        <a:p>
          <a:r>
            <a:rPr lang="en-US" dirty="0"/>
            <a:t>2160-L</a:t>
          </a:r>
        </a:p>
      </dgm:t>
    </dgm:pt>
    <dgm:pt modelId="{0E0D1C0B-9BB9-4625-A074-E84F6AD2AEC9}" type="parTrans" cxnId="{555E72B7-1733-4A3E-9006-64E6CF0A7FF9}">
      <dgm:prSet/>
      <dgm:spPr/>
      <dgm:t>
        <a:bodyPr/>
        <a:lstStyle/>
        <a:p>
          <a:endParaRPr lang="en-US"/>
        </a:p>
      </dgm:t>
    </dgm:pt>
    <dgm:pt modelId="{8B5C5C0C-10EF-41E2-B0B3-2AEA3700BFBE}" type="sibTrans" cxnId="{555E72B7-1733-4A3E-9006-64E6CF0A7FF9}">
      <dgm:prSet/>
      <dgm:spPr/>
      <dgm:t>
        <a:bodyPr/>
        <a:lstStyle/>
        <a:p>
          <a:endParaRPr lang="en-US"/>
        </a:p>
      </dgm:t>
    </dgm:pt>
    <dgm:pt modelId="{A964630F-DA2C-4861-B9B1-E74C0F207D78}">
      <dgm:prSet phldrT="[Text]"/>
      <dgm:spPr/>
      <dgm:t>
        <a:bodyPr/>
        <a:lstStyle/>
        <a:p>
          <a:r>
            <a:rPr lang="en-US" dirty="0"/>
            <a:t>2170-HT</a:t>
          </a:r>
        </a:p>
      </dgm:t>
    </dgm:pt>
    <dgm:pt modelId="{A646396A-019A-4692-B60D-C71622AAEB22}" type="parTrans" cxnId="{E9694E5D-AABE-40FC-904C-5721DAB2F6ED}">
      <dgm:prSet/>
      <dgm:spPr/>
      <dgm:t>
        <a:bodyPr/>
        <a:lstStyle/>
        <a:p>
          <a:endParaRPr lang="en-US"/>
        </a:p>
      </dgm:t>
    </dgm:pt>
    <dgm:pt modelId="{A8ACB10C-6EC0-4D0F-958D-875C8C23812C}" type="sibTrans" cxnId="{E9694E5D-AABE-40FC-904C-5721DAB2F6ED}">
      <dgm:prSet/>
      <dgm:spPr/>
      <dgm:t>
        <a:bodyPr/>
        <a:lstStyle/>
        <a:p>
          <a:endParaRPr lang="en-US"/>
        </a:p>
      </dgm:t>
    </dgm:pt>
    <dgm:pt modelId="{4272742D-F4AC-49FB-B2E4-53571F5B29DF}">
      <dgm:prSet phldrT="[Text]"/>
      <dgm:spPr/>
      <dgm:t>
        <a:bodyPr/>
        <a:lstStyle/>
        <a:p>
          <a:r>
            <a:rPr lang="en-US" dirty="0"/>
            <a:t>2180-CP</a:t>
          </a:r>
        </a:p>
      </dgm:t>
    </dgm:pt>
    <dgm:pt modelId="{985C8917-A1EE-4BE0-A4FF-910DBD27B915}" type="parTrans" cxnId="{8D52D61D-ED9D-434A-B768-41000ACC9E67}">
      <dgm:prSet/>
      <dgm:spPr/>
      <dgm:t>
        <a:bodyPr/>
        <a:lstStyle/>
        <a:p>
          <a:endParaRPr lang="en-US"/>
        </a:p>
      </dgm:t>
    </dgm:pt>
    <dgm:pt modelId="{645F9EC1-E657-4E9A-9350-26DCCBBC5422}" type="sibTrans" cxnId="{8D52D61D-ED9D-434A-B768-41000ACC9E67}">
      <dgm:prSet/>
      <dgm:spPr/>
      <dgm:t>
        <a:bodyPr/>
        <a:lstStyle/>
        <a:p>
          <a:endParaRPr lang="en-US"/>
        </a:p>
      </dgm:t>
    </dgm:pt>
    <dgm:pt modelId="{1CCF4F4C-B8B5-4FCD-9E27-D33EC0C215AD}">
      <dgm:prSet phldrT="[Text]"/>
      <dgm:spPr/>
      <dgm:t>
        <a:bodyPr/>
        <a:lstStyle/>
        <a:p>
          <a:r>
            <a:rPr lang="en-US" dirty="0"/>
            <a:t>2100-DetermineCondo</a:t>
          </a:r>
        </a:p>
      </dgm:t>
    </dgm:pt>
    <dgm:pt modelId="{9B565DD9-C3E4-4D4A-AF6E-0401974EBCB8}" type="parTrans" cxnId="{F87AC99C-0C40-440D-9F32-BCAF22AF0CFE}">
      <dgm:prSet/>
      <dgm:spPr/>
      <dgm:t>
        <a:bodyPr/>
        <a:lstStyle/>
        <a:p>
          <a:endParaRPr lang="en-US"/>
        </a:p>
      </dgm:t>
    </dgm:pt>
    <dgm:pt modelId="{37822BC5-D1B5-437D-89A6-6B7959B4C7CE}" type="sibTrans" cxnId="{F87AC99C-0C40-440D-9F32-BCAF22AF0CFE}">
      <dgm:prSet/>
      <dgm:spPr/>
      <dgm:t>
        <a:bodyPr/>
        <a:lstStyle/>
        <a:p>
          <a:endParaRPr lang="en-US"/>
        </a:p>
      </dgm:t>
    </dgm:pt>
    <dgm:pt modelId="{5AF9AADC-04F9-43C4-8D7A-8528EBF3E21E}">
      <dgm:prSet phldrT="[Text]"/>
      <dgm:spPr/>
      <dgm:t>
        <a:bodyPr/>
        <a:lstStyle/>
        <a:p>
          <a:r>
            <a:rPr lang="en-US" dirty="0"/>
            <a:t>3000-Closing</a:t>
          </a:r>
        </a:p>
      </dgm:t>
    </dgm:pt>
    <dgm:pt modelId="{ED20F391-C9FA-4D30-9A7F-47A3283C729B}" type="parTrans" cxnId="{64853D98-1888-44D8-8488-6FAC55ADFBA6}">
      <dgm:prSet/>
      <dgm:spPr/>
    </dgm:pt>
    <dgm:pt modelId="{E1466DFE-C620-467F-A9A2-8E917744BA2B}" type="sibTrans" cxnId="{64853D98-1888-44D8-8488-6FAC55ADFBA6}">
      <dgm:prSet/>
      <dgm:spPr/>
    </dgm:pt>
    <dgm:pt modelId="{37415907-5263-4A1B-B7E3-7A305FC77411}">
      <dgm:prSet phldrT="[Text]"/>
      <dgm:spPr/>
      <dgm:t>
        <a:bodyPr/>
        <a:lstStyle/>
        <a:p>
          <a:r>
            <a:rPr lang="en-US" dirty="0"/>
            <a:t>9300-GrandTotals</a:t>
          </a:r>
        </a:p>
      </dgm:t>
    </dgm:pt>
    <dgm:pt modelId="{BFA38F33-853F-429B-BCD6-9AD84183C67B}" type="parTrans" cxnId="{2F688C4B-A893-4DCA-A0DE-57B02ECAEF41}">
      <dgm:prSet/>
      <dgm:spPr/>
    </dgm:pt>
    <dgm:pt modelId="{CBEFCDFA-4E67-4406-AB09-FA4FAE939264}" type="sibTrans" cxnId="{2F688C4B-A893-4DCA-A0DE-57B02ECAEF41}">
      <dgm:prSet/>
      <dgm:spPr/>
    </dgm:pt>
    <dgm:pt modelId="{F9B61297-E5D7-48E9-98C2-68572A3CD58F}">
      <dgm:prSet phldrT="[Text]"/>
      <dgm:spPr/>
      <dgm:t>
        <a:bodyPr/>
        <a:lstStyle/>
        <a:p>
          <a:r>
            <a:rPr lang="en-US" dirty="0"/>
            <a:t>2020-Output</a:t>
          </a:r>
        </a:p>
      </dgm:t>
    </dgm:pt>
    <dgm:pt modelId="{57965B46-90B4-4BB6-B490-3307959D9023}" type="parTrans" cxnId="{B9B303FE-27AD-4511-B3CF-311C42491FC6}">
      <dgm:prSet/>
      <dgm:spPr/>
    </dgm:pt>
    <dgm:pt modelId="{7B66FD09-0BEC-4CED-AA9F-E1D5E47D86C6}" type="sibTrans" cxnId="{B9B303FE-27AD-4511-B3CF-311C42491FC6}">
      <dgm:prSet/>
      <dgm:spPr/>
    </dgm:pt>
    <dgm:pt modelId="{040CA2B8-EE25-4BD0-B9A6-847841FCE6B2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9EA972CA-1555-4374-9984-E6FE16F0839A}" type="parTrans" cxnId="{B4A35D32-8359-4360-A4FF-41BF49520208}">
      <dgm:prSet/>
      <dgm:spPr/>
    </dgm:pt>
    <dgm:pt modelId="{648CB3CA-D6D9-4648-A22D-EC72E436B6BB}" type="sibTrans" cxnId="{B4A35D32-8359-4360-A4FF-41BF49520208}">
      <dgm:prSet/>
      <dgm:spPr/>
    </dgm:pt>
    <dgm:pt modelId="{67C55F39-AEF1-42E8-B2A1-F82C651ACABE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836CBD85-5CCC-40A7-BDAE-BAD665332257}" type="parTrans" cxnId="{56A22616-11EA-4E9D-A50B-CABDCD3F8FE5}">
      <dgm:prSet/>
      <dgm:spPr/>
    </dgm:pt>
    <dgm:pt modelId="{2E975E33-7B79-4238-ABB3-D50FF96D7AAE}" type="sibTrans" cxnId="{56A22616-11EA-4E9D-A50B-CABDCD3F8FE5}">
      <dgm:prSet/>
      <dgm:spPr/>
    </dgm:pt>
    <dgm:pt modelId="{AC22785F-D686-4CC5-AF1E-A9B9ADCF3654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65CB45B2-748A-4CA3-9B54-8AB0785F1507}" type="parTrans" cxnId="{E91529D5-4FD3-450C-9E78-5DC8BAC3E788}">
      <dgm:prSet/>
      <dgm:spPr/>
    </dgm:pt>
    <dgm:pt modelId="{C46EE0D6-8EEE-4326-91B0-7BD4AEEF6CF7}" type="sibTrans" cxnId="{E91529D5-4FD3-450C-9E78-5DC8BAC3E788}">
      <dgm:prSet/>
      <dgm:spPr/>
    </dgm:pt>
    <dgm:pt modelId="{C0CC7623-2A63-4D3E-8C47-0F6615427274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2E0E9273-3D4D-4F94-8D1F-D69635641388}" type="parTrans" cxnId="{5DDA8BC7-2B34-42FA-BDDC-A50DECAC7826}">
      <dgm:prSet/>
      <dgm:spPr/>
    </dgm:pt>
    <dgm:pt modelId="{F02FB927-150F-4B76-8D7C-B696F9347226}" type="sibTrans" cxnId="{5DDA8BC7-2B34-42FA-BDDC-A50DECAC7826}">
      <dgm:prSet/>
      <dgm:spPr/>
    </dgm:pt>
    <dgm:pt modelId="{3EB464B8-5547-480B-8BC6-10ACB426206A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0E164AFD-7961-4FBC-B15F-F1D1A81CA7A6}" type="parTrans" cxnId="{FD77B68C-5B0B-4F1A-98F7-32A0631A1A2D}">
      <dgm:prSet/>
      <dgm:spPr/>
    </dgm:pt>
    <dgm:pt modelId="{0BB01918-1152-4999-BB19-A6ADC496F81C}" type="sibTrans" cxnId="{FD77B68C-5B0B-4F1A-98F7-32A0631A1A2D}">
      <dgm:prSet/>
      <dgm:spPr/>
    </dgm:pt>
    <dgm:pt modelId="{BAF7C473-6425-4A45-B0EB-AF5FED6C24EA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B42BB436-30DD-4C21-95CE-F31D931DF67A}" type="parTrans" cxnId="{F791F485-91A6-44E4-82ED-E1CA67DFE2EA}">
      <dgm:prSet/>
      <dgm:spPr/>
    </dgm:pt>
    <dgm:pt modelId="{A84D9647-8043-4602-91C6-5EE981200F1C}" type="sibTrans" cxnId="{F791F485-91A6-44E4-82ED-E1CA67DFE2EA}">
      <dgm:prSet/>
      <dgm:spPr/>
    </dgm:pt>
    <dgm:pt modelId="{5ABF2988-3218-4AF9-97DF-B1966ADC2EAD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95408D6E-17BB-42A0-91FB-09FF95316603}" type="parTrans" cxnId="{B78CF271-9593-4C52-B28F-E1006DED27A1}">
      <dgm:prSet/>
      <dgm:spPr/>
    </dgm:pt>
    <dgm:pt modelId="{57164C2D-E1D9-4E54-9A32-990E7672E485}" type="sibTrans" cxnId="{B78CF271-9593-4C52-B28F-E1006DED27A1}">
      <dgm:prSet/>
      <dgm:spPr/>
    </dgm:pt>
    <dgm:pt modelId="{D8569650-5376-4810-BCD0-F8B5A5083B33}">
      <dgm:prSet phldrT="[Text]"/>
      <dgm:spPr/>
      <dgm:t>
        <a:bodyPr/>
        <a:lstStyle/>
        <a:p>
          <a:r>
            <a:rPr lang="en-US" dirty="0"/>
            <a:t>9100-CalculateSubtotal</a:t>
          </a:r>
        </a:p>
      </dgm:t>
    </dgm:pt>
    <dgm:pt modelId="{2A44ADBB-6E3C-4C76-AE59-498D94B6E869}" type="parTrans" cxnId="{1ADE7CAB-5995-41C8-AC6B-6F2FABFBFAD8}">
      <dgm:prSet/>
      <dgm:spPr/>
    </dgm:pt>
    <dgm:pt modelId="{8F273E5D-E5F7-4147-AB88-07958CD63E34}" type="sibTrans" cxnId="{1ADE7CAB-5995-41C8-AC6B-6F2FABFBFAD8}">
      <dgm:prSet/>
      <dgm:spPr/>
    </dgm:pt>
    <dgm:pt modelId="{31D7BF6C-F47F-415C-B7AD-E4B49865D86F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A3DCB650-D41B-4B30-9AC4-4537DB20A583}" type="parTrans" cxnId="{54C552A0-0041-4326-869A-B1C1B9FF9907}">
      <dgm:prSet/>
      <dgm:spPr/>
    </dgm:pt>
    <dgm:pt modelId="{52D05D5E-9308-448A-A19C-BA45C4AB1F7A}" type="sibTrans" cxnId="{54C552A0-0041-4326-869A-B1C1B9FF9907}">
      <dgm:prSet/>
      <dgm:spPr/>
    </dgm:pt>
    <dgm:pt modelId="{2A7FB6F0-A860-4E33-900E-5D2A3346C7FC}">
      <dgm:prSet phldrT="[Text]"/>
      <dgm:spPr/>
      <dgm:t>
        <a:bodyPr/>
        <a:lstStyle/>
        <a:p>
          <a:r>
            <a:rPr lang="en-US" dirty="0"/>
            <a:t>9400-AddToGrandTotals</a:t>
          </a:r>
        </a:p>
      </dgm:t>
    </dgm:pt>
    <dgm:pt modelId="{08D52F11-3051-4046-9BEB-83E52B3D8083}" type="parTrans" cxnId="{97145B3C-623C-4DE6-B49D-730C5EFEFCB9}">
      <dgm:prSet/>
      <dgm:spPr/>
    </dgm:pt>
    <dgm:pt modelId="{C1E6E00A-0515-49A0-B021-54F3A34F80E6}" type="sibTrans" cxnId="{97145B3C-623C-4DE6-B49D-730C5EFEFCB9}">
      <dgm:prSet/>
      <dgm:spPr/>
    </dgm:pt>
    <dgm:pt modelId="{2C2A5CBA-B7A1-4EC8-AC01-4F1E374D521A}">
      <dgm:prSet phldrT="[Text]"/>
      <dgm:spPr/>
      <dgm:t>
        <a:bodyPr/>
        <a:lstStyle/>
        <a:p>
          <a:r>
            <a:rPr lang="en-US"/>
            <a:t>9400-AddToGrandTotals</a:t>
          </a:r>
          <a:endParaRPr lang="en-US" dirty="0"/>
        </a:p>
      </dgm:t>
    </dgm:pt>
    <dgm:pt modelId="{3E0E98DF-E9AE-48E9-81F8-8A480177F334}" type="parTrans" cxnId="{4DA38F86-9772-4CBC-A50E-7FF5E28855B8}">
      <dgm:prSet/>
      <dgm:spPr/>
    </dgm:pt>
    <dgm:pt modelId="{ACE105BC-AC85-4F00-9A13-8A55DCCA4CBC}" type="sibTrans" cxnId="{4DA38F86-9772-4CBC-A50E-7FF5E28855B8}">
      <dgm:prSet/>
      <dgm:spPr/>
    </dgm:pt>
    <dgm:pt modelId="{46FA5874-1AF5-445C-A4BA-073EE7F50D4E}">
      <dgm:prSet phldrT="[Text]"/>
      <dgm:spPr/>
      <dgm:t>
        <a:bodyPr/>
        <a:lstStyle/>
        <a:p>
          <a:r>
            <a:rPr lang="en-US"/>
            <a:t>9400-AddToGrandTotals</a:t>
          </a:r>
          <a:endParaRPr lang="en-US" dirty="0"/>
        </a:p>
      </dgm:t>
    </dgm:pt>
    <dgm:pt modelId="{0A34ADA3-1FA8-4AC6-B68F-A8F3C806DEEA}" type="parTrans" cxnId="{F7C89A22-9E99-4539-91C9-B2A694E0341A}">
      <dgm:prSet/>
      <dgm:spPr/>
    </dgm:pt>
    <dgm:pt modelId="{EDA7C1BD-0FDC-4560-A277-E19949D3C6BF}" type="sibTrans" cxnId="{F7C89A22-9E99-4539-91C9-B2A694E0341A}">
      <dgm:prSet/>
      <dgm:spPr/>
    </dgm:pt>
    <dgm:pt modelId="{38E7060A-E21E-40E0-B884-5D10F57AADF0}">
      <dgm:prSet phldrT="[Text]"/>
      <dgm:spPr/>
      <dgm:t>
        <a:bodyPr/>
        <a:lstStyle/>
        <a:p>
          <a:r>
            <a:rPr lang="en-US"/>
            <a:t>9400-AddToGrandTotals</a:t>
          </a:r>
          <a:endParaRPr lang="en-US" dirty="0"/>
        </a:p>
      </dgm:t>
    </dgm:pt>
    <dgm:pt modelId="{03630E9A-FE03-427C-84AB-7C3A673BE49A}" type="parTrans" cxnId="{C2CF6670-C397-4279-816A-66F9CFBDCDD0}">
      <dgm:prSet/>
      <dgm:spPr/>
    </dgm:pt>
    <dgm:pt modelId="{BBE97B8F-7DF1-4C35-969C-C74AD286FF26}" type="sibTrans" cxnId="{C2CF6670-C397-4279-816A-66F9CFBDCDD0}">
      <dgm:prSet/>
      <dgm:spPr/>
    </dgm:pt>
    <dgm:pt modelId="{8FCB1CFC-1225-4FA2-B681-12671B57C9BC}">
      <dgm:prSet phldrT="[Text]"/>
      <dgm:spPr/>
      <dgm:t>
        <a:bodyPr/>
        <a:lstStyle/>
        <a:p>
          <a:r>
            <a:rPr lang="en-US" dirty="0"/>
            <a:t>9400-AddToGrandTotals</a:t>
          </a:r>
        </a:p>
      </dgm:t>
    </dgm:pt>
    <dgm:pt modelId="{C3363142-0F39-4D4C-AC94-B17C3FD190BD}" type="parTrans" cxnId="{0A82F630-17FF-4B70-BE8B-73CAEA1445F8}">
      <dgm:prSet/>
      <dgm:spPr/>
    </dgm:pt>
    <dgm:pt modelId="{FB513228-B12C-4AC8-9272-89B36681BA2F}" type="sibTrans" cxnId="{0A82F630-17FF-4B70-BE8B-73CAEA1445F8}">
      <dgm:prSet/>
      <dgm:spPr/>
    </dgm:pt>
    <dgm:pt modelId="{51F4255A-84BE-4110-B10A-87EA4D7F5B94}">
      <dgm:prSet phldrT="[Text]"/>
      <dgm:spPr/>
      <dgm:t>
        <a:bodyPr/>
        <a:lstStyle/>
        <a:p>
          <a:r>
            <a:rPr lang="en-US" dirty="0"/>
            <a:t>9400-AddToGrandTotals</a:t>
          </a:r>
        </a:p>
      </dgm:t>
    </dgm:pt>
    <dgm:pt modelId="{5A372324-ECA8-4212-93EC-D52A079FD011}" type="parTrans" cxnId="{7A33438C-8F66-4799-99A4-540B6694074E}">
      <dgm:prSet/>
      <dgm:spPr/>
    </dgm:pt>
    <dgm:pt modelId="{B9FBB09F-6B90-4E90-8AB1-2E4A7F3B54D2}" type="sibTrans" cxnId="{7A33438C-8F66-4799-99A4-540B6694074E}">
      <dgm:prSet/>
      <dgm:spPr/>
    </dgm:pt>
    <dgm:pt modelId="{5429B4D9-C562-4423-A242-2E63C5E20273}">
      <dgm:prSet phldrT="[Text]"/>
      <dgm:spPr/>
      <dgm:t>
        <a:bodyPr/>
        <a:lstStyle/>
        <a:p>
          <a:r>
            <a:rPr lang="en-US" dirty="0"/>
            <a:t>9400-AddToGrandTotals</a:t>
          </a:r>
        </a:p>
      </dgm:t>
    </dgm:pt>
    <dgm:pt modelId="{A56B2A6B-4853-49A4-BB55-C7B244099591}" type="parTrans" cxnId="{6532A3E3-006B-4251-9442-A60C5E4FB5D1}">
      <dgm:prSet/>
      <dgm:spPr/>
    </dgm:pt>
    <dgm:pt modelId="{99B63468-18EB-49DE-9F73-867C703A2DB3}" type="sibTrans" cxnId="{6532A3E3-006B-4251-9442-A60C5E4FB5D1}">
      <dgm:prSet/>
      <dgm:spPr/>
    </dgm:pt>
    <dgm:pt modelId="{D2A53D1F-DF5E-415D-BC5A-C959B675098B}">
      <dgm:prSet phldrT="[Text]"/>
      <dgm:spPr/>
      <dgm:t>
        <a:bodyPr/>
        <a:lstStyle/>
        <a:p>
          <a:r>
            <a:rPr lang="en-US" dirty="0"/>
            <a:t>9400-AddToGrandTotals</a:t>
          </a:r>
        </a:p>
      </dgm:t>
    </dgm:pt>
    <dgm:pt modelId="{5B2444A3-4824-4157-85CE-529C52C2185F}" type="parTrans" cxnId="{1AB1CB6F-A2FE-473F-9066-71D3A2AE263D}">
      <dgm:prSet/>
      <dgm:spPr/>
    </dgm:pt>
    <dgm:pt modelId="{B9828442-64BD-41F5-9D13-06944714BD84}" type="sibTrans" cxnId="{1AB1CB6F-A2FE-473F-9066-71D3A2AE263D}">
      <dgm:prSet/>
      <dgm:spPr/>
    </dgm:pt>
    <dgm:pt modelId="{70E9EEF5-2205-469D-88D3-DBE9DF59FF5B}">
      <dgm:prSet phldrT="[Text]"/>
      <dgm:spPr/>
      <dgm:t>
        <a:bodyPr/>
        <a:lstStyle/>
        <a:p>
          <a:r>
            <a:rPr lang="en-US" dirty="0"/>
            <a:t>9000-Read</a:t>
          </a:r>
        </a:p>
      </dgm:t>
    </dgm:pt>
    <dgm:pt modelId="{8E1B8804-680C-4588-BCC0-E97BFAF28806}" type="parTrans" cxnId="{855D447A-96E0-4712-80CD-BA7CCE720F46}">
      <dgm:prSet/>
      <dgm:spPr/>
    </dgm:pt>
    <dgm:pt modelId="{C3FC7FCA-2795-4F01-9777-47D957A516BC}" type="sibTrans" cxnId="{855D447A-96E0-4712-80CD-BA7CCE720F46}">
      <dgm:prSet/>
      <dgm:spPr/>
    </dgm:pt>
    <dgm:pt modelId="{99E7D0E9-0518-4F39-BD4B-CA7367B15572}">
      <dgm:prSet phldrT="[Text]"/>
      <dgm:spPr/>
      <dgm:t>
        <a:bodyPr/>
        <a:lstStyle/>
        <a:p>
          <a:r>
            <a:rPr lang="en-US" dirty="0"/>
            <a:t>9100-CalculateSubtotals</a:t>
          </a:r>
        </a:p>
      </dgm:t>
    </dgm:pt>
    <dgm:pt modelId="{FC315D9D-E453-4992-9102-BD937CFA6CDF}" type="parTrans" cxnId="{F192D16C-F15D-4691-8150-27F035433BE7}">
      <dgm:prSet/>
      <dgm:spPr/>
    </dgm:pt>
    <dgm:pt modelId="{2817F99C-AE41-4926-8A6D-1DABF5D88A05}" type="sibTrans" cxnId="{F192D16C-F15D-4691-8150-27F035433BE7}">
      <dgm:prSet/>
      <dgm:spPr/>
    </dgm:pt>
    <dgm:pt modelId="{34DBA9BF-AF19-41D7-9AC7-3C778A44A10A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2B9FD5F2-CE6C-4EB2-9EC9-3F619BAAA7DE}" type="parTrans" cxnId="{BF978C19-C790-4B67-8701-AA9BA9E8C6EC}">
      <dgm:prSet/>
      <dgm:spPr/>
    </dgm:pt>
    <dgm:pt modelId="{84A78895-15F3-466A-AC5F-80FEF8AFDFE1}" type="sibTrans" cxnId="{BF978C19-C790-4B67-8701-AA9BA9E8C6EC}">
      <dgm:prSet/>
      <dgm:spPr/>
    </dgm:pt>
    <dgm:pt modelId="{DD87C8E4-5570-472F-A291-6F81E6DA743D}">
      <dgm:prSet phldrT="[Text]"/>
      <dgm:spPr/>
      <dgm:t>
        <a:bodyPr/>
        <a:lstStyle/>
        <a:p>
          <a:r>
            <a:rPr lang="en-US" dirty="0"/>
            <a:t>9210-ConvertMonth</a:t>
          </a:r>
        </a:p>
      </dgm:t>
    </dgm:pt>
    <dgm:pt modelId="{699FD8E7-3BD5-40EC-AFE4-67E5199A8ECB}" type="parTrans" cxnId="{83EF03F5-554F-4836-B000-75AAAAF3801C}">
      <dgm:prSet/>
      <dgm:spPr/>
    </dgm:pt>
    <dgm:pt modelId="{5D8C1F36-8191-4E88-A070-95CB6C6F8931}" type="sibTrans" cxnId="{83EF03F5-554F-4836-B000-75AAAAF3801C}">
      <dgm:prSet/>
      <dgm:spPr/>
    </dgm:pt>
    <dgm:pt modelId="{7891A63B-1158-4EC0-9BE8-4D48C5879391}">
      <dgm:prSet phldrT="[Text]"/>
      <dgm:spPr/>
      <dgm:t>
        <a:bodyPr/>
        <a:lstStyle/>
        <a:p>
          <a:r>
            <a:rPr lang="en-US" dirty="0"/>
            <a:t>9300-GrandTotals</a:t>
          </a:r>
        </a:p>
      </dgm:t>
    </dgm:pt>
    <dgm:pt modelId="{82C51FB5-5D7E-439E-A5F8-39D95E04FC92}" type="parTrans" cxnId="{012445BF-CDD3-4BC3-B955-077B328BC7BF}">
      <dgm:prSet/>
      <dgm:spPr/>
    </dgm:pt>
    <dgm:pt modelId="{B2D16FFD-646D-4E51-ABC9-9AC1CB036B98}" type="sibTrans" cxnId="{012445BF-CDD3-4BC3-B955-077B328BC7BF}">
      <dgm:prSet/>
      <dgm:spPr/>
    </dgm:pt>
    <dgm:pt modelId="{B23ACDEC-2E31-4EB6-9A84-7321EB5DBD09}">
      <dgm:prSet phldrT="[Text]"/>
      <dgm:spPr/>
      <dgm:t>
        <a:bodyPr/>
        <a:lstStyle/>
        <a:p>
          <a:r>
            <a:rPr lang="en-US"/>
            <a:t>9400-AddToGrandTotals</a:t>
          </a:r>
          <a:endParaRPr lang="en-US" dirty="0"/>
        </a:p>
      </dgm:t>
    </dgm:pt>
    <dgm:pt modelId="{0704FD4E-40E1-47CB-BEE4-4CF3E3C6C309}" type="parTrans" cxnId="{8FF7BBFF-92A1-40F8-A17E-EC8E9756980E}">
      <dgm:prSet/>
      <dgm:spPr/>
    </dgm:pt>
    <dgm:pt modelId="{046DECE1-CD94-43EF-9C1E-DD1C3C438CC3}" type="sibTrans" cxnId="{8FF7BBFF-92A1-40F8-A17E-EC8E9756980E}">
      <dgm:prSet/>
      <dgm:spPr/>
    </dgm:pt>
    <dgm:pt modelId="{12FA8EA4-5CBD-4651-8F30-D9C42F2901D5}" type="pres">
      <dgm:prSet presAssocID="{D2647F32-4536-4AE8-8561-554C685373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A340D5-C985-42EB-A80E-8BD44F7A397E}" type="pres">
      <dgm:prSet presAssocID="{98279EB9-2911-4099-92DF-62445E21C9EE}" presName="hierRoot1" presStyleCnt="0">
        <dgm:presLayoutVars>
          <dgm:hierBranch val="init"/>
        </dgm:presLayoutVars>
      </dgm:prSet>
      <dgm:spPr/>
    </dgm:pt>
    <dgm:pt modelId="{BDA3855B-A136-4C87-85AB-E8F098236338}" type="pres">
      <dgm:prSet presAssocID="{98279EB9-2911-4099-92DF-62445E21C9EE}" presName="rootComposite1" presStyleCnt="0"/>
      <dgm:spPr/>
    </dgm:pt>
    <dgm:pt modelId="{4742A6D0-D089-4990-9B81-F601BE3ACD8B}" type="pres">
      <dgm:prSet presAssocID="{98279EB9-2911-4099-92DF-62445E21C9EE}" presName="rootText1" presStyleLbl="node0" presStyleIdx="0" presStyleCnt="1">
        <dgm:presLayoutVars>
          <dgm:chPref val="3"/>
        </dgm:presLayoutVars>
      </dgm:prSet>
      <dgm:spPr/>
    </dgm:pt>
    <dgm:pt modelId="{080344CF-A4A3-4973-BF33-0FFDB50E4472}" type="pres">
      <dgm:prSet presAssocID="{98279EB9-2911-4099-92DF-62445E21C9EE}" presName="rootConnector1" presStyleLbl="node1" presStyleIdx="0" presStyleCnt="0"/>
      <dgm:spPr/>
    </dgm:pt>
    <dgm:pt modelId="{012D4DE3-32AB-41D6-AE29-37C5F9477F41}" type="pres">
      <dgm:prSet presAssocID="{98279EB9-2911-4099-92DF-62445E21C9EE}" presName="hierChild2" presStyleCnt="0"/>
      <dgm:spPr/>
    </dgm:pt>
    <dgm:pt modelId="{762752B8-1A67-43F5-9FFE-A7B90E23D2FF}" type="pres">
      <dgm:prSet presAssocID="{F9CB23FB-3FDC-4B32-9177-BF41599C3295}" presName="Name37" presStyleLbl="parChTrans1D2" presStyleIdx="0" presStyleCnt="9"/>
      <dgm:spPr/>
    </dgm:pt>
    <dgm:pt modelId="{A7099591-C80F-4792-ADA2-0FC6240048D0}" type="pres">
      <dgm:prSet presAssocID="{26EF00A9-5F3C-44DA-8CDC-BF9F352C6370}" presName="hierRoot2" presStyleCnt="0">
        <dgm:presLayoutVars>
          <dgm:hierBranch val="init"/>
        </dgm:presLayoutVars>
      </dgm:prSet>
      <dgm:spPr/>
    </dgm:pt>
    <dgm:pt modelId="{76732BA2-12F2-4183-A506-29A4D6D7FAE7}" type="pres">
      <dgm:prSet presAssocID="{26EF00A9-5F3C-44DA-8CDC-BF9F352C6370}" presName="rootComposite" presStyleCnt="0"/>
      <dgm:spPr/>
    </dgm:pt>
    <dgm:pt modelId="{56E36CDC-0601-409C-BFB4-5D0845A3CDA2}" type="pres">
      <dgm:prSet presAssocID="{26EF00A9-5F3C-44DA-8CDC-BF9F352C6370}" presName="rootText" presStyleLbl="node2" presStyleIdx="0" presStyleCnt="9">
        <dgm:presLayoutVars>
          <dgm:chPref val="3"/>
        </dgm:presLayoutVars>
      </dgm:prSet>
      <dgm:spPr/>
    </dgm:pt>
    <dgm:pt modelId="{7212F1A3-0336-44BD-BFFE-746E3BDF9CE1}" type="pres">
      <dgm:prSet presAssocID="{26EF00A9-5F3C-44DA-8CDC-BF9F352C6370}" presName="rootConnector" presStyleLbl="node2" presStyleIdx="0" presStyleCnt="9"/>
      <dgm:spPr/>
    </dgm:pt>
    <dgm:pt modelId="{E909EFAB-6E49-4215-AF2F-FD4BE265B2EF}" type="pres">
      <dgm:prSet presAssocID="{26EF00A9-5F3C-44DA-8CDC-BF9F352C6370}" presName="hierChild4" presStyleCnt="0"/>
      <dgm:spPr/>
    </dgm:pt>
    <dgm:pt modelId="{9EFB7AE8-39A7-47E8-A347-62778059D732}" type="pres">
      <dgm:prSet presAssocID="{26EF00A9-5F3C-44DA-8CDC-BF9F352C6370}" presName="hierChild5" presStyleCnt="0"/>
      <dgm:spPr/>
    </dgm:pt>
    <dgm:pt modelId="{D9D2F7D2-0FC7-4837-BF4C-B0C906A2C644}" type="pres">
      <dgm:prSet presAssocID="{5565F3D9-54F5-4D42-A2FF-D488257B3AA8}" presName="Name37" presStyleLbl="parChTrans1D2" presStyleIdx="1" presStyleCnt="9"/>
      <dgm:spPr/>
    </dgm:pt>
    <dgm:pt modelId="{564B8585-C48E-4840-9504-1C111B257819}" type="pres">
      <dgm:prSet presAssocID="{D6B60A5F-B25E-41BD-B167-9D32121D3856}" presName="hierRoot2" presStyleCnt="0">
        <dgm:presLayoutVars>
          <dgm:hierBranch val="init"/>
        </dgm:presLayoutVars>
      </dgm:prSet>
      <dgm:spPr/>
    </dgm:pt>
    <dgm:pt modelId="{4A04F25E-47C5-4C42-9BCE-8EA08F18017C}" type="pres">
      <dgm:prSet presAssocID="{D6B60A5F-B25E-41BD-B167-9D32121D3856}" presName="rootComposite" presStyleCnt="0"/>
      <dgm:spPr/>
    </dgm:pt>
    <dgm:pt modelId="{A3503E63-733C-42CA-8FDF-09F5C39305E1}" type="pres">
      <dgm:prSet presAssocID="{D6B60A5F-B25E-41BD-B167-9D32121D3856}" presName="rootText" presStyleLbl="node2" presStyleIdx="1" presStyleCnt="9">
        <dgm:presLayoutVars>
          <dgm:chPref val="3"/>
        </dgm:presLayoutVars>
      </dgm:prSet>
      <dgm:spPr/>
    </dgm:pt>
    <dgm:pt modelId="{DD2B0874-718C-49A5-B441-AADB6CEC5C14}" type="pres">
      <dgm:prSet presAssocID="{D6B60A5F-B25E-41BD-B167-9D32121D3856}" presName="rootConnector" presStyleLbl="node2" presStyleIdx="1" presStyleCnt="9"/>
      <dgm:spPr/>
    </dgm:pt>
    <dgm:pt modelId="{AB78B0CD-1BA4-49CE-A142-FA000581AF34}" type="pres">
      <dgm:prSet presAssocID="{D6B60A5F-B25E-41BD-B167-9D32121D3856}" presName="hierChild4" presStyleCnt="0"/>
      <dgm:spPr/>
    </dgm:pt>
    <dgm:pt modelId="{3FF753A8-4148-4342-8393-F1C3FC66CBF1}" type="pres">
      <dgm:prSet presAssocID="{9B565DD9-C3E4-4D4A-AF6E-0401974EBCB8}" presName="Name37" presStyleLbl="parChTrans1D3" presStyleIdx="0" presStyleCnt="4"/>
      <dgm:spPr/>
    </dgm:pt>
    <dgm:pt modelId="{E8BE0A02-C491-4336-8E95-8E9B41F5ACDB}" type="pres">
      <dgm:prSet presAssocID="{1CCF4F4C-B8B5-4FCD-9E27-D33EC0C215AD}" presName="hierRoot2" presStyleCnt="0">
        <dgm:presLayoutVars>
          <dgm:hierBranch val="init"/>
        </dgm:presLayoutVars>
      </dgm:prSet>
      <dgm:spPr/>
    </dgm:pt>
    <dgm:pt modelId="{1D77AADC-9300-466D-B5AF-899462B49E92}" type="pres">
      <dgm:prSet presAssocID="{1CCF4F4C-B8B5-4FCD-9E27-D33EC0C215AD}" presName="rootComposite" presStyleCnt="0"/>
      <dgm:spPr/>
    </dgm:pt>
    <dgm:pt modelId="{2B7BE5FA-0B5D-4D67-9992-2A2DE5507825}" type="pres">
      <dgm:prSet presAssocID="{1CCF4F4C-B8B5-4FCD-9E27-D33EC0C215AD}" presName="rootText" presStyleLbl="node3" presStyleIdx="0" presStyleCnt="4">
        <dgm:presLayoutVars>
          <dgm:chPref val="3"/>
        </dgm:presLayoutVars>
      </dgm:prSet>
      <dgm:spPr/>
    </dgm:pt>
    <dgm:pt modelId="{4006A3CD-9FA4-42A4-8ED6-18584115F20C}" type="pres">
      <dgm:prSet presAssocID="{1CCF4F4C-B8B5-4FCD-9E27-D33EC0C215AD}" presName="rootConnector" presStyleLbl="node3" presStyleIdx="0" presStyleCnt="4"/>
      <dgm:spPr/>
    </dgm:pt>
    <dgm:pt modelId="{A9453FDC-5333-411A-834C-A13A7C8FDFAC}" type="pres">
      <dgm:prSet presAssocID="{1CCF4F4C-B8B5-4FCD-9E27-D33EC0C215AD}" presName="hierChild4" presStyleCnt="0"/>
      <dgm:spPr/>
    </dgm:pt>
    <dgm:pt modelId="{3CB53644-881E-4499-A5CC-4305D413B850}" type="pres">
      <dgm:prSet presAssocID="{B77EC81F-5975-4FE5-A7B1-E6BF8C70CCA6}" presName="Name37" presStyleLbl="parChTrans1D4" presStyleIdx="0" presStyleCnt="24"/>
      <dgm:spPr/>
    </dgm:pt>
    <dgm:pt modelId="{C92E3415-CD3A-495E-A264-4D779326DA55}" type="pres">
      <dgm:prSet presAssocID="{2C43A730-1899-4EC9-B6AD-404D1528E7FC}" presName="hierRoot2" presStyleCnt="0">
        <dgm:presLayoutVars>
          <dgm:hierBranch val="init"/>
        </dgm:presLayoutVars>
      </dgm:prSet>
      <dgm:spPr/>
    </dgm:pt>
    <dgm:pt modelId="{BF837D7A-27A4-4C40-926F-7438AFC226D9}" type="pres">
      <dgm:prSet presAssocID="{2C43A730-1899-4EC9-B6AD-404D1528E7FC}" presName="rootComposite" presStyleCnt="0"/>
      <dgm:spPr/>
    </dgm:pt>
    <dgm:pt modelId="{F7B7B177-A73C-4376-87C6-508B5FCAF5D5}" type="pres">
      <dgm:prSet presAssocID="{2C43A730-1899-4EC9-B6AD-404D1528E7FC}" presName="rootText" presStyleLbl="node4" presStyleIdx="0" presStyleCnt="24">
        <dgm:presLayoutVars>
          <dgm:chPref val="3"/>
        </dgm:presLayoutVars>
      </dgm:prSet>
      <dgm:spPr/>
    </dgm:pt>
    <dgm:pt modelId="{8868FCA2-8BEB-4BC8-B337-C1449F676D9C}" type="pres">
      <dgm:prSet presAssocID="{2C43A730-1899-4EC9-B6AD-404D1528E7FC}" presName="rootConnector" presStyleLbl="node4" presStyleIdx="0" presStyleCnt="24"/>
      <dgm:spPr/>
    </dgm:pt>
    <dgm:pt modelId="{2948F892-38F0-4A05-A5EC-7535FC9A6EDB}" type="pres">
      <dgm:prSet presAssocID="{2C43A730-1899-4EC9-B6AD-404D1528E7FC}" presName="hierChild4" presStyleCnt="0"/>
      <dgm:spPr/>
    </dgm:pt>
    <dgm:pt modelId="{D761DE4A-A780-4AC8-A336-84D0111C6E1C}" type="pres">
      <dgm:prSet presAssocID="{9EA972CA-1555-4374-9984-E6FE16F0839A}" presName="Name37" presStyleLbl="parChTrans1D4" presStyleIdx="1" presStyleCnt="24"/>
      <dgm:spPr/>
    </dgm:pt>
    <dgm:pt modelId="{00F54825-C3DE-440B-9B8D-0BDB266E4E0E}" type="pres">
      <dgm:prSet presAssocID="{040CA2B8-EE25-4BD0-B9A6-847841FCE6B2}" presName="hierRoot2" presStyleCnt="0">
        <dgm:presLayoutVars>
          <dgm:hierBranch val="init"/>
        </dgm:presLayoutVars>
      </dgm:prSet>
      <dgm:spPr/>
    </dgm:pt>
    <dgm:pt modelId="{30369CA7-5873-40DD-B889-7A1C62C187D8}" type="pres">
      <dgm:prSet presAssocID="{040CA2B8-EE25-4BD0-B9A6-847841FCE6B2}" presName="rootComposite" presStyleCnt="0"/>
      <dgm:spPr/>
    </dgm:pt>
    <dgm:pt modelId="{C22D73EB-8F03-4BB3-AC6E-763BFBEAEBA8}" type="pres">
      <dgm:prSet presAssocID="{040CA2B8-EE25-4BD0-B9A6-847841FCE6B2}" presName="rootText" presStyleLbl="node4" presStyleIdx="1" presStyleCnt="24">
        <dgm:presLayoutVars>
          <dgm:chPref val="3"/>
        </dgm:presLayoutVars>
      </dgm:prSet>
      <dgm:spPr/>
    </dgm:pt>
    <dgm:pt modelId="{8F7A4965-F8C5-48C8-9A7F-1FF36A0B7981}" type="pres">
      <dgm:prSet presAssocID="{040CA2B8-EE25-4BD0-B9A6-847841FCE6B2}" presName="rootConnector" presStyleLbl="node4" presStyleIdx="1" presStyleCnt="24"/>
      <dgm:spPr/>
    </dgm:pt>
    <dgm:pt modelId="{BA252F43-0C03-4F50-897B-45AF7F91B0E9}" type="pres">
      <dgm:prSet presAssocID="{040CA2B8-EE25-4BD0-B9A6-847841FCE6B2}" presName="hierChild4" presStyleCnt="0"/>
      <dgm:spPr/>
    </dgm:pt>
    <dgm:pt modelId="{4DA5E6A7-5DD9-4602-8B79-04A6E3FE5C37}" type="pres">
      <dgm:prSet presAssocID="{040CA2B8-EE25-4BD0-B9A6-847841FCE6B2}" presName="hierChild5" presStyleCnt="0"/>
      <dgm:spPr/>
    </dgm:pt>
    <dgm:pt modelId="{9E3253E7-AF9D-4C7B-8D32-EC43F06AB150}" type="pres">
      <dgm:prSet presAssocID="{08D52F11-3051-4046-9BEB-83E52B3D8083}" presName="Name37" presStyleLbl="parChTrans1D4" presStyleIdx="2" presStyleCnt="24"/>
      <dgm:spPr/>
    </dgm:pt>
    <dgm:pt modelId="{C4C98E76-C1D7-491A-9A51-03DE45EF244E}" type="pres">
      <dgm:prSet presAssocID="{2A7FB6F0-A860-4E33-900E-5D2A3346C7FC}" presName="hierRoot2" presStyleCnt="0">
        <dgm:presLayoutVars>
          <dgm:hierBranch val="init"/>
        </dgm:presLayoutVars>
      </dgm:prSet>
      <dgm:spPr/>
    </dgm:pt>
    <dgm:pt modelId="{1E817863-5013-4D66-8BED-84C003F91C01}" type="pres">
      <dgm:prSet presAssocID="{2A7FB6F0-A860-4E33-900E-5D2A3346C7FC}" presName="rootComposite" presStyleCnt="0"/>
      <dgm:spPr/>
    </dgm:pt>
    <dgm:pt modelId="{BEF0B4D5-20C8-4A23-82DB-6097F7968490}" type="pres">
      <dgm:prSet presAssocID="{2A7FB6F0-A860-4E33-900E-5D2A3346C7FC}" presName="rootText" presStyleLbl="node4" presStyleIdx="2" presStyleCnt="24">
        <dgm:presLayoutVars>
          <dgm:chPref val="3"/>
        </dgm:presLayoutVars>
      </dgm:prSet>
      <dgm:spPr/>
    </dgm:pt>
    <dgm:pt modelId="{A04367DD-38BE-41A4-BBDF-F9296B0D5A6E}" type="pres">
      <dgm:prSet presAssocID="{2A7FB6F0-A860-4E33-900E-5D2A3346C7FC}" presName="rootConnector" presStyleLbl="node4" presStyleIdx="2" presStyleCnt="24"/>
      <dgm:spPr/>
    </dgm:pt>
    <dgm:pt modelId="{B53AF2AC-F1F5-4C65-9680-94E135EEA5B1}" type="pres">
      <dgm:prSet presAssocID="{2A7FB6F0-A860-4E33-900E-5D2A3346C7FC}" presName="hierChild4" presStyleCnt="0"/>
      <dgm:spPr/>
    </dgm:pt>
    <dgm:pt modelId="{F0DE78E8-78E2-4B2E-9566-5256EB0C293F}" type="pres">
      <dgm:prSet presAssocID="{2A7FB6F0-A860-4E33-900E-5D2A3346C7FC}" presName="hierChild5" presStyleCnt="0"/>
      <dgm:spPr/>
    </dgm:pt>
    <dgm:pt modelId="{88485C30-8E1B-469C-AAD0-ACC0A39DF90C}" type="pres">
      <dgm:prSet presAssocID="{2C43A730-1899-4EC9-B6AD-404D1528E7FC}" presName="hierChild5" presStyleCnt="0"/>
      <dgm:spPr/>
    </dgm:pt>
    <dgm:pt modelId="{829773F0-B96E-4B77-937C-10B76711D6A9}" type="pres">
      <dgm:prSet presAssocID="{7712E562-9D7A-4272-A1D0-713DBC20DDDE}" presName="Name37" presStyleLbl="parChTrans1D4" presStyleIdx="3" presStyleCnt="24"/>
      <dgm:spPr/>
    </dgm:pt>
    <dgm:pt modelId="{A74D8B46-8C5E-460A-BE27-E4B5CB4AF1FD}" type="pres">
      <dgm:prSet presAssocID="{A7FA65C8-36C8-447C-870C-858948FF61AE}" presName="hierRoot2" presStyleCnt="0">
        <dgm:presLayoutVars>
          <dgm:hierBranch val="init"/>
        </dgm:presLayoutVars>
      </dgm:prSet>
      <dgm:spPr/>
    </dgm:pt>
    <dgm:pt modelId="{85B4BCB9-0072-47E8-90C1-F5E34FA990D9}" type="pres">
      <dgm:prSet presAssocID="{A7FA65C8-36C8-447C-870C-858948FF61AE}" presName="rootComposite" presStyleCnt="0"/>
      <dgm:spPr/>
    </dgm:pt>
    <dgm:pt modelId="{458F21E5-7907-4193-8444-1C325E9D0AFD}" type="pres">
      <dgm:prSet presAssocID="{A7FA65C8-36C8-447C-870C-858948FF61AE}" presName="rootText" presStyleLbl="node4" presStyleIdx="3" presStyleCnt="24">
        <dgm:presLayoutVars>
          <dgm:chPref val="3"/>
        </dgm:presLayoutVars>
      </dgm:prSet>
      <dgm:spPr/>
    </dgm:pt>
    <dgm:pt modelId="{CD074C7E-791D-47FA-82BA-A21B5E15B3A5}" type="pres">
      <dgm:prSet presAssocID="{A7FA65C8-36C8-447C-870C-858948FF61AE}" presName="rootConnector" presStyleLbl="node4" presStyleIdx="3" presStyleCnt="24"/>
      <dgm:spPr/>
    </dgm:pt>
    <dgm:pt modelId="{BDFFB20D-5E3A-4533-81FE-4E8F9E631964}" type="pres">
      <dgm:prSet presAssocID="{A7FA65C8-36C8-447C-870C-858948FF61AE}" presName="hierChild4" presStyleCnt="0"/>
      <dgm:spPr/>
    </dgm:pt>
    <dgm:pt modelId="{5BE0700D-2CDC-4C2E-BB9D-51081D420C1D}" type="pres">
      <dgm:prSet presAssocID="{836CBD85-5CCC-40A7-BDAE-BAD665332257}" presName="Name37" presStyleLbl="parChTrans1D4" presStyleIdx="4" presStyleCnt="24"/>
      <dgm:spPr/>
    </dgm:pt>
    <dgm:pt modelId="{AEA8F362-D7B4-45EE-85AF-B29964C53101}" type="pres">
      <dgm:prSet presAssocID="{67C55F39-AEF1-42E8-B2A1-F82C651ACABE}" presName="hierRoot2" presStyleCnt="0">
        <dgm:presLayoutVars>
          <dgm:hierBranch val="init"/>
        </dgm:presLayoutVars>
      </dgm:prSet>
      <dgm:spPr/>
    </dgm:pt>
    <dgm:pt modelId="{769991E8-61CE-4AA8-8C9B-E20159AEFFC1}" type="pres">
      <dgm:prSet presAssocID="{67C55F39-AEF1-42E8-B2A1-F82C651ACABE}" presName="rootComposite" presStyleCnt="0"/>
      <dgm:spPr/>
    </dgm:pt>
    <dgm:pt modelId="{ABBE8C23-B23F-4EBD-85C9-5A3BCA44ADB0}" type="pres">
      <dgm:prSet presAssocID="{67C55F39-AEF1-42E8-B2A1-F82C651ACABE}" presName="rootText" presStyleLbl="node4" presStyleIdx="4" presStyleCnt="24">
        <dgm:presLayoutVars>
          <dgm:chPref val="3"/>
        </dgm:presLayoutVars>
      </dgm:prSet>
      <dgm:spPr/>
    </dgm:pt>
    <dgm:pt modelId="{8846FC8D-8899-4900-B4A3-0446C94887D5}" type="pres">
      <dgm:prSet presAssocID="{67C55F39-AEF1-42E8-B2A1-F82C651ACABE}" presName="rootConnector" presStyleLbl="node4" presStyleIdx="4" presStyleCnt="24"/>
      <dgm:spPr/>
    </dgm:pt>
    <dgm:pt modelId="{0BF114DA-6689-4FD2-83BF-AD30CC4CED0C}" type="pres">
      <dgm:prSet presAssocID="{67C55F39-AEF1-42E8-B2A1-F82C651ACABE}" presName="hierChild4" presStyleCnt="0"/>
      <dgm:spPr/>
    </dgm:pt>
    <dgm:pt modelId="{BAFC00FD-1F8A-4D2C-9853-5E6C83FCC708}" type="pres">
      <dgm:prSet presAssocID="{67C55F39-AEF1-42E8-B2A1-F82C651ACABE}" presName="hierChild5" presStyleCnt="0"/>
      <dgm:spPr/>
    </dgm:pt>
    <dgm:pt modelId="{1E80F14F-6C9D-48C3-9A04-DCC5FB2C84E3}" type="pres">
      <dgm:prSet presAssocID="{3E0E98DF-E9AE-48E9-81F8-8A480177F334}" presName="Name37" presStyleLbl="parChTrans1D4" presStyleIdx="5" presStyleCnt="24"/>
      <dgm:spPr/>
    </dgm:pt>
    <dgm:pt modelId="{F91ECAB0-6635-46AC-8852-2EFE3C8F1FA5}" type="pres">
      <dgm:prSet presAssocID="{2C2A5CBA-B7A1-4EC8-AC01-4F1E374D521A}" presName="hierRoot2" presStyleCnt="0">
        <dgm:presLayoutVars>
          <dgm:hierBranch val="init"/>
        </dgm:presLayoutVars>
      </dgm:prSet>
      <dgm:spPr/>
    </dgm:pt>
    <dgm:pt modelId="{DE70F4CB-F5AB-4E67-8731-DFF356CB425B}" type="pres">
      <dgm:prSet presAssocID="{2C2A5CBA-B7A1-4EC8-AC01-4F1E374D521A}" presName="rootComposite" presStyleCnt="0"/>
      <dgm:spPr/>
    </dgm:pt>
    <dgm:pt modelId="{E448FCF9-B061-4308-ACE7-9A3FC6075645}" type="pres">
      <dgm:prSet presAssocID="{2C2A5CBA-B7A1-4EC8-AC01-4F1E374D521A}" presName="rootText" presStyleLbl="node4" presStyleIdx="5" presStyleCnt="24">
        <dgm:presLayoutVars>
          <dgm:chPref val="3"/>
        </dgm:presLayoutVars>
      </dgm:prSet>
      <dgm:spPr/>
    </dgm:pt>
    <dgm:pt modelId="{8449E935-3BBF-43AC-BEC0-F2112DD695CE}" type="pres">
      <dgm:prSet presAssocID="{2C2A5CBA-B7A1-4EC8-AC01-4F1E374D521A}" presName="rootConnector" presStyleLbl="node4" presStyleIdx="5" presStyleCnt="24"/>
      <dgm:spPr/>
    </dgm:pt>
    <dgm:pt modelId="{A2749EE0-B05D-446E-93EF-0A044C677BE4}" type="pres">
      <dgm:prSet presAssocID="{2C2A5CBA-B7A1-4EC8-AC01-4F1E374D521A}" presName="hierChild4" presStyleCnt="0"/>
      <dgm:spPr/>
    </dgm:pt>
    <dgm:pt modelId="{40E95458-2944-48E8-9E51-3180C3972667}" type="pres">
      <dgm:prSet presAssocID="{2C2A5CBA-B7A1-4EC8-AC01-4F1E374D521A}" presName="hierChild5" presStyleCnt="0"/>
      <dgm:spPr/>
    </dgm:pt>
    <dgm:pt modelId="{64A54E2B-4C58-490B-A18A-F4A5EE274148}" type="pres">
      <dgm:prSet presAssocID="{A7FA65C8-36C8-447C-870C-858948FF61AE}" presName="hierChild5" presStyleCnt="0"/>
      <dgm:spPr/>
    </dgm:pt>
    <dgm:pt modelId="{CDF7F2D6-ECCF-4B9E-BC7A-F894B87981D9}" type="pres">
      <dgm:prSet presAssocID="{35B20DEC-E9F5-4649-8EB3-3B192ECF4B42}" presName="Name37" presStyleLbl="parChTrans1D4" presStyleIdx="6" presStyleCnt="24"/>
      <dgm:spPr/>
    </dgm:pt>
    <dgm:pt modelId="{3A02F210-E18F-41AD-AB04-DC357D4EE0CB}" type="pres">
      <dgm:prSet presAssocID="{07599469-C093-43C8-B6E5-38294AC452AE}" presName="hierRoot2" presStyleCnt="0">
        <dgm:presLayoutVars>
          <dgm:hierBranch val="init"/>
        </dgm:presLayoutVars>
      </dgm:prSet>
      <dgm:spPr/>
    </dgm:pt>
    <dgm:pt modelId="{FA50E46B-B793-46D5-8BD1-12A405B49C71}" type="pres">
      <dgm:prSet presAssocID="{07599469-C093-43C8-B6E5-38294AC452AE}" presName="rootComposite" presStyleCnt="0"/>
      <dgm:spPr/>
    </dgm:pt>
    <dgm:pt modelId="{44DF5CB3-5688-4DBE-A825-FEBFAFDCC7CE}" type="pres">
      <dgm:prSet presAssocID="{07599469-C093-43C8-B6E5-38294AC452AE}" presName="rootText" presStyleLbl="node4" presStyleIdx="6" presStyleCnt="24">
        <dgm:presLayoutVars>
          <dgm:chPref val="3"/>
        </dgm:presLayoutVars>
      </dgm:prSet>
      <dgm:spPr/>
    </dgm:pt>
    <dgm:pt modelId="{0DFA276E-C84B-4D8D-BFF7-4C80B954C19B}" type="pres">
      <dgm:prSet presAssocID="{07599469-C093-43C8-B6E5-38294AC452AE}" presName="rootConnector" presStyleLbl="node4" presStyleIdx="6" presStyleCnt="24"/>
      <dgm:spPr/>
    </dgm:pt>
    <dgm:pt modelId="{0F2A7208-E867-4A90-8275-E3DA7FE87A62}" type="pres">
      <dgm:prSet presAssocID="{07599469-C093-43C8-B6E5-38294AC452AE}" presName="hierChild4" presStyleCnt="0"/>
      <dgm:spPr/>
    </dgm:pt>
    <dgm:pt modelId="{D4ED2879-1790-49BC-A8FA-D2AFE26A69F8}" type="pres">
      <dgm:prSet presAssocID="{65CB45B2-748A-4CA3-9B54-8AB0785F1507}" presName="Name37" presStyleLbl="parChTrans1D4" presStyleIdx="7" presStyleCnt="24"/>
      <dgm:spPr/>
    </dgm:pt>
    <dgm:pt modelId="{06829ED6-A110-4C51-BEBC-CCDAAA109C4B}" type="pres">
      <dgm:prSet presAssocID="{AC22785F-D686-4CC5-AF1E-A9B9ADCF3654}" presName="hierRoot2" presStyleCnt="0">
        <dgm:presLayoutVars>
          <dgm:hierBranch val="init"/>
        </dgm:presLayoutVars>
      </dgm:prSet>
      <dgm:spPr/>
    </dgm:pt>
    <dgm:pt modelId="{005624AE-D155-4836-BBB2-039FC00464B4}" type="pres">
      <dgm:prSet presAssocID="{AC22785F-D686-4CC5-AF1E-A9B9ADCF3654}" presName="rootComposite" presStyleCnt="0"/>
      <dgm:spPr/>
    </dgm:pt>
    <dgm:pt modelId="{4D44FBCB-9C31-40EB-9DBF-727D73377309}" type="pres">
      <dgm:prSet presAssocID="{AC22785F-D686-4CC5-AF1E-A9B9ADCF3654}" presName="rootText" presStyleLbl="node4" presStyleIdx="7" presStyleCnt="24">
        <dgm:presLayoutVars>
          <dgm:chPref val="3"/>
        </dgm:presLayoutVars>
      </dgm:prSet>
      <dgm:spPr/>
    </dgm:pt>
    <dgm:pt modelId="{85F5DBAF-C6B3-4FB9-B60A-17098C852AD0}" type="pres">
      <dgm:prSet presAssocID="{AC22785F-D686-4CC5-AF1E-A9B9ADCF3654}" presName="rootConnector" presStyleLbl="node4" presStyleIdx="7" presStyleCnt="24"/>
      <dgm:spPr/>
    </dgm:pt>
    <dgm:pt modelId="{95AD858F-529E-43F0-A812-63A50F94EA79}" type="pres">
      <dgm:prSet presAssocID="{AC22785F-D686-4CC5-AF1E-A9B9ADCF3654}" presName="hierChild4" presStyleCnt="0"/>
      <dgm:spPr/>
    </dgm:pt>
    <dgm:pt modelId="{BDD76D95-F262-4307-ABE1-70545964936A}" type="pres">
      <dgm:prSet presAssocID="{AC22785F-D686-4CC5-AF1E-A9B9ADCF3654}" presName="hierChild5" presStyleCnt="0"/>
      <dgm:spPr/>
    </dgm:pt>
    <dgm:pt modelId="{2C73F42B-486F-48BD-AC88-5BFAF17582DB}" type="pres">
      <dgm:prSet presAssocID="{0A34ADA3-1FA8-4AC6-B68F-A8F3C806DEEA}" presName="Name37" presStyleLbl="parChTrans1D4" presStyleIdx="8" presStyleCnt="24"/>
      <dgm:spPr/>
    </dgm:pt>
    <dgm:pt modelId="{BA1FD0FB-5437-4080-B354-A18A42888E60}" type="pres">
      <dgm:prSet presAssocID="{46FA5874-1AF5-445C-A4BA-073EE7F50D4E}" presName="hierRoot2" presStyleCnt="0">
        <dgm:presLayoutVars>
          <dgm:hierBranch val="init"/>
        </dgm:presLayoutVars>
      </dgm:prSet>
      <dgm:spPr/>
    </dgm:pt>
    <dgm:pt modelId="{67ED3033-C1E0-4862-8DC5-9CAFCDBC56F7}" type="pres">
      <dgm:prSet presAssocID="{46FA5874-1AF5-445C-A4BA-073EE7F50D4E}" presName="rootComposite" presStyleCnt="0"/>
      <dgm:spPr/>
    </dgm:pt>
    <dgm:pt modelId="{8063FCAC-5C5F-4E34-9E9E-4947CECF32FE}" type="pres">
      <dgm:prSet presAssocID="{46FA5874-1AF5-445C-A4BA-073EE7F50D4E}" presName="rootText" presStyleLbl="node4" presStyleIdx="8" presStyleCnt="24">
        <dgm:presLayoutVars>
          <dgm:chPref val="3"/>
        </dgm:presLayoutVars>
      </dgm:prSet>
      <dgm:spPr/>
    </dgm:pt>
    <dgm:pt modelId="{E02AAC06-1F79-4CF3-B7AA-600D2ABC5F74}" type="pres">
      <dgm:prSet presAssocID="{46FA5874-1AF5-445C-A4BA-073EE7F50D4E}" presName="rootConnector" presStyleLbl="node4" presStyleIdx="8" presStyleCnt="24"/>
      <dgm:spPr/>
    </dgm:pt>
    <dgm:pt modelId="{05A96CC3-7887-40D1-8B0F-A4C9B44271DC}" type="pres">
      <dgm:prSet presAssocID="{46FA5874-1AF5-445C-A4BA-073EE7F50D4E}" presName="hierChild4" presStyleCnt="0"/>
      <dgm:spPr/>
    </dgm:pt>
    <dgm:pt modelId="{F48367D3-41F3-408B-A825-94A9F71F5663}" type="pres">
      <dgm:prSet presAssocID="{46FA5874-1AF5-445C-A4BA-073EE7F50D4E}" presName="hierChild5" presStyleCnt="0"/>
      <dgm:spPr/>
    </dgm:pt>
    <dgm:pt modelId="{E8055982-F2B7-429A-B49F-C6E0A98A563C}" type="pres">
      <dgm:prSet presAssocID="{07599469-C093-43C8-B6E5-38294AC452AE}" presName="hierChild5" presStyleCnt="0"/>
      <dgm:spPr/>
    </dgm:pt>
    <dgm:pt modelId="{562D18FE-1211-49C2-A4CE-E765D3ADDC59}" type="pres">
      <dgm:prSet presAssocID="{04F0BF4D-7012-4795-AD67-E2E64DC3B1E8}" presName="Name37" presStyleLbl="parChTrans1D4" presStyleIdx="9" presStyleCnt="24"/>
      <dgm:spPr/>
    </dgm:pt>
    <dgm:pt modelId="{7895A080-C2B4-4556-8D5A-BF37CD1A0A16}" type="pres">
      <dgm:prSet presAssocID="{2A255936-0F19-48DB-804B-794CED9726BF}" presName="hierRoot2" presStyleCnt="0">
        <dgm:presLayoutVars>
          <dgm:hierBranch val="init"/>
        </dgm:presLayoutVars>
      </dgm:prSet>
      <dgm:spPr/>
    </dgm:pt>
    <dgm:pt modelId="{98A320E9-0AFD-41F8-9EFC-BD595C554026}" type="pres">
      <dgm:prSet presAssocID="{2A255936-0F19-48DB-804B-794CED9726BF}" presName="rootComposite" presStyleCnt="0"/>
      <dgm:spPr/>
    </dgm:pt>
    <dgm:pt modelId="{F2214163-F609-4A69-9F52-3CCD4D1A596B}" type="pres">
      <dgm:prSet presAssocID="{2A255936-0F19-48DB-804B-794CED9726BF}" presName="rootText" presStyleLbl="node4" presStyleIdx="9" presStyleCnt="24">
        <dgm:presLayoutVars>
          <dgm:chPref val="3"/>
        </dgm:presLayoutVars>
      </dgm:prSet>
      <dgm:spPr/>
    </dgm:pt>
    <dgm:pt modelId="{8BDBA335-9648-446D-871C-BF180C61054B}" type="pres">
      <dgm:prSet presAssocID="{2A255936-0F19-48DB-804B-794CED9726BF}" presName="rootConnector" presStyleLbl="node4" presStyleIdx="9" presStyleCnt="24"/>
      <dgm:spPr/>
    </dgm:pt>
    <dgm:pt modelId="{920C7CB4-6C87-4CA4-92C9-634FFCE432A8}" type="pres">
      <dgm:prSet presAssocID="{2A255936-0F19-48DB-804B-794CED9726BF}" presName="hierChild4" presStyleCnt="0"/>
      <dgm:spPr/>
    </dgm:pt>
    <dgm:pt modelId="{B593A57D-6F98-42C5-8DB7-4CC758732BB3}" type="pres">
      <dgm:prSet presAssocID="{2E0E9273-3D4D-4F94-8D1F-D69635641388}" presName="Name37" presStyleLbl="parChTrans1D4" presStyleIdx="10" presStyleCnt="24"/>
      <dgm:spPr/>
    </dgm:pt>
    <dgm:pt modelId="{AACC7E81-72AA-45D6-BD8E-E0EAD7ED7671}" type="pres">
      <dgm:prSet presAssocID="{C0CC7623-2A63-4D3E-8C47-0F6615427274}" presName="hierRoot2" presStyleCnt="0">
        <dgm:presLayoutVars>
          <dgm:hierBranch val="init"/>
        </dgm:presLayoutVars>
      </dgm:prSet>
      <dgm:spPr/>
    </dgm:pt>
    <dgm:pt modelId="{7344ECDF-9B53-4A6C-9C46-DB771AD57773}" type="pres">
      <dgm:prSet presAssocID="{C0CC7623-2A63-4D3E-8C47-0F6615427274}" presName="rootComposite" presStyleCnt="0"/>
      <dgm:spPr/>
    </dgm:pt>
    <dgm:pt modelId="{D9CA599D-D0DE-4222-8775-77F7E2E0F503}" type="pres">
      <dgm:prSet presAssocID="{C0CC7623-2A63-4D3E-8C47-0F6615427274}" presName="rootText" presStyleLbl="node4" presStyleIdx="10" presStyleCnt="24">
        <dgm:presLayoutVars>
          <dgm:chPref val="3"/>
        </dgm:presLayoutVars>
      </dgm:prSet>
      <dgm:spPr/>
    </dgm:pt>
    <dgm:pt modelId="{E1C065E1-9020-45AA-9913-E73DAF071576}" type="pres">
      <dgm:prSet presAssocID="{C0CC7623-2A63-4D3E-8C47-0F6615427274}" presName="rootConnector" presStyleLbl="node4" presStyleIdx="10" presStyleCnt="24"/>
      <dgm:spPr/>
    </dgm:pt>
    <dgm:pt modelId="{82604309-19D5-407E-ACA4-71617A009075}" type="pres">
      <dgm:prSet presAssocID="{C0CC7623-2A63-4D3E-8C47-0F6615427274}" presName="hierChild4" presStyleCnt="0"/>
      <dgm:spPr/>
    </dgm:pt>
    <dgm:pt modelId="{235127FE-4975-416C-A4F1-0EAC0CC6208B}" type="pres">
      <dgm:prSet presAssocID="{C0CC7623-2A63-4D3E-8C47-0F6615427274}" presName="hierChild5" presStyleCnt="0"/>
      <dgm:spPr/>
    </dgm:pt>
    <dgm:pt modelId="{34212934-3F19-4B9E-9676-18D8194C0DBB}" type="pres">
      <dgm:prSet presAssocID="{03630E9A-FE03-427C-84AB-7C3A673BE49A}" presName="Name37" presStyleLbl="parChTrans1D4" presStyleIdx="11" presStyleCnt="24"/>
      <dgm:spPr/>
    </dgm:pt>
    <dgm:pt modelId="{B04F9461-9452-4ADA-8DE0-F9F5F74D5D41}" type="pres">
      <dgm:prSet presAssocID="{38E7060A-E21E-40E0-B884-5D10F57AADF0}" presName="hierRoot2" presStyleCnt="0">
        <dgm:presLayoutVars>
          <dgm:hierBranch val="init"/>
        </dgm:presLayoutVars>
      </dgm:prSet>
      <dgm:spPr/>
    </dgm:pt>
    <dgm:pt modelId="{7694CC6B-FBA1-4BFD-ABF5-6891F2C0264E}" type="pres">
      <dgm:prSet presAssocID="{38E7060A-E21E-40E0-B884-5D10F57AADF0}" presName="rootComposite" presStyleCnt="0"/>
      <dgm:spPr/>
    </dgm:pt>
    <dgm:pt modelId="{0E0E1BD2-E7A5-4564-BDFD-DA5EF846E6A5}" type="pres">
      <dgm:prSet presAssocID="{38E7060A-E21E-40E0-B884-5D10F57AADF0}" presName="rootText" presStyleLbl="node4" presStyleIdx="11" presStyleCnt="24">
        <dgm:presLayoutVars>
          <dgm:chPref val="3"/>
        </dgm:presLayoutVars>
      </dgm:prSet>
      <dgm:spPr/>
    </dgm:pt>
    <dgm:pt modelId="{B578C7A8-DBD8-4588-BCF9-0F511E21FC08}" type="pres">
      <dgm:prSet presAssocID="{38E7060A-E21E-40E0-B884-5D10F57AADF0}" presName="rootConnector" presStyleLbl="node4" presStyleIdx="11" presStyleCnt="24"/>
      <dgm:spPr/>
    </dgm:pt>
    <dgm:pt modelId="{75ABF532-EECE-43D0-9200-858E67B1B682}" type="pres">
      <dgm:prSet presAssocID="{38E7060A-E21E-40E0-B884-5D10F57AADF0}" presName="hierChild4" presStyleCnt="0"/>
      <dgm:spPr/>
    </dgm:pt>
    <dgm:pt modelId="{CA43C01C-5957-40F8-9B70-E34266093E83}" type="pres">
      <dgm:prSet presAssocID="{38E7060A-E21E-40E0-B884-5D10F57AADF0}" presName="hierChild5" presStyleCnt="0"/>
      <dgm:spPr/>
    </dgm:pt>
    <dgm:pt modelId="{CFD35AF1-4F16-4EA5-8938-6DE292D2AF94}" type="pres">
      <dgm:prSet presAssocID="{2A255936-0F19-48DB-804B-794CED9726BF}" presName="hierChild5" presStyleCnt="0"/>
      <dgm:spPr/>
    </dgm:pt>
    <dgm:pt modelId="{DBBB4894-B9BA-4CF6-A631-6BD7B0B81706}" type="pres">
      <dgm:prSet presAssocID="{AD987EF5-9C70-43AF-A191-6B4A8121A677}" presName="Name37" presStyleLbl="parChTrans1D4" presStyleIdx="12" presStyleCnt="24"/>
      <dgm:spPr/>
    </dgm:pt>
    <dgm:pt modelId="{B2BBD8D7-AD5B-4E3C-A51C-741786F5E3BC}" type="pres">
      <dgm:prSet presAssocID="{5418A2A2-3EDA-45D6-AAC5-F0E222006279}" presName="hierRoot2" presStyleCnt="0">
        <dgm:presLayoutVars>
          <dgm:hierBranch val="init"/>
        </dgm:presLayoutVars>
      </dgm:prSet>
      <dgm:spPr/>
    </dgm:pt>
    <dgm:pt modelId="{1CD6FA69-325A-47F7-AC86-F664F164A79B}" type="pres">
      <dgm:prSet presAssocID="{5418A2A2-3EDA-45D6-AAC5-F0E222006279}" presName="rootComposite" presStyleCnt="0"/>
      <dgm:spPr/>
    </dgm:pt>
    <dgm:pt modelId="{B9B329BE-1F2E-4264-A7A5-84F3DC42C7A5}" type="pres">
      <dgm:prSet presAssocID="{5418A2A2-3EDA-45D6-AAC5-F0E222006279}" presName="rootText" presStyleLbl="node4" presStyleIdx="12" presStyleCnt="24">
        <dgm:presLayoutVars>
          <dgm:chPref val="3"/>
        </dgm:presLayoutVars>
      </dgm:prSet>
      <dgm:spPr/>
    </dgm:pt>
    <dgm:pt modelId="{2B8BE519-81F0-4CD1-AE15-D953BFF29E3C}" type="pres">
      <dgm:prSet presAssocID="{5418A2A2-3EDA-45D6-AAC5-F0E222006279}" presName="rootConnector" presStyleLbl="node4" presStyleIdx="12" presStyleCnt="24"/>
      <dgm:spPr/>
    </dgm:pt>
    <dgm:pt modelId="{F11A82D7-F2CB-41C3-99ED-E6A46D9B9B59}" type="pres">
      <dgm:prSet presAssocID="{5418A2A2-3EDA-45D6-AAC5-F0E222006279}" presName="hierChild4" presStyleCnt="0"/>
      <dgm:spPr/>
    </dgm:pt>
    <dgm:pt modelId="{F33363A8-2C14-4DEB-99BA-8D9EDB38BFBF}" type="pres">
      <dgm:prSet presAssocID="{0E164AFD-7961-4FBC-B15F-F1D1A81CA7A6}" presName="Name37" presStyleLbl="parChTrans1D4" presStyleIdx="13" presStyleCnt="24"/>
      <dgm:spPr/>
    </dgm:pt>
    <dgm:pt modelId="{2F8DC9ED-B0AB-45B8-98D9-B518CACEF55C}" type="pres">
      <dgm:prSet presAssocID="{3EB464B8-5547-480B-8BC6-10ACB426206A}" presName="hierRoot2" presStyleCnt="0">
        <dgm:presLayoutVars>
          <dgm:hierBranch val="init"/>
        </dgm:presLayoutVars>
      </dgm:prSet>
      <dgm:spPr/>
    </dgm:pt>
    <dgm:pt modelId="{BB7EDD7E-BCCF-4BF2-8A8D-CDD59F2DC989}" type="pres">
      <dgm:prSet presAssocID="{3EB464B8-5547-480B-8BC6-10ACB426206A}" presName="rootComposite" presStyleCnt="0"/>
      <dgm:spPr/>
    </dgm:pt>
    <dgm:pt modelId="{87136A70-5EC5-446E-B899-CD8D0C7319F8}" type="pres">
      <dgm:prSet presAssocID="{3EB464B8-5547-480B-8BC6-10ACB426206A}" presName="rootText" presStyleLbl="node4" presStyleIdx="13" presStyleCnt="24">
        <dgm:presLayoutVars>
          <dgm:chPref val="3"/>
        </dgm:presLayoutVars>
      </dgm:prSet>
      <dgm:spPr/>
    </dgm:pt>
    <dgm:pt modelId="{AB3F210D-E451-4176-8F79-97EC050ED14B}" type="pres">
      <dgm:prSet presAssocID="{3EB464B8-5547-480B-8BC6-10ACB426206A}" presName="rootConnector" presStyleLbl="node4" presStyleIdx="13" presStyleCnt="24"/>
      <dgm:spPr/>
    </dgm:pt>
    <dgm:pt modelId="{E2613713-09C7-4CD2-863D-EB3A091C8FD2}" type="pres">
      <dgm:prSet presAssocID="{3EB464B8-5547-480B-8BC6-10ACB426206A}" presName="hierChild4" presStyleCnt="0"/>
      <dgm:spPr/>
    </dgm:pt>
    <dgm:pt modelId="{C74BC1D9-EEBB-4540-8C96-FA33E5D0D702}" type="pres">
      <dgm:prSet presAssocID="{3EB464B8-5547-480B-8BC6-10ACB426206A}" presName="hierChild5" presStyleCnt="0"/>
      <dgm:spPr/>
    </dgm:pt>
    <dgm:pt modelId="{7F230E8C-855C-4A70-9805-C0DF6CBB907C}" type="pres">
      <dgm:prSet presAssocID="{C3363142-0F39-4D4C-AC94-B17C3FD190BD}" presName="Name37" presStyleLbl="parChTrans1D4" presStyleIdx="14" presStyleCnt="24"/>
      <dgm:spPr/>
    </dgm:pt>
    <dgm:pt modelId="{B9B7B74C-4577-4DE3-B013-188B74100B93}" type="pres">
      <dgm:prSet presAssocID="{8FCB1CFC-1225-4FA2-B681-12671B57C9BC}" presName="hierRoot2" presStyleCnt="0">
        <dgm:presLayoutVars>
          <dgm:hierBranch val="init"/>
        </dgm:presLayoutVars>
      </dgm:prSet>
      <dgm:spPr/>
    </dgm:pt>
    <dgm:pt modelId="{AE33F5DA-98DA-441B-B4FC-A170F4D519DC}" type="pres">
      <dgm:prSet presAssocID="{8FCB1CFC-1225-4FA2-B681-12671B57C9BC}" presName="rootComposite" presStyleCnt="0"/>
      <dgm:spPr/>
    </dgm:pt>
    <dgm:pt modelId="{F9BDA35E-41CC-4A63-9D10-8A315571E68D}" type="pres">
      <dgm:prSet presAssocID="{8FCB1CFC-1225-4FA2-B681-12671B57C9BC}" presName="rootText" presStyleLbl="node4" presStyleIdx="14" presStyleCnt="24">
        <dgm:presLayoutVars>
          <dgm:chPref val="3"/>
        </dgm:presLayoutVars>
      </dgm:prSet>
      <dgm:spPr/>
    </dgm:pt>
    <dgm:pt modelId="{B8841FFA-05B2-46F0-9363-BB2375DF51B7}" type="pres">
      <dgm:prSet presAssocID="{8FCB1CFC-1225-4FA2-B681-12671B57C9BC}" presName="rootConnector" presStyleLbl="node4" presStyleIdx="14" presStyleCnt="24"/>
      <dgm:spPr/>
    </dgm:pt>
    <dgm:pt modelId="{AEAE276B-2F9A-42D8-A856-BF32BC50033A}" type="pres">
      <dgm:prSet presAssocID="{8FCB1CFC-1225-4FA2-B681-12671B57C9BC}" presName="hierChild4" presStyleCnt="0"/>
      <dgm:spPr/>
    </dgm:pt>
    <dgm:pt modelId="{9D8704B9-3288-4D27-9ED6-070770751C5E}" type="pres">
      <dgm:prSet presAssocID="{8FCB1CFC-1225-4FA2-B681-12671B57C9BC}" presName="hierChild5" presStyleCnt="0"/>
      <dgm:spPr/>
    </dgm:pt>
    <dgm:pt modelId="{98C350A5-DF44-46C1-9B8A-9E7F3CDB5130}" type="pres">
      <dgm:prSet presAssocID="{5418A2A2-3EDA-45D6-AAC5-F0E222006279}" presName="hierChild5" presStyleCnt="0"/>
      <dgm:spPr/>
    </dgm:pt>
    <dgm:pt modelId="{CF57A17B-D91D-411C-AADF-A40DB726482C}" type="pres">
      <dgm:prSet presAssocID="{0E0D1C0B-9BB9-4625-A074-E84F6AD2AEC9}" presName="Name37" presStyleLbl="parChTrans1D4" presStyleIdx="15" presStyleCnt="24"/>
      <dgm:spPr/>
    </dgm:pt>
    <dgm:pt modelId="{102A823A-1056-46D2-9655-BCB2A4F345B9}" type="pres">
      <dgm:prSet presAssocID="{9E5754DF-F0E9-4F17-BB2F-A1BC1737D139}" presName="hierRoot2" presStyleCnt="0">
        <dgm:presLayoutVars>
          <dgm:hierBranch val="init"/>
        </dgm:presLayoutVars>
      </dgm:prSet>
      <dgm:spPr/>
    </dgm:pt>
    <dgm:pt modelId="{BA4A156B-1C03-482A-80B4-F12B892EA37B}" type="pres">
      <dgm:prSet presAssocID="{9E5754DF-F0E9-4F17-BB2F-A1BC1737D139}" presName="rootComposite" presStyleCnt="0"/>
      <dgm:spPr/>
    </dgm:pt>
    <dgm:pt modelId="{837804FA-9E5A-4E77-B184-8BEF76F38F3B}" type="pres">
      <dgm:prSet presAssocID="{9E5754DF-F0E9-4F17-BB2F-A1BC1737D139}" presName="rootText" presStyleLbl="node4" presStyleIdx="15" presStyleCnt="24">
        <dgm:presLayoutVars>
          <dgm:chPref val="3"/>
        </dgm:presLayoutVars>
      </dgm:prSet>
      <dgm:spPr/>
    </dgm:pt>
    <dgm:pt modelId="{302FEF8C-0D8B-4F67-B020-E0A8CD81A52C}" type="pres">
      <dgm:prSet presAssocID="{9E5754DF-F0E9-4F17-BB2F-A1BC1737D139}" presName="rootConnector" presStyleLbl="node4" presStyleIdx="15" presStyleCnt="24"/>
      <dgm:spPr/>
    </dgm:pt>
    <dgm:pt modelId="{4A697379-D765-4A41-9912-A042AA4BE828}" type="pres">
      <dgm:prSet presAssocID="{9E5754DF-F0E9-4F17-BB2F-A1BC1737D139}" presName="hierChild4" presStyleCnt="0"/>
      <dgm:spPr/>
    </dgm:pt>
    <dgm:pt modelId="{3EA875EC-13E7-4F84-AFED-7947DCE4BB04}" type="pres">
      <dgm:prSet presAssocID="{B42BB436-30DD-4C21-95CE-F31D931DF67A}" presName="Name37" presStyleLbl="parChTrans1D4" presStyleIdx="16" presStyleCnt="24"/>
      <dgm:spPr/>
    </dgm:pt>
    <dgm:pt modelId="{043D3DC1-A725-4797-8BD0-52C8DBA6BFC5}" type="pres">
      <dgm:prSet presAssocID="{BAF7C473-6425-4A45-B0EB-AF5FED6C24EA}" presName="hierRoot2" presStyleCnt="0">
        <dgm:presLayoutVars>
          <dgm:hierBranch val="init"/>
        </dgm:presLayoutVars>
      </dgm:prSet>
      <dgm:spPr/>
    </dgm:pt>
    <dgm:pt modelId="{AB95B19E-080D-4564-9500-5D9BDE825724}" type="pres">
      <dgm:prSet presAssocID="{BAF7C473-6425-4A45-B0EB-AF5FED6C24EA}" presName="rootComposite" presStyleCnt="0"/>
      <dgm:spPr/>
    </dgm:pt>
    <dgm:pt modelId="{97FE570E-53F3-47D1-A169-1F4C0C690395}" type="pres">
      <dgm:prSet presAssocID="{BAF7C473-6425-4A45-B0EB-AF5FED6C24EA}" presName="rootText" presStyleLbl="node4" presStyleIdx="16" presStyleCnt="24">
        <dgm:presLayoutVars>
          <dgm:chPref val="3"/>
        </dgm:presLayoutVars>
      </dgm:prSet>
      <dgm:spPr/>
    </dgm:pt>
    <dgm:pt modelId="{CF2614AC-A77D-411F-AD85-6EEAA87B9F11}" type="pres">
      <dgm:prSet presAssocID="{BAF7C473-6425-4A45-B0EB-AF5FED6C24EA}" presName="rootConnector" presStyleLbl="node4" presStyleIdx="16" presStyleCnt="24"/>
      <dgm:spPr/>
    </dgm:pt>
    <dgm:pt modelId="{CE1A1220-9FF4-4E3B-A456-7FCEE5FD4E40}" type="pres">
      <dgm:prSet presAssocID="{BAF7C473-6425-4A45-B0EB-AF5FED6C24EA}" presName="hierChild4" presStyleCnt="0"/>
      <dgm:spPr/>
    </dgm:pt>
    <dgm:pt modelId="{C40DDC12-9A24-49D9-8ED5-4179242A8ADF}" type="pres">
      <dgm:prSet presAssocID="{BAF7C473-6425-4A45-B0EB-AF5FED6C24EA}" presName="hierChild5" presStyleCnt="0"/>
      <dgm:spPr/>
    </dgm:pt>
    <dgm:pt modelId="{7EAF2068-8BF9-4661-AEDC-082F7CBD0CD2}" type="pres">
      <dgm:prSet presAssocID="{5A372324-ECA8-4212-93EC-D52A079FD011}" presName="Name37" presStyleLbl="parChTrans1D4" presStyleIdx="17" presStyleCnt="24"/>
      <dgm:spPr/>
    </dgm:pt>
    <dgm:pt modelId="{C114385D-CC96-48F9-9C14-88060A5FE44F}" type="pres">
      <dgm:prSet presAssocID="{51F4255A-84BE-4110-B10A-87EA4D7F5B94}" presName="hierRoot2" presStyleCnt="0">
        <dgm:presLayoutVars>
          <dgm:hierBranch val="init"/>
        </dgm:presLayoutVars>
      </dgm:prSet>
      <dgm:spPr/>
    </dgm:pt>
    <dgm:pt modelId="{1E9C2EBB-A356-4835-9D40-A7542919D258}" type="pres">
      <dgm:prSet presAssocID="{51F4255A-84BE-4110-B10A-87EA4D7F5B94}" presName="rootComposite" presStyleCnt="0"/>
      <dgm:spPr/>
    </dgm:pt>
    <dgm:pt modelId="{3E1EDB1A-F688-4EBA-BC96-29DB8E2B9CC4}" type="pres">
      <dgm:prSet presAssocID="{51F4255A-84BE-4110-B10A-87EA4D7F5B94}" presName="rootText" presStyleLbl="node4" presStyleIdx="17" presStyleCnt="24">
        <dgm:presLayoutVars>
          <dgm:chPref val="3"/>
        </dgm:presLayoutVars>
      </dgm:prSet>
      <dgm:spPr/>
    </dgm:pt>
    <dgm:pt modelId="{486B4A42-7284-4E68-9B92-371132DC4B68}" type="pres">
      <dgm:prSet presAssocID="{51F4255A-84BE-4110-B10A-87EA4D7F5B94}" presName="rootConnector" presStyleLbl="node4" presStyleIdx="17" presStyleCnt="24"/>
      <dgm:spPr/>
    </dgm:pt>
    <dgm:pt modelId="{D4F74C14-29E8-49B0-8308-E1C6215FE987}" type="pres">
      <dgm:prSet presAssocID="{51F4255A-84BE-4110-B10A-87EA4D7F5B94}" presName="hierChild4" presStyleCnt="0"/>
      <dgm:spPr/>
    </dgm:pt>
    <dgm:pt modelId="{665EFF33-51E9-4581-8AFA-688B8B736634}" type="pres">
      <dgm:prSet presAssocID="{51F4255A-84BE-4110-B10A-87EA4D7F5B94}" presName="hierChild5" presStyleCnt="0"/>
      <dgm:spPr/>
    </dgm:pt>
    <dgm:pt modelId="{A687E076-E6C4-4880-A504-3888A3BDCE78}" type="pres">
      <dgm:prSet presAssocID="{9E5754DF-F0E9-4F17-BB2F-A1BC1737D139}" presName="hierChild5" presStyleCnt="0"/>
      <dgm:spPr/>
    </dgm:pt>
    <dgm:pt modelId="{8AB47A3B-CE6B-4202-8509-E0029872608B}" type="pres">
      <dgm:prSet presAssocID="{A646396A-019A-4692-B60D-C71622AAEB22}" presName="Name37" presStyleLbl="parChTrans1D4" presStyleIdx="18" presStyleCnt="24"/>
      <dgm:spPr/>
    </dgm:pt>
    <dgm:pt modelId="{BB683716-1374-4439-9716-3A6675552801}" type="pres">
      <dgm:prSet presAssocID="{A964630F-DA2C-4861-B9B1-E74C0F207D78}" presName="hierRoot2" presStyleCnt="0">
        <dgm:presLayoutVars>
          <dgm:hierBranch val="init"/>
        </dgm:presLayoutVars>
      </dgm:prSet>
      <dgm:spPr/>
    </dgm:pt>
    <dgm:pt modelId="{D278E23B-3153-4358-BB54-95F14192A6F2}" type="pres">
      <dgm:prSet presAssocID="{A964630F-DA2C-4861-B9B1-E74C0F207D78}" presName="rootComposite" presStyleCnt="0"/>
      <dgm:spPr/>
    </dgm:pt>
    <dgm:pt modelId="{2AFB55A8-4F05-46CF-B9D6-83FEA7BD414A}" type="pres">
      <dgm:prSet presAssocID="{A964630F-DA2C-4861-B9B1-E74C0F207D78}" presName="rootText" presStyleLbl="node4" presStyleIdx="18" presStyleCnt="24">
        <dgm:presLayoutVars>
          <dgm:chPref val="3"/>
        </dgm:presLayoutVars>
      </dgm:prSet>
      <dgm:spPr/>
    </dgm:pt>
    <dgm:pt modelId="{94CEBE79-9674-4422-A774-02F2ECF39BEA}" type="pres">
      <dgm:prSet presAssocID="{A964630F-DA2C-4861-B9B1-E74C0F207D78}" presName="rootConnector" presStyleLbl="node4" presStyleIdx="18" presStyleCnt="24"/>
      <dgm:spPr/>
    </dgm:pt>
    <dgm:pt modelId="{575D4D37-FAC0-4CA1-85C0-A4FA42401DED}" type="pres">
      <dgm:prSet presAssocID="{A964630F-DA2C-4861-B9B1-E74C0F207D78}" presName="hierChild4" presStyleCnt="0"/>
      <dgm:spPr/>
    </dgm:pt>
    <dgm:pt modelId="{55E2ABC4-72E8-4D7F-8208-F705BFE17476}" type="pres">
      <dgm:prSet presAssocID="{95408D6E-17BB-42A0-91FB-09FF95316603}" presName="Name37" presStyleLbl="parChTrans1D4" presStyleIdx="19" presStyleCnt="24"/>
      <dgm:spPr/>
    </dgm:pt>
    <dgm:pt modelId="{1506FD39-2D97-4DB3-BD64-43F43C6E4FDE}" type="pres">
      <dgm:prSet presAssocID="{5ABF2988-3218-4AF9-97DF-B1966ADC2EAD}" presName="hierRoot2" presStyleCnt="0">
        <dgm:presLayoutVars>
          <dgm:hierBranch val="init"/>
        </dgm:presLayoutVars>
      </dgm:prSet>
      <dgm:spPr/>
    </dgm:pt>
    <dgm:pt modelId="{C62034A8-E3A0-41CB-ADB4-0A7DCED87B73}" type="pres">
      <dgm:prSet presAssocID="{5ABF2988-3218-4AF9-97DF-B1966ADC2EAD}" presName="rootComposite" presStyleCnt="0"/>
      <dgm:spPr/>
    </dgm:pt>
    <dgm:pt modelId="{D9652AB3-6405-4D50-A125-94514564D420}" type="pres">
      <dgm:prSet presAssocID="{5ABF2988-3218-4AF9-97DF-B1966ADC2EAD}" presName="rootText" presStyleLbl="node4" presStyleIdx="19" presStyleCnt="24">
        <dgm:presLayoutVars>
          <dgm:chPref val="3"/>
        </dgm:presLayoutVars>
      </dgm:prSet>
      <dgm:spPr/>
    </dgm:pt>
    <dgm:pt modelId="{34240F6D-DA5C-4299-A418-28C580228E0F}" type="pres">
      <dgm:prSet presAssocID="{5ABF2988-3218-4AF9-97DF-B1966ADC2EAD}" presName="rootConnector" presStyleLbl="node4" presStyleIdx="19" presStyleCnt="24"/>
      <dgm:spPr/>
    </dgm:pt>
    <dgm:pt modelId="{122897FD-462B-4B21-966B-2697BC46B841}" type="pres">
      <dgm:prSet presAssocID="{5ABF2988-3218-4AF9-97DF-B1966ADC2EAD}" presName="hierChild4" presStyleCnt="0"/>
      <dgm:spPr/>
    </dgm:pt>
    <dgm:pt modelId="{F19D84B6-8F19-40B3-90AF-7CAC1D15B7D7}" type="pres">
      <dgm:prSet presAssocID="{5ABF2988-3218-4AF9-97DF-B1966ADC2EAD}" presName="hierChild5" presStyleCnt="0"/>
      <dgm:spPr/>
    </dgm:pt>
    <dgm:pt modelId="{64C98F98-6FD5-4D44-821F-16DAC4C9F128}" type="pres">
      <dgm:prSet presAssocID="{5B2444A3-4824-4157-85CE-529C52C2185F}" presName="Name37" presStyleLbl="parChTrans1D4" presStyleIdx="20" presStyleCnt="24"/>
      <dgm:spPr/>
    </dgm:pt>
    <dgm:pt modelId="{AEC544A2-0932-4C99-9CD3-95B176903EF1}" type="pres">
      <dgm:prSet presAssocID="{D2A53D1F-DF5E-415D-BC5A-C959B675098B}" presName="hierRoot2" presStyleCnt="0">
        <dgm:presLayoutVars>
          <dgm:hierBranch val="init"/>
        </dgm:presLayoutVars>
      </dgm:prSet>
      <dgm:spPr/>
    </dgm:pt>
    <dgm:pt modelId="{1923E99A-DC69-4E41-8C40-33CCF632A286}" type="pres">
      <dgm:prSet presAssocID="{D2A53D1F-DF5E-415D-BC5A-C959B675098B}" presName="rootComposite" presStyleCnt="0"/>
      <dgm:spPr/>
    </dgm:pt>
    <dgm:pt modelId="{83298BE8-899B-40FE-84AC-EFF4C8D50DB6}" type="pres">
      <dgm:prSet presAssocID="{D2A53D1F-DF5E-415D-BC5A-C959B675098B}" presName="rootText" presStyleLbl="node4" presStyleIdx="20" presStyleCnt="24">
        <dgm:presLayoutVars>
          <dgm:chPref val="3"/>
        </dgm:presLayoutVars>
      </dgm:prSet>
      <dgm:spPr/>
    </dgm:pt>
    <dgm:pt modelId="{DF9B5A76-9D3C-4105-8281-A341EEE75691}" type="pres">
      <dgm:prSet presAssocID="{D2A53D1F-DF5E-415D-BC5A-C959B675098B}" presName="rootConnector" presStyleLbl="node4" presStyleIdx="20" presStyleCnt="24"/>
      <dgm:spPr/>
    </dgm:pt>
    <dgm:pt modelId="{947A6FA1-49B1-4C76-B7A9-69B0D1722009}" type="pres">
      <dgm:prSet presAssocID="{D2A53D1F-DF5E-415D-BC5A-C959B675098B}" presName="hierChild4" presStyleCnt="0"/>
      <dgm:spPr/>
    </dgm:pt>
    <dgm:pt modelId="{F1943D6A-A391-48CC-9687-85234B38E563}" type="pres">
      <dgm:prSet presAssocID="{D2A53D1F-DF5E-415D-BC5A-C959B675098B}" presName="hierChild5" presStyleCnt="0"/>
      <dgm:spPr/>
    </dgm:pt>
    <dgm:pt modelId="{69613A34-040C-4B75-A64B-A78712A31839}" type="pres">
      <dgm:prSet presAssocID="{A964630F-DA2C-4861-B9B1-E74C0F207D78}" presName="hierChild5" presStyleCnt="0"/>
      <dgm:spPr/>
    </dgm:pt>
    <dgm:pt modelId="{76AEFA5F-9E9F-4B2D-9BE9-B24F9EB579A7}" type="pres">
      <dgm:prSet presAssocID="{985C8917-A1EE-4BE0-A4FF-910DBD27B915}" presName="Name37" presStyleLbl="parChTrans1D4" presStyleIdx="21" presStyleCnt="24"/>
      <dgm:spPr/>
    </dgm:pt>
    <dgm:pt modelId="{C80C2F2A-2603-46A8-8F46-DEA592BB5807}" type="pres">
      <dgm:prSet presAssocID="{4272742D-F4AC-49FB-B2E4-53571F5B29DF}" presName="hierRoot2" presStyleCnt="0">
        <dgm:presLayoutVars>
          <dgm:hierBranch val="init"/>
        </dgm:presLayoutVars>
      </dgm:prSet>
      <dgm:spPr/>
    </dgm:pt>
    <dgm:pt modelId="{8E6A7CDD-4F97-46D7-A5A1-521F77CD0832}" type="pres">
      <dgm:prSet presAssocID="{4272742D-F4AC-49FB-B2E4-53571F5B29DF}" presName="rootComposite" presStyleCnt="0"/>
      <dgm:spPr/>
    </dgm:pt>
    <dgm:pt modelId="{ED1C416D-7B9E-4AD8-96BC-0056C426F2DE}" type="pres">
      <dgm:prSet presAssocID="{4272742D-F4AC-49FB-B2E4-53571F5B29DF}" presName="rootText" presStyleLbl="node4" presStyleIdx="21" presStyleCnt="24">
        <dgm:presLayoutVars>
          <dgm:chPref val="3"/>
        </dgm:presLayoutVars>
      </dgm:prSet>
      <dgm:spPr/>
    </dgm:pt>
    <dgm:pt modelId="{7156FC14-210B-4705-A862-2580C9A9F475}" type="pres">
      <dgm:prSet presAssocID="{4272742D-F4AC-49FB-B2E4-53571F5B29DF}" presName="rootConnector" presStyleLbl="node4" presStyleIdx="21" presStyleCnt="24"/>
      <dgm:spPr/>
    </dgm:pt>
    <dgm:pt modelId="{5746C2C6-606E-422F-9C2B-B15CF03D090F}" type="pres">
      <dgm:prSet presAssocID="{4272742D-F4AC-49FB-B2E4-53571F5B29DF}" presName="hierChild4" presStyleCnt="0"/>
      <dgm:spPr/>
    </dgm:pt>
    <dgm:pt modelId="{62A1DD12-BC52-4377-9ADA-F8228DEF118D}" type="pres">
      <dgm:prSet presAssocID="{2A44ADBB-6E3C-4C76-AE59-498D94B6E869}" presName="Name37" presStyleLbl="parChTrans1D4" presStyleIdx="22" presStyleCnt="24"/>
      <dgm:spPr/>
    </dgm:pt>
    <dgm:pt modelId="{463B0953-B4B9-4A11-BEA3-2141F431B044}" type="pres">
      <dgm:prSet presAssocID="{D8569650-5376-4810-BCD0-F8B5A5083B33}" presName="hierRoot2" presStyleCnt="0">
        <dgm:presLayoutVars>
          <dgm:hierBranch val="init"/>
        </dgm:presLayoutVars>
      </dgm:prSet>
      <dgm:spPr/>
    </dgm:pt>
    <dgm:pt modelId="{E7912185-A5EB-4F39-868E-E7721B6072BC}" type="pres">
      <dgm:prSet presAssocID="{D8569650-5376-4810-BCD0-F8B5A5083B33}" presName="rootComposite" presStyleCnt="0"/>
      <dgm:spPr/>
    </dgm:pt>
    <dgm:pt modelId="{0A3193D8-7497-4A98-8F4B-88799E1A15DF}" type="pres">
      <dgm:prSet presAssocID="{D8569650-5376-4810-BCD0-F8B5A5083B33}" presName="rootText" presStyleLbl="node4" presStyleIdx="22" presStyleCnt="24">
        <dgm:presLayoutVars>
          <dgm:chPref val="3"/>
        </dgm:presLayoutVars>
      </dgm:prSet>
      <dgm:spPr/>
    </dgm:pt>
    <dgm:pt modelId="{9A80FA2B-5083-416E-8BB2-C93C7227E5F9}" type="pres">
      <dgm:prSet presAssocID="{D8569650-5376-4810-BCD0-F8B5A5083B33}" presName="rootConnector" presStyleLbl="node4" presStyleIdx="22" presStyleCnt="24"/>
      <dgm:spPr/>
    </dgm:pt>
    <dgm:pt modelId="{F4E4032C-6B20-4AC0-ADF0-BB58008CEB45}" type="pres">
      <dgm:prSet presAssocID="{D8569650-5376-4810-BCD0-F8B5A5083B33}" presName="hierChild4" presStyleCnt="0"/>
      <dgm:spPr/>
    </dgm:pt>
    <dgm:pt modelId="{EE1B5535-58E8-4D8D-A705-240843BE61CA}" type="pres">
      <dgm:prSet presAssocID="{D8569650-5376-4810-BCD0-F8B5A5083B33}" presName="hierChild5" presStyleCnt="0"/>
      <dgm:spPr/>
    </dgm:pt>
    <dgm:pt modelId="{0F169B6B-A477-456E-9E92-7E9E9EF6E5A9}" type="pres">
      <dgm:prSet presAssocID="{A56B2A6B-4853-49A4-BB55-C7B244099591}" presName="Name37" presStyleLbl="parChTrans1D4" presStyleIdx="23" presStyleCnt="24"/>
      <dgm:spPr/>
    </dgm:pt>
    <dgm:pt modelId="{5459292C-CE0D-4CFE-B813-9BAA4B001B1B}" type="pres">
      <dgm:prSet presAssocID="{5429B4D9-C562-4423-A242-2E63C5E20273}" presName="hierRoot2" presStyleCnt="0">
        <dgm:presLayoutVars>
          <dgm:hierBranch val="init"/>
        </dgm:presLayoutVars>
      </dgm:prSet>
      <dgm:spPr/>
    </dgm:pt>
    <dgm:pt modelId="{C210AC68-EBF0-4001-8B60-0413846AA329}" type="pres">
      <dgm:prSet presAssocID="{5429B4D9-C562-4423-A242-2E63C5E20273}" presName="rootComposite" presStyleCnt="0"/>
      <dgm:spPr/>
    </dgm:pt>
    <dgm:pt modelId="{284408E7-0F2B-4270-AE6C-9C16817E422E}" type="pres">
      <dgm:prSet presAssocID="{5429B4D9-C562-4423-A242-2E63C5E20273}" presName="rootText" presStyleLbl="node4" presStyleIdx="23" presStyleCnt="24">
        <dgm:presLayoutVars>
          <dgm:chPref val="3"/>
        </dgm:presLayoutVars>
      </dgm:prSet>
      <dgm:spPr/>
    </dgm:pt>
    <dgm:pt modelId="{77238813-360D-40D7-A7F6-2A58EAEB59DC}" type="pres">
      <dgm:prSet presAssocID="{5429B4D9-C562-4423-A242-2E63C5E20273}" presName="rootConnector" presStyleLbl="node4" presStyleIdx="23" presStyleCnt="24"/>
      <dgm:spPr/>
    </dgm:pt>
    <dgm:pt modelId="{CE566CF9-1D9B-4A85-8158-A5C6EF3DB70E}" type="pres">
      <dgm:prSet presAssocID="{5429B4D9-C562-4423-A242-2E63C5E20273}" presName="hierChild4" presStyleCnt="0"/>
      <dgm:spPr/>
    </dgm:pt>
    <dgm:pt modelId="{AD23FAB4-D12C-4FE5-8C98-D4E8733AFE4D}" type="pres">
      <dgm:prSet presAssocID="{5429B4D9-C562-4423-A242-2E63C5E20273}" presName="hierChild5" presStyleCnt="0"/>
      <dgm:spPr/>
    </dgm:pt>
    <dgm:pt modelId="{0467A17B-77BC-4420-BF9E-56265E1E7640}" type="pres">
      <dgm:prSet presAssocID="{4272742D-F4AC-49FB-B2E4-53571F5B29DF}" presName="hierChild5" presStyleCnt="0"/>
      <dgm:spPr/>
    </dgm:pt>
    <dgm:pt modelId="{5287666E-053C-47C3-BFE8-AE3DAD6D7703}" type="pres">
      <dgm:prSet presAssocID="{1CCF4F4C-B8B5-4FCD-9E27-D33EC0C215AD}" presName="hierChild5" presStyleCnt="0"/>
      <dgm:spPr/>
    </dgm:pt>
    <dgm:pt modelId="{55966E42-2CA3-450B-B958-D9B6F4E9880B}" type="pres">
      <dgm:prSet presAssocID="{D6B60A5F-B25E-41BD-B167-9D32121D3856}" presName="hierChild5" presStyleCnt="0"/>
      <dgm:spPr/>
    </dgm:pt>
    <dgm:pt modelId="{55CC513B-3E1B-4EF5-918C-88F6DC19F835}" type="pres">
      <dgm:prSet presAssocID="{57965B46-90B4-4BB6-B490-3307959D9023}" presName="Name37" presStyleLbl="parChTrans1D2" presStyleIdx="2" presStyleCnt="9"/>
      <dgm:spPr/>
    </dgm:pt>
    <dgm:pt modelId="{7B9605B6-F9F1-4215-89E4-9B00F3B12B3A}" type="pres">
      <dgm:prSet presAssocID="{F9B61297-E5D7-48E9-98C2-68572A3CD58F}" presName="hierRoot2" presStyleCnt="0">
        <dgm:presLayoutVars>
          <dgm:hierBranch val="init"/>
        </dgm:presLayoutVars>
      </dgm:prSet>
      <dgm:spPr/>
    </dgm:pt>
    <dgm:pt modelId="{09F8B7F7-AED6-415C-8043-DEC29B115A77}" type="pres">
      <dgm:prSet presAssocID="{F9B61297-E5D7-48E9-98C2-68572A3CD58F}" presName="rootComposite" presStyleCnt="0"/>
      <dgm:spPr/>
    </dgm:pt>
    <dgm:pt modelId="{A83ACB83-C3A6-4AC8-8E01-E62997B7E7A3}" type="pres">
      <dgm:prSet presAssocID="{F9B61297-E5D7-48E9-98C2-68572A3CD58F}" presName="rootText" presStyleLbl="node2" presStyleIdx="2" presStyleCnt="9">
        <dgm:presLayoutVars>
          <dgm:chPref val="3"/>
        </dgm:presLayoutVars>
      </dgm:prSet>
      <dgm:spPr/>
    </dgm:pt>
    <dgm:pt modelId="{C9BA8D48-861F-451F-8D27-024A95099077}" type="pres">
      <dgm:prSet presAssocID="{F9B61297-E5D7-48E9-98C2-68572A3CD58F}" presName="rootConnector" presStyleLbl="node2" presStyleIdx="2" presStyleCnt="9"/>
      <dgm:spPr/>
    </dgm:pt>
    <dgm:pt modelId="{13037184-974E-481C-B470-76E969529E68}" type="pres">
      <dgm:prSet presAssocID="{F9B61297-E5D7-48E9-98C2-68572A3CD58F}" presName="hierChild4" presStyleCnt="0"/>
      <dgm:spPr/>
    </dgm:pt>
    <dgm:pt modelId="{75ACBBE2-7A6E-4EE2-85FC-864DF3FEAB61}" type="pres">
      <dgm:prSet presAssocID="{A3DCB650-D41B-4B30-9AC4-4537DB20A583}" presName="Name37" presStyleLbl="parChTrans1D3" presStyleIdx="1" presStyleCnt="4"/>
      <dgm:spPr/>
    </dgm:pt>
    <dgm:pt modelId="{86A4A716-930D-42CE-8FDE-794FD84B7C19}" type="pres">
      <dgm:prSet presAssocID="{31D7BF6C-F47F-415C-B7AD-E4B49865D86F}" presName="hierRoot2" presStyleCnt="0">
        <dgm:presLayoutVars>
          <dgm:hierBranch val="init"/>
        </dgm:presLayoutVars>
      </dgm:prSet>
      <dgm:spPr/>
    </dgm:pt>
    <dgm:pt modelId="{B670A049-F6AA-4460-BABC-6E803F4602E5}" type="pres">
      <dgm:prSet presAssocID="{31D7BF6C-F47F-415C-B7AD-E4B49865D86F}" presName="rootComposite" presStyleCnt="0"/>
      <dgm:spPr/>
    </dgm:pt>
    <dgm:pt modelId="{DF8CAE6E-4219-4DC7-9883-1C215D0B45B2}" type="pres">
      <dgm:prSet presAssocID="{31D7BF6C-F47F-415C-B7AD-E4B49865D86F}" presName="rootText" presStyleLbl="node3" presStyleIdx="1" presStyleCnt="4">
        <dgm:presLayoutVars>
          <dgm:chPref val="3"/>
        </dgm:presLayoutVars>
      </dgm:prSet>
      <dgm:spPr/>
    </dgm:pt>
    <dgm:pt modelId="{1470F42A-797B-496D-A3A6-680F4D38D031}" type="pres">
      <dgm:prSet presAssocID="{31D7BF6C-F47F-415C-B7AD-E4B49865D86F}" presName="rootConnector" presStyleLbl="node3" presStyleIdx="1" presStyleCnt="4"/>
      <dgm:spPr/>
    </dgm:pt>
    <dgm:pt modelId="{0564321B-C899-4A4F-B073-4EAE338D62BE}" type="pres">
      <dgm:prSet presAssocID="{31D7BF6C-F47F-415C-B7AD-E4B49865D86F}" presName="hierChild4" presStyleCnt="0"/>
      <dgm:spPr/>
    </dgm:pt>
    <dgm:pt modelId="{525D9985-54DF-4FBE-BB32-457FB8432C52}" type="pres">
      <dgm:prSet presAssocID="{31D7BF6C-F47F-415C-B7AD-E4B49865D86F}" presName="hierChild5" presStyleCnt="0"/>
      <dgm:spPr/>
    </dgm:pt>
    <dgm:pt modelId="{FD7A57C0-7653-4AB4-9205-01A2E89F640F}" type="pres">
      <dgm:prSet presAssocID="{F9B61297-E5D7-48E9-98C2-68572A3CD58F}" presName="hierChild5" presStyleCnt="0"/>
      <dgm:spPr/>
    </dgm:pt>
    <dgm:pt modelId="{45B814B2-00FF-4341-B419-3554EEA0E41B}" type="pres">
      <dgm:prSet presAssocID="{ED20F391-C9FA-4D30-9A7F-47A3283C729B}" presName="Name37" presStyleLbl="parChTrans1D2" presStyleIdx="3" presStyleCnt="9"/>
      <dgm:spPr/>
    </dgm:pt>
    <dgm:pt modelId="{305A4C34-798B-4849-8493-44A3522CE680}" type="pres">
      <dgm:prSet presAssocID="{5AF9AADC-04F9-43C4-8D7A-8528EBF3E21E}" presName="hierRoot2" presStyleCnt="0">
        <dgm:presLayoutVars>
          <dgm:hierBranch val="init"/>
        </dgm:presLayoutVars>
      </dgm:prSet>
      <dgm:spPr/>
    </dgm:pt>
    <dgm:pt modelId="{56A9BC53-FF15-40AB-B196-E6A9481C8652}" type="pres">
      <dgm:prSet presAssocID="{5AF9AADC-04F9-43C4-8D7A-8528EBF3E21E}" presName="rootComposite" presStyleCnt="0"/>
      <dgm:spPr/>
    </dgm:pt>
    <dgm:pt modelId="{29D1EC18-9BCA-4177-87A0-F775E4FB1A29}" type="pres">
      <dgm:prSet presAssocID="{5AF9AADC-04F9-43C4-8D7A-8528EBF3E21E}" presName="rootText" presStyleLbl="node2" presStyleIdx="3" presStyleCnt="9">
        <dgm:presLayoutVars>
          <dgm:chPref val="3"/>
        </dgm:presLayoutVars>
      </dgm:prSet>
      <dgm:spPr/>
    </dgm:pt>
    <dgm:pt modelId="{3EC58E85-9AF3-4759-929F-C7FCF52256EC}" type="pres">
      <dgm:prSet presAssocID="{5AF9AADC-04F9-43C4-8D7A-8528EBF3E21E}" presName="rootConnector" presStyleLbl="node2" presStyleIdx="3" presStyleCnt="9"/>
      <dgm:spPr/>
    </dgm:pt>
    <dgm:pt modelId="{EBEBB910-BD0F-4297-90A7-C1385B7C3E24}" type="pres">
      <dgm:prSet presAssocID="{5AF9AADC-04F9-43C4-8D7A-8528EBF3E21E}" presName="hierChild4" presStyleCnt="0"/>
      <dgm:spPr/>
    </dgm:pt>
    <dgm:pt modelId="{4A1EBDD6-B51C-4874-9139-6A26CFF6C52D}" type="pres">
      <dgm:prSet presAssocID="{BFA38F33-853F-429B-BCD6-9AD84183C67B}" presName="Name37" presStyleLbl="parChTrans1D3" presStyleIdx="2" presStyleCnt="4"/>
      <dgm:spPr/>
    </dgm:pt>
    <dgm:pt modelId="{AD7BA37E-34DD-42C2-A962-AF048D958C7E}" type="pres">
      <dgm:prSet presAssocID="{37415907-5263-4A1B-B7E3-7A305FC77411}" presName="hierRoot2" presStyleCnt="0">
        <dgm:presLayoutVars>
          <dgm:hierBranch val="init"/>
        </dgm:presLayoutVars>
      </dgm:prSet>
      <dgm:spPr/>
    </dgm:pt>
    <dgm:pt modelId="{8318FF39-E1CC-4B25-9CC3-4A71D48AC352}" type="pres">
      <dgm:prSet presAssocID="{37415907-5263-4A1B-B7E3-7A305FC77411}" presName="rootComposite" presStyleCnt="0"/>
      <dgm:spPr/>
    </dgm:pt>
    <dgm:pt modelId="{AF729F35-177C-41AE-9368-B87C00F4164E}" type="pres">
      <dgm:prSet presAssocID="{37415907-5263-4A1B-B7E3-7A305FC77411}" presName="rootText" presStyleLbl="node3" presStyleIdx="2" presStyleCnt="4">
        <dgm:presLayoutVars>
          <dgm:chPref val="3"/>
        </dgm:presLayoutVars>
      </dgm:prSet>
      <dgm:spPr/>
    </dgm:pt>
    <dgm:pt modelId="{41C4BBBF-EC4D-42E1-BB53-72FFCCDC21A8}" type="pres">
      <dgm:prSet presAssocID="{37415907-5263-4A1B-B7E3-7A305FC77411}" presName="rootConnector" presStyleLbl="node3" presStyleIdx="2" presStyleCnt="4"/>
      <dgm:spPr/>
    </dgm:pt>
    <dgm:pt modelId="{A2CC4973-398E-432A-967F-4F3E668803D0}" type="pres">
      <dgm:prSet presAssocID="{37415907-5263-4A1B-B7E3-7A305FC77411}" presName="hierChild4" presStyleCnt="0"/>
      <dgm:spPr/>
    </dgm:pt>
    <dgm:pt modelId="{FE0679C7-2B6B-403B-A8CB-12C3F345848E}" type="pres">
      <dgm:prSet presAssocID="{37415907-5263-4A1B-B7E3-7A305FC77411}" presName="hierChild5" presStyleCnt="0"/>
      <dgm:spPr/>
    </dgm:pt>
    <dgm:pt modelId="{7ED864DB-3705-48E4-B89E-FD28F13AAC12}" type="pres">
      <dgm:prSet presAssocID="{5AF9AADC-04F9-43C4-8D7A-8528EBF3E21E}" presName="hierChild5" presStyleCnt="0"/>
      <dgm:spPr/>
    </dgm:pt>
    <dgm:pt modelId="{A7312B80-07BB-4A49-8548-A45F80F969B0}" type="pres">
      <dgm:prSet presAssocID="{8E1B8804-680C-4588-BCC0-E97BFAF28806}" presName="Name37" presStyleLbl="parChTrans1D2" presStyleIdx="4" presStyleCnt="9"/>
      <dgm:spPr/>
    </dgm:pt>
    <dgm:pt modelId="{30AED1DD-C072-4A2D-A0C1-2F7AC9456E9F}" type="pres">
      <dgm:prSet presAssocID="{70E9EEF5-2205-469D-88D3-DBE9DF59FF5B}" presName="hierRoot2" presStyleCnt="0">
        <dgm:presLayoutVars>
          <dgm:hierBranch val="init"/>
        </dgm:presLayoutVars>
      </dgm:prSet>
      <dgm:spPr/>
    </dgm:pt>
    <dgm:pt modelId="{8B1340F3-11AC-45E5-9DA0-3CC8AC743D5D}" type="pres">
      <dgm:prSet presAssocID="{70E9EEF5-2205-469D-88D3-DBE9DF59FF5B}" presName="rootComposite" presStyleCnt="0"/>
      <dgm:spPr/>
    </dgm:pt>
    <dgm:pt modelId="{E3E1D25A-C5DC-445B-BD9E-933643F29E0D}" type="pres">
      <dgm:prSet presAssocID="{70E9EEF5-2205-469D-88D3-DBE9DF59FF5B}" presName="rootText" presStyleLbl="node2" presStyleIdx="4" presStyleCnt="9">
        <dgm:presLayoutVars>
          <dgm:chPref val="3"/>
        </dgm:presLayoutVars>
      </dgm:prSet>
      <dgm:spPr/>
    </dgm:pt>
    <dgm:pt modelId="{A89D3711-2D26-41EC-9667-6D5AA864F8AD}" type="pres">
      <dgm:prSet presAssocID="{70E9EEF5-2205-469D-88D3-DBE9DF59FF5B}" presName="rootConnector" presStyleLbl="node2" presStyleIdx="4" presStyleCnt="9"/>
      <dgm:spPr/>
    </dgm:pt>
    <dgm:pt modelId="{AB8DE482-CC48-42DA-A1B2-22861D1FDECF}" type="pres">
      <dgm:prSet presAssocID="{70E9EEF5-2205-469D-88D3-DBE9DF59FF5B}" presName="hierChild4" presStyleCnt="0"/>
      <dgm:spPr/>
    </dgm:pt>
    <dgm:pt modelId="{17860A69-B58C-49B9-9469-3A14C824AB5B}" type="pres">
      <dgm:prSet presAssocID="{70E9EEF5-2205-469D-88D3-DBE9DF59FF5B}" presName="hierChild5" presStyleCnt="0"/>
      <dgm:spPr/>
    </dgm:pt>
    <dgm:pt modelId="{B54FBFD7-A3CA-4600-B4F8-CD4E631FACBA}" type="pres">
      <dgm:prSet presAssocID="{FC315D9D-E453-4992-9102-BD937CFA6CDF}" presName="Name37" presStyleLbl="parChTrans1D2" presStyleIdx="5" presStyleCnt="9"/>
      <dgm:spPr/>
    </dgm:pt>
    <dgm:pt modelId="{67E681EA-8F8B-4E99-834B-C9E742608BA2}" type="pres">
      <dgm:prSet presAssocID="{99E7D0E9-0518-4F39-BD4B-CA7367B15572}" presName="hierRoot2" presStyleCnt="0">
        <dgm:presLayoutVars>
          <dgm:hierBranch val="init"/>
        </dgm:presLayoutVars>
      </dgm:prSet>
      <dgm:spPr/>
    </dgm:pt>
    <dgm:pt modelId="{C35F7A75-67F8-4144-9AFC-B46896687E93}" type="pres">
      <dgm:prSet presAssocID="{99E7D0E9-0518-4F39-BD4B-CA7367B15572}" presName="rootComposite" presStyleCnt="0"/>
      <dgm:spPr/>
    </dgm:pt>
    <dgm:pt modelId="{76B91AB7-0371-454C-8DA6-E5661151DCF2}" type="pres">
      <dgm:prSet presAssocID="{99E7D0E9-0518-4F39-BD4B-CA7367B15572}" presName="rootText" presStyleLbl="node2" presStyleIdx="5" presStyleCnt="9">
        <dgm:presLayoutVars>
          <dgm:chPref val="3"/>
        </dgm:presLayoutVars>
      </dgm:prSet>
      <dgm:spPr/>
    </dgm:pt>
    <dgm:pt modelId="{35B31691-BB38-424F-AD3E-B4782300BAC5}" type="pres">
      <dgm:prSet presAssocID="{99E7D0E9-0518-4F39-BD4B-CA7367B15572}" presName="rootConnector" presStyleLbl="node2" presStyleIdx="5" presStyleCnt="9"/>
      <dgm:spPr/>
    </dgm:pt>
    <dgm:pt modelId="{76972B94-4694-4181-9BFF-65A4007EA32D}" type="pres">
      <dgm:prSet presAssocID="{99E7D0E9-0518-4F39-BD4B-CA7367B15572}" presName="hierChild4" presStyleCnt="0"/>
      <dgm:spPr/>
    </dgm:pt>
    <dgm:pt modelId="{917CD86D-58CF-4A50-86BB-F2B64C8CF03C}" type="pres">
      <dgm:prSet presAssocID="{99E7D0E9-0518-4F39-BD4B-CA7367B15572}" presName="hierChild5" presStyleCnt="0"/>
      <dgm:spPr/>
    </dgm:pt>
    <dgm:pt modelId="{8B5402B2-DE05-42F4-A19B-C459BAE6B875}" type="pres">
      <dgm:prSet presAssocID="{2B9FD5F2-CE6C-4EB2-9EC9-3F619BAAA7DE}" presName="Name37" presStyleLbl="parChTrans1D2" presStyleIdx="6" presStyleCnt="9"/>
      <dgm:spPr/>
    </dgm:pt>
    <dgm:pt modelId="{5FA7F399-AB93-40F8-96C7-FFD44F2CB4D0}" type="pres">
      <dgm:prSet presAssocID="{34DBA9BF-AF19-41D7-9AC7-3C778A44A10A}" presName="hierRoot2" presStyleCnt="0">
        <dgm:presLayoutVars>
          <dgm:hierBranch val="init"/>
        </dgm:presLayoutVars>
      </dgm:prSet>
      <dgm:spPr/>
    </dgm:pt>
    <dgm:pt modelId="{022DD721-FCE3-442B-BE8F-FD121AA0A3A4}" type="pres">
      <dgm:prSet presAssocID="{34DBA9BF-AF19-41D7-9AC7-3C778A44A10A}" presName="rootComposite" presStyleCnt="0"/>
      <dgm:spPr/>
    </dgm:pt>
    <dgm:pt modelId="{00BCBF16-A36B-448F-ACA8-7EE4B3FE1FF1}" type="pres">
      <dgm:prSet presAssocID="{34DBA9BF-AF19-41D7-9AC7-3C778A44A10A}" presName="rootText" presStyleLbl="node2" presStyleIdx="6" presStyleCnt="9">
        <dgm:presLayoutVars>
          <dgm:chPref val="3"/>
        </dgm:presLayoutVars>
      </dgm:prSet>
      <dgm:spPr/>
    </dgm:pt>
    <dgm:pt modelId="{F6274454-227B-470D-956D-F41CAB1E750D}" type="pres">
      <dgm:prSet presAssocID="{34DBA9BF-AF19-41D7-9AC7-3C778A44A10A}" presName="rootConnector" presStyleLbl="node2" presStyleIdx="6" presStyleCnt="9"/>
      <dgm:spPr/>
    </dgm:pt>
    <dgm:pt modelId="{24F4BD66-94F4-4C6F-81C6-644DF5A2B80A}" type="pres">
      <dgm:prSet presAssocID="{34DBA9BF-AF19-41D7-9AC7-3C778A44A10A}" presName="hierChild4" presStyleCnt="0"/>
      <dgm:spPr/>
    </dgm:pt>
    <dgm:pt modelId="{5063ADDF-A038-4540-9E14-D5FE93D28E9B}" type="pres">
      <dgm:prSet presAssocID="{699FD8E7-3BD5-40EC-AFE4-67E5199A8ECB}" presName="Name37" presStyleLbl="parChTrans1D3" presStyleIdx="3" presStyleCnt="4"/>
      <dgm:spPr/>
    </dgm:pt>
    <dgm:pt modelId="{E5F86D8D-C23D-41A9-8F66-47FD74839F20}" type="pres">
      <dgm:prSet presAssocID="{DD87C8E4-5570-472F-A291-6F81E6DA743D}" presName="hierRoot2" presStyleCnt="0">
        <dgm:presLayoutVars>
          <dgm:hierBranch val="init"/>
        </dgm:presLayoutVars>
      </dgm:prSet>
      <dgm:spPr/>
    </dgm:pt>
    <dgm:pt modelId="{47861CB4-F9BF-4BD7-8160-BB5626A8CA92}" type="pres">
      <dgm:prSet presAssocID="{DD87C8E4-5570-472F-A291-6F81E6DA743D}" presName="rootComposite" presStyleCnt="0"/>
      <dgm:spPr/>
    </dgm:pt>
    <dgm:pt modelId="{31A62CE4-0C27-4D40-A448-A3BACFD0759C}" type="pres">
      <dgm:prSet presAssocID="{DD87C8E4-5570-472F-A291-6F81E6DA743D}" presName="rootText" presStyleLbl="node3" presStyleIdx="3" presStyleCnt="4">
        <dgm:presLayoutVars>
          <dgm:chPref val="3"/>
        </dgm:presLayoutVars>
      </dgm:prSet>
      <dgm:spPr/>
    </dgm:pt>
    <dgm:pt modelId="{81C28F26-140A-452C-A8C2-30F7C8D8193C}" type="pres">
      <dgm:prSet presAssocID="{DD87C8E4-5570-472F-A291-6F81E6DA743D}" presName="rootConnector" presStyleLbl="node3" presStyleIdx="3" presStyleCnt="4"/>
      <dgm:spPr/>
    </dgm:pt>
    <dgm:pt modelId="{1CF56B17-715F-4AEC-9445-DEE2EADB4373}" type="pres">
      <dgm:prSet presAssocID="{DD87C8E4-5570-472F-A291-6F81E6DA743D}" presName="hierChild4" presStyleCnt="0"/>
      <dgm:spPr/>
    </dgm:pt>
    <dgm:pt modelId="{68916D01-5CCD-4DCF-8CB4-76619FEE428D}" type="pres">
      <dgm:prSet presAssocID="{DD87C8E4-5570-472F-A291-6F81E6DA743D}" presName="hierChild5" presStyleCnt="0"/>
      <dgm:spPr/>
    </dgm:pt>
    <dgm:pt modelId="{608C8EE9-4C6F-4E76-994B-A62271BAA993}" type="pres">
      <dgm:prSet presAssocID="{34DBA9BF-AF19-41D7-9AC7-3C778A44A10A}" presName="hierChild5" presStyleCnt="0"/>
      <dgm:spPr/>
    </dgm:pt>
    <dgm:pt modelId="{2862ACB9-6301-4341-9C0F-0CD4149FC382}" type="pres">
      <dgm:prSet presAssocID="{82C51FB5-5D7E-439E-A5F8-39D95E04FC92}" presName="Name37" presStyleLbl="parChTrans1D2" presStyleIdx="7" presStyleCnt="9"/>
      <dgm:spPr/>
    </dgm:pt>
    <dgm:pt modelId="{8E98C227-BB54-452B-B788-FBFF26DDE421}" type="pres">
      <dgm:prSet presAssocID="{7891A63B-1158-4EC0-9BE8-4D48C5879391}" presName="hierRoot2" presStyleCnt="0">
        <dgm:presLayoutVars>
          <dgm:hierBranch val="init"/>
        </dgm:presLayoutVars>
      </dgm:prSet>
      <dgm:spPr/>
    </dgm:pt>
    <dgm:pt modelId="{0253AFDA-05D4-4C3B-85D0-D96FAB1E2495}" type="pres">
      <dgm:prSet presAssocID="{7891A63B-1158-4EC0-9BE8-4D48C5879391}" presName="rootComposite" presStyleCnt="0"/>
      <dgm:spPr/>
    </dgm:pt>
    <dgm:pt modelId="{35830E24-68DA-4A2C-BEA8-9649353EC857}" type="pres">
      <dgm:prSet presAssocID="{7891A63B-1158-4EC0-9BE8-4D48C5879391}" presName="rootText" presStyleLbl="node2" presStyleIdx="7" presStyleCnt="9">
        <dgm:presLayoutVars>
          <dgm:chPref val="3"/>
        </dgm:presLayoutVars>
      </dgm:prSet>
      <dgm:spPr/>
    </dgm:pt>
    <dgm:pt modelId="{157AC822-2947-4693-AEAA-5ECE38336BE2}" type="pres">
      <dgm:prSet presAssocID="{7891A63B-1158-4EC0-9BE8-4D48C5879391}" presName="rootConnector" presStyleLbl="node2" presStyleIdx="7" presStyleCnt="9"/>
      <dgm:spPr/>
    </dgm:pt>
    <dgm:pt modelId="{3F850D9A-B03F-4F06-B9C7-C8682CA8FD8E}" type="pres">
      <dgm:prSet presAssocID="{7891A63B-1158-4EC0-9BE8-4D48C5879391}" presName="hierChild4" presStyleCnt="0"/>
      <dgm:spPr/>
    </dgm:pt>
    <dgm:pt modelId="{4A05D7EE-60CE-4736-951D-0DE0E623FBA7}" type="pres">
      <dgm:prSet presAssocID="{7891A63B-1158-4EC0-9BE8-4D48C5879391}" presName="hierChild5" presStyleCnt="0"/>
      <dgm:spPr/>
    </dgm:pt>
    <dgm:pt modelId="{C3E74F5F-615D-41C6-B49E-522E16DBF792}" type="pres">
      <dgm:prSet presAssocID="{0704FD4E-40E1-47CB-BEE4-4CF3E3C6C309}" presName="Name37" presStyleLbl="parChTrans1D2" presStyleIdx="8" presStyleCnt="9"/>
      <dgm:spPr/>
    </dgm:pt>
    <dgm:pt modelId="{DB44E922-3EED-4A20-9DF9-B8E5235B112E}" type="pres">
      <dgm:prSet presAssocID="{B23ACDEC-2E31-4EB6-9A84-7321EB5DBD09}" presName="hierRoot2" presStyleCnt="0">
        <dgm:presLayoutVars>
          <dgm:hierBranch val="init"/>
        </dgm:presLayoutVars>
      </dgm:prSet>
      <dgm:spPr/>
    </dgm:pt>
    <dgm:pt modelId="{76FEF474-F2D3-4C43-83B2-C5CF2412C58C}" type="pres">
      <dgm:prSet presAssocID="{B23ACDEC-2E31-4EB6-9A84-7321EB5DBD09}" presName="rootComposite" presStyleCnt="0"/>
      <dgm:spPr/>
    </dgm:pt>
    <dgm:pt modelId="{73D32351-8F08-443B-A589-F941DD702A83}" type="pres">
      <dgm:prSet presAssocID="{B23ACDEC-2E31-4EB6-9A84-7321EB5DBD09}" presName="rootText" presStyleLbl="node2" presStyleIdx="8" presStyleCnt="9">
        <dgm:presLayoutVars>
          <dgm:chPref val="3"/>
        </dgm:presLayoutVars>
      </dgm:prSet>
      <dgm:spPr/>
    </dgm:pt>
    <dgm:pt modelId="{6A1D0390-CA6E-43A9-9BF0-6EAB2468BFE4}" type="pres">
      <dgm:prSet presAssocID="{B23ACDEC-2E31-4EB6-9A84-7321EB5DBD09}" presName="rootConnector" presStyleLbl="node2" presStyleIdx="8" presStyleCnt="9"/>
      <dgm:spPr/>
    </dgm:pt>
    <dgm:pt modelId="{E82AFF8F-ABCA-41C6-9832-0EF07BCF7487}" type="pres">
      <dgm:prSet presAssocID="{B23ACDEC-2E31-4EB6-9A84-7321EB5DBD09}" presName="hierChild4" presStyleCnt="0"/>
      <dgm:spPr/>
    </dgm:pt>
    <dgm:pt modelId="{3380F7EE-9B1E-46D4-816B-D0E73BB56089}" type="pres">
      <dgm:prSet presAssocID="{B23ACDEC-2E31-4EB6-9A84-7321EB5DBD09}" presName="hierChild5" presStyleCnt="0"/>
      <dgm:spPr/>
    </dgm:pt>
    <dgm:pt modelId="{C68B928D-A667-4BB1-948E-011EDCDAA3DF}" type="pres">
      <dgm:prSet presAssocID="{98279EB9-2911-4099-92DF-62445E21C9EE}" presName="hierChild3" presStyleCnt="0"/>
      <dgm:spPr/>
    </dgm:pt>
  </dgm:ptLst>
  <dgm:cxnLst>
    <dgm:cxn modelId="{EF915504-E219-4F37-9385-92A2924E15D6}" type="presOf" srcId="{4272742D-F4AC-49FB-B2E4-53571F5B29DF}" destId="{7156FC14-210B-4705-A862-2580C9A9F475}" srcOrd="1" destOrd="0" presId="urn:microsoft.com/office/officeart/2005/8/layout/orgChart1"/>
    <dgm:cxn modelId="{FABA0B06-DF92-425C-949B-08EBCA9872C9}" type="presOf" srcId="{5AF9AADC-04F9-43C4-8D7A-8528EBF3E21E}" destId="{29D1EC18-9BCA-4177-87A0-F775E4FB1A29}" srcOrd="0" destOrd="0" presId="urn:microsoft.com/office/officeart/2005/8/layout/orgChart1"/>
    <dgm:cxn modelId="{0685340D-21D0-42D2-A37E-7B24B7A73865}" type="presOf" srcId="{26EF00A9-5F3C-44DA-8CDC-BF9F352C6370}" destId="{56E36CDC-0601-409C-BFB4-5D0845A3CDA2}" srcOrd="0" destOrd="0" presId="urn:microsoft.com/office/officeart/2005/8/layout/orgChart1"/>
    <dgm:cxn modelId="{E901B60D-871C-4DF0-90AD-CECF26F2D888}" type="presOf" srcId="{34DBA9BF-AF19-41D7-9AC7-3C778A44A10A}" destId="{F6274454-227B-470D-956D-F41CAB1E750D}" srcOrd="1" destOrd="0" presId="urn:microsoft.com/office/officeart/2005/8/layout/orgChart1"/>
    <dgm:cxn modelId="{92E0DC0D-A135-4D5A-86B4-999D1A31A84B}" type="presOf" srcId="{38E7060A-E21E-40E0-B884-5D10F57AADF0}" destId="{B578C7A8-DBD8-4588-BCF9-0F511E21FC08}" srcOrd="1" destOrd="0" presId="urn:microsoft.com/office/officeart/2005/8/layout/orgChart1"/>
    <dgm:cxn modelId="{BF00E70D-830D-40D9-A250-C9726787A9EE}" type="presOf" srcId="{2C2A5CBA-B7A1-4EC8-AC01-4F1E374D521A}" destId="{8449E935-3BBF-43AC-BEC0-F2112DD695CE}" srcOrd="1" destOrd="0" presId="urn:microsoft.com/office/officeart/2005/8/layout/orgChart1"/>
    <dgm:cxn modelId="{D735F00D-DBFC-40E6-A7B9-BEFC6EFF48EE}" type="presOf" srcId="{04F0BF4D-7012-4795-AD67-E2E64DC3B1E8}" destId="{562D18FE-1211-49C2-A4CE-E765D3ADDC59}" srcOrd="0" destOrd="0" presId="urn:microsoft.com/office/officeart/2005/8/layout/orgChart1"/>
    <dgm:cxn modelId="{56A22616-11EA-4E9D-A50B-CABDCD3F8FE5}" srcId="{A7FA65C8-36C8-447C-870C-858948FF61AE}" destId="{67C55F39-AEF1-42E8-B2A1-F82C651ACABE}" srcOrd="0" destOrd="0" parTransId="{836CBD85-5CCC-40A7-BDAE-BAD665332257}" sibTransId="{2E975E33-7B79-4238-ABB3-D50FF96D7AAE}"/>
    <dgm:cxn modelId="{BF978C19-C790-4B67-8701-AA9BA9E8C6EC}" srcId="{98279EB9-2911-4099-92DF-62445E21C9EE}" destId="{34DBA9BF-AF19-41D7-9AC7-3C778A44A10A}" srcOrd="6" destOrd="0" parTransId="{2B9FD5F2-CE6C-4EB2-9EC9-3F619BAAA7DE}" sibTransId="{84A78895-15F3-466A-AC5F-80FEF8AFDFE1}"/>
    <dgm:cxn modelId="{F4C0FD1A-1E5B-47AB-9563-1CE1C87E5421}" type="presOf" srcId="{985C8917-A1EE-4BE0-A4FF-910DBD27B915}" destId="{76AEFA5F-9E9F-4B2D-9BE9-B24F9EB579A7}" srcOrd="0" destOrd="0" presId="urn:microsoft.com/office/officeart/2005/8/layout/orgChart1"/>
    <dgm:cxn modelId="{8D52D61D-ED9D-434A-B768-41000ACC9E67}" srcId="{1CCF4F4C-B8B5-4FCD-9E27-D33EC0C215AD}" destId="{4272742D-F4AC-49FB-B2E4-53571F5B29DF}" srcOrd="7" destOrd="0" parTransId="{985C8917-A1EE-4BE0-A4FF-910DBD27B915}" sibTransId="{645F9EC1-E657-4E9A-9350-26DCCBBC5422}"/>
    <dgm:cxn modelId="{5FDC2720-283C-46F1-B900-27DAA91B8B3D}" type="presOf" srcId="{99E7D0E9-0518-4F39-BD4B-CA7367B15572}" destId="{35B31691-BB38-424F-AD3E-B4782300BAC5}" srcOrd="1" destOrd="0" presId="urn:microsoft.com/office/officeart/2005/8/layout/orgChart1"/>
    <dgm:cxn modelId="{52CBB420-E922-44BE-8C9D-5332CBC6D3A6}" type="presOf" srcId="{99E7D0E9-0518-4F39-BD4B-CA7367B15572}" destId="{76B91AB7-0371-454C-8DA6-E5661151DCF2}" srcOrd="0" destOrd="0" presId="urn:microsoft.com/office/officeart/2005/8/layout/orgChart1"/>
    <dgm:cxn modelId="{F7C89A22-9E99-4539-91C9-B2A694E0341A}" srcId="{07599469-C093-43C8-B6E5-38294AC452AE}" destId="{46FA5874-1AF5-445C-A4BA-073EE7F50D4E}" srcOrd="1" destOrd="0" parTransId="{0A34ADA3-1FA8-4AC6-B68F-A8F3C806DEEA}" sibTransId="{EDA7C1BD-0FDC-4560-A277-E19949D3C6BF}"/>
    <dgm:cxn modelId="{A4F41A24-032B-4173-AC0C-F66CA09A51D5}" type="presOf" srcId="{040CA2B8-EE25-4BD0-B9A6-847841FCE6B2}" destId="{C22D73EB-8F03-4BB3-AC6E-763BFBEAEBA8}" srcOrd="0" destOrd="0" presId="urn:microsoft.com/office/officeart/2005/8/layout/orgChart1"/>
    <dgm:cxn modelId="{B0B77324-3221-481F-A25A-B4D8E44A05E8}" type="presOf" srcId="{07599469-C093-43C8-B6E5-38294AC452AE}" destId="{44DF5CB3-5688-4DBE-A825-FEBFAFDCC7CE}" srcOrd="0" destOrd="0" presId="urn:microsoft.com/office/officeart/2005/8/layout/orgChart1"/>
    <dgm:cxn modelId="{D44F5725-CAC6-4B7E-A89D-6CB89D915977}" type="presOf" srcId="{7891A63B-1158-4EC0-9BE8-4D48C5879391}" destId="{35830E24-68DA-4A2C-BEA8-9649353EC857}" srcOrd="0" destOrd="0" presId="urn:microsoft.com/office/officeart/2005/8/layout/orgChart1"/>
    <dgm:cxn modelId="{B96B4A2A-9BE6-4E96-8099-35039F793A6A}" type="presOf" srcId="{8FCB1CFC-1225-4FA2-B681-12671B57C9BC}" destId="{B8841FFA-05B2-46F0-9363-BB2375DF51B7}" srcOrd="1" destOrd="0" presId="urn:microsoft.com/office/officeart/2005/8/layout/orgChart1"/>
    <dgm:cxn modelId="{F9509B2A-13FC-4AD3-92FC-8C846D19A0D3}" type="presOf" srcId="{699FD8E7-3BD5-40EC-AFE4-67E5199A8ECB}" destId="{5063ADDF-A038-4540-9E14-D5FE93D28E9B}" srcOrd="0" destOrd="0" presId="urn:microsoft.com/office/officeart/2005/8/layout/orgChart1"/>
    <dgm:cxn modelId="{69A4D12B-971B-4F14-BA87-FBB3F8331152}" type="presOf" srcId="{2A7FB6F0-A860-4E33-900E-5D2A3346C7FC}" destId="{BEF0B4D5-20C8-4A23-82DB-6097F7968490}" srcOrd="0" destOrd="0" presId="urn:microsoft.com/office/officeart/2005/8/layout/orgChart1"/>
    <dgm:cxn modelId="{EAD0092C-9379-4722-90FE-C8A5B054AFD8}" type="presOf" srcId="{31D7BF6C-F47F-415C-B7AD-E4B49865D86F}" destId="{DF8CAE6E-4219-4DC7-9883-1C215D0B45B2}" srcOrd="0" destOrd="0" presId="urn:microsoft.com/office/officeart/2005/8/layout/orgChart1"/>
    <dgm:cxn modelId="{0A82F630-17FF-4B70-BE8B-73CAEA1445F8}" srcId="{5418A2A2-3EDA-45D6-AAC5-F0E222006279}" destId="{8FCB1CFC-1225-4FA2-B681-12671B57C9BC}" srcOrd="1" destOrd="0" parTransId="{C3363142-0F39-4D4C-AC94-B17C3FD190BD}" sibTransId="{FB513228-B12C-4AC8-9272-89B36681BA2F}"/>
    <dgm:cxn modelId="{ADD2DF31-72D4-4432-B134-6262CBDCB408}" type="presOf" srcId="{2C43A730-1899-4EC9-B6AD-404D1528E7FC}" destId="{F7B7B177-A73C-4376-87C6-508B5FCAF5D5}" srcOrd="0" destOrd="0" presId="urn:microsoft.com/office/officeart/2005/8/layout/orgChart1"/>
    <dgm:cxn modelId="{A9200732-8AD2-4FC2-9F7E-A3E9586C6CF6}" srcId="{98279EB9-2911-4099-92DF-62445E21C9EE}" destId="{26EF00A9-5F3C-44DA-8CDC-BF9F352C6370}" srcOrd="0" destOrd="0" parTransId="{F9CB23FB-3FDC-4B32-9177-BF41599C3295}" sibTransId="{B6ECB4CC-DD0E-4235-B4EE-21C301B26BAA}"/>
    <dgm:cxn modelId="{B4A35D32-8359-4360-A4FF-41BF49520208}" srcId="{2C43A730-1899-4EC9-B6AD-404D1528E7FC}" destId="{040CA2B8-EE25-4BD0-B9A6-847841FCE6B2}" srcOrd="0" destOrd="0" parTransId="{9EA972CA-1555-4374-9984-E6FE16F0839A}" sibTransId="{648CB3CA-D6D9-4648-A22D-EC72E436B6BB}"/>
    <dgm:cxn modelId="{0F81E832-3154-4C6D-8EC6-A27595674FAF}" type="presOf" srcId="{C0CC7623-2A63-4D3E-8C47-0F6615427274}" destId="{D9CA599D-D0DE-4222-8775-77F7E2E0F503}" srcOrd="0" destOrd="0" presId="urn:microsoft.com/office/officeart/2005/8/layout/orgChart1"/>
    <dgm:cxn modelId="{9C639737-2C5E-44BE-ABF5-7D4FECDCF533}" type="presOf" srcId="{1CCF4F4C-B8B5-4FCD-9E27-D33EC0C215AD}" destId="{2B7BE5FA-0B5D-4D67-9992-2A2DE5507825}" srcOrd="0" destOrd="0" presId="urn:microsoft.com/office/officeart/2005/8/layout/orgChart1"/>
    <dgm:cxn modelId="{86F7BC38-30D8-4272-A607-FBE66A5FAB05}" type="presOf" srcId="{5ABF2988-3218-4AF9-97DF-B1966ADC2EAD}" destId="{D9652AB3-6405-4D50-A125-94514564D420}" srcOrd="0" destOrd="0" presId="urn:microsoft.com/office/officeart/2005/8/layout/orgChart1"/>
    <dgm:cxn modelId="{B13DCE38-BA78-4453-9137-65CD5CFB468D}" type="presOf" srcId="{D8569650-5376-4810-BCD0-F8B5A5083B33}" destId="{0A3193D8-7497-4A98-8F4B-88799E1A15DF}" srcOrd="0" destOrd="0" presId="urn:microsoft.com/office/officeart/2005/8/layout/orgChart1"/>
    <dgm:cxn modelId="{77AE263C-AF62-4A35-8A45-3B2954C26208}" srcId="{1CCF4F4C-B8B5-4FCD-9E27-D33EC0C215AD}" destId="{2A255936-0F19-48DB-804B-794CED9726BF}" srcOrd="3" destOrd="0" parTransId="{04F0BF4D-7012-4795-AD67-E2E64DC3B1E8}" sibTransId="{8EA3E1E4-32BE-4546-BD13-9220AFDAF685}"/>
    <dgm:cxn modelId="{97145B3C-623C-4DE6-B49D-730C5EFEFCB9}" srcId="{2C43A730-1899-4EC9-B6AD-404D1528E7FC}" destId="{2A7FB6F0-A860-4E33-900E-5D2A3346C7FC}" srcOrd="1" destOrd="0" parTransId="{08D52F11-3051-4046-9BEB-83E52B3D8083}" sibTransId="{C1E6E00A-0515-49A0-B021-54F3A34F80E6}"/>
    <dgm:cxn modelId="{25635A3E-C8E2-4679-9F5B-CA517D617DC8}" type="presOf" srcId="{2A255936-0F19-48DB-804B-794CED9726BF}" destId="{F2214163-F609-4A69-9F52-3CCD4D1A596B}" srcOrd="0" destOrd="0" presId="urn:microsoft.com/office/officeart/2005/8/layout/orgChart1"/>
    <dgm:cxn modelId="{3000EC5B-B8A4-4C14-A53E-0BD1AD5A9BDB}" type="presOf" srcId="{D2A53D1F-DF5E-415D-BC5A-C959B675098B}" destId="{DF9B5A76-9D3C-4105-8281-A341EEE75691}" srcOrd="1" destOrd="0" presId="urn:microsoft.com/office/officeart/2005/8/layout/orgChart1"/>
    <dgm:cxn modelId="{E9694E5D-AABE-40FC-904C-5721DAB2F6ED}" srcId="{1CCF4F4C-B8B5-4FCD-9E27-D33EC0C215AD}" destId="{A964630F-DA2C-4861-B9B1-E74C0F207D78}" srcOrd="6" destOrd="0" parTransId="{A646396A-019A-4692-B60D-C71622AAEB22}" sibTransId="{A8ACB10C-6EC0-4D0F-958D-875C8C23812C}"/>
    <dgm:cxn modelId="{B9F2F45D-6C80-4F93-9A2E-DACF69BA736A}" type="presOf" srcId="{BFA38F33-853F-429B-BCD6-9AD84183C67B}" destId="{4A1EBDD6-B51C-4874-9139-6A26CFF6C52D}" srcOrd="0" destOrd="0" presId="urn:microsoft.com/office/officeart/2005/8/layout/orgChart1"/>
    <dgm:cxn modelId="{F370695E-F0A9-4539-B411-77D826893D56}" type="presOf" srcId="{A964630F-DA2C-4861-B9B1-E74C0F207D78}" destId="{94CEBE79-9674-4422-A774-02F2ECF39BEA}" srcOrd="1" destOrd="0" presId="urn:microsoft.com/office/officeart/2005/8/layout/orgChart1"/>
    <dgm:cxn modelId="{EA679E5E-3E50-4BF4-8964-A7397317EF7E}" type="presOf" srcId="{38E7060A-E21E-40E0-B884-5D10F57AADF0}" destId="{0E0E1BD2-E7A5-4564-BDFD-DA5EF846E6A5}" srcOrd="0" destOrd="0" presId="urn:microsoft.com/office/officeart/2005/8/layout/orgChart1"/>
    <dgm:cxn modelId="{A385B75F-0F7E-4A7B-B0A1-918834A50E8B}" type="presOf" srcId="{35B20DEC-E9F5-4649-8EB3-3B192ECF4B42}" destId="{CDF7F2D6-ECCF-4B9E-BC7A-F894B87981D9}" srcOrd="0" destOrd="0" presId="urn:microsoft.com/office/officeart/2005/8/layout/orgChart1"/>
    <dgm:cxn modelId="{F69E8760-92F9-451F-BB9D-C909D3A180F3}" type="presOf" srcId="{DD87C8E4-5570-472F-A291-6F81E6DA743D}" destId="{81C28F26-140A-452C-A8C2-30F7C8D8193C}" srcOrd="1" destOrd="0" presId="urn:microsoft.com/office/officeart/2005/8/layout/orgChart1"/>
    <dgm:cxn modelId="{F3DE2742-F54A-4638-90FA-BE7854E815E7}" type="presOf" srcId="{8FCB1CFC-1225-4FA2-B681-12671B57C9BC}" destId="{F9BDA35E-41CC-4A63-9D10-8A315571E68D}" srcOrd="0" destOrd="0" presId="urn:microsoft.com/office/officeart/2005/8/layout/orgChart1"/>
    <dgm:cxn modelId="{C8FFCF46-DCC3-4588-AE94-B8683E09B8A4}" type="presOf" srcId="{51F4255A-84BE-4110-B10A-87EA4D7F5B94}" destId="{3E1EDB1A-F688-4EBA-BC96-29DB8E2B9CC4}" srcOrd="0" destOrd="0" presId="urn:microsoft.com/office/officeart/2005/8/layout/orgChart1"/>
    <dgm:cxn modelId="{CF648C47-860D-4C6F-9CC2-B339BD9FB060}" srcId="{D2647F32-4536-4AE8-8561-554C6853733B}" destId="{98279EB9-2911-4099-92DF-62445E21C9EE}" srcOrd="0" destOrd="0" parTransId="{4D32C83A-BC27-4779-B001-2C0D9C964F46}" sibTransId="{4A5F04B7-6022-4EAF-A8FA-A8A1429C4B5C}"/>
    <dgm:cxn modelId="{99C76368-17F7-4F95-B63A-A6AEA131A772}" type="presOf" srcId="{31D7BF6C-F47F-415C-B7AD-E4B49865D86F}" destId="{1470F42A-797B-496D-A3A6-680F4D38D031}" srcOrd="1" destOrd="0" presId="urn:microsoft.com/office/officeart/2005/8/layout/orgChart1"/>
    <dgm:cxn modelId="{DFBF8648-B348-4542-841B-B7A26B9D9622}" type="presOf" srcId="{B23ACDEC-2E31-4EB6-9A84-7321EB5DBD09}" destId="{73D32351-8F08-443B-A589-F941DD702A83}" srcOrd="0" destOrd="0" presId="urn:microsoft.com/office/officeart/2005/8/layout/orgChart1"/>
    <dgm:cxn modelId="{61D94A49-293E-4D8B-B215-28BA3D1E212E}" type="presOf" srcId="{C3363142-0F39-4D4C-AC94-B17C3FD190BD}" destId="{7F230E8C-855C-4A70-9805-C0DF6CBB907C}" srcOrd="0" destOrd="0" presId="urn:microsoft.com/office/officeart/2005/8/layout/orgChart1"/>
    <dgm:cxn modelId="{3DD5AD6A-6033-4F6A-B881-9EE80D2E9641}" type="presOf" srcId="{D2A53D1F-DF5E-415D-BC5A-C959B675098B}" destId="{83298BE8-899B-40FE-84AC-EFF4C8D50DB6}" srcOrd="0" destOrd="0" presId="urn:microsoft.com/office/officeart/2005/8/layout/orgChart1"/>
    <dgm:cxn modelId="{D1757F6B-7CD9-41F3-B1DC-D8440617290C}" type="presOf" srcId="{2A255936-0F19-48DB-804B-794CED9726BF}" destId="{8BDBA335-9648-446D-871C-BF180C61054B}" srcOrd="1" destOrd="0" presId="urn:microsoft.com/office/officeart/2005/8/layout/orgChart1"/>
    <dgm:cxn modelId="{D5A1854B-F41F-48B9-AAA0-1881247FFFFC}" type="presOf" srcId="{70E9EEF5-2205-469D-88D3-DBE9DF59FF5B}" destId="{A89D3711-2D26-41EC-9667-6D5AA864F8AD}" srcOrd="1" destOrd="0" presId="urn:microsoft.com/office/officeart/2005/8/layout/orgChart1"/>
    <dgm:cxn modelId="{2F688C4B-A893-4DCA-A0DE-57B02ECAEF41}" srcId="{5AF9AADC-04F9-43C4-8D7A-8528EBF3E21E}" destId="{37415907-5263-4A1B-B7E3-7A305FC77411}" srcOrd="0" destOrd="0" parTransId="{BFA38F33-853F-429B-BCD6-9AD84183C67B}" sibTransId="{CBEFCDFA-4E67-4406-AB09-FA4FAE939264}"/>
    <dgm:cxn modelId="{B2C3E26B-2804-4D0D-A3FF-7AC8CCC17CB4}" type="presOf" srcId="{F9B61297-E5D7-48E9-98C2-68572A3CD58F}" destId="{C9BA8D48-861F-451F-8D27-024A95099077}" srcOrd="1" destOrd="0" presId="urn:microsoft.com/office/officeart/2005/8/layout/orgChart1"/>
    <dgm:cxn modelId="{F192D16C-F15D-4691-8150-27F035433BE7}" srcId="{98279EB9-2911-4099-92DF-62445E21C9EE}" destId="{99E7D0E9-0518-4F39-BD4B-CA7367B15572}" srcOrd="5" destOrd="0" parTransId="{FC315D9D-E453-4992-9102-BD937CFA6CDF}" sibTransId="{2817F99C-AE41-4926-8A6D-1DABF5D88A05}"/>
    <dgm:cxn modelId="{9A78D54C-EE53-4715-9A94-FECE006435D8}" type="presOf" srcId="{3EB464B8-5547-480B-8BC6-10ACB426206A}" destId="{AB3F210D-E451-4176-8F79-97EC050ED14B}" srcOrd="1" destOrd="0" presId="urn:microsoft.com/office/officeart/2005/8/layout/orgChart1"/>
    <dgm:cxn modelId="{E66E4E4E-96B9-4D65-A333-D317282DC0D4}" type="presOf" srcId="{37415907-5263-4A1B-B7E3-7A305FC77411}" destId="{AF729F35-177C-41AE-9368-B87C00F4164E}" srcOrd="0" destOrd="0" presId="urn:microsoft.com/office/officeart/2005/8/layout/orgChart1"/>
    <dgm:cxn modelId="{A827C36E-68C9-49A3-BB91-37C813994DD8}" type="presOf" srcId="{07599469-C093-43C8-B6E5-38294AC452AE}" destId="{0DFA276E-C84B-4D8D-BFF7-4C80B954C19B}" srcOrd="1" destOrd="0" presId="urn:microsoft.com/office/officeart/2005/8/layout/orgChart1"/>
    <dgm:cxn modelId="{1AB1CB6F-A2FE-473F-9066-71D3A2AE263D}" srcId="{A964630F-DA2C-4861-B9B1-E74C0F207D78}" destId="{D2A53D1F-DF5E-415D-BC5A-C959B675098B}" srcOrd="1" destOrd="0" parTransId="{5B2444A3-4824-4157-85CE-529C52C2185F}" sibTransId="{B9828442-64BD-41F5-9D13-06944714BD84}"/>
    <dgm:cxn modelId="{02A44070-1989-45E3-948B-A6E24FC578A0}" type="presOf" srcId="{46FA5874-1AF5-445C-A4BA-073EE7F50D4E}" destId="{E02AAC06-1F79-4CF3-B7AA-600D2ABC5F74}" srcOrd="1" destOrd="0" presId="urn:microsoft.com/office/officeart/2005/8/layout/orgChart1"/>
    <dgm:cxn modelId="{C2CF6670-C397-4279-816A-66F9CFBDCDD0}" srcId="{2A255936-0F19-48DB-804B-794CED9726BF}" destId="{38E7060A-E21E-40E0-B884-5D10F57AADF0}" srcOrd="1" destOrd="0" parTransId="{03630E9A-FE03-427C-84AB-7C3A673BE49A}" sibTransId="{BBE97B8F-7DF1-4C35-969C-C74AD286FF26}"/>
    <dgm:cxn modelId="{58460371-641C-475B-BAA7-04340EDFCEB9}" type="presOf" srcId="{5B2444A3-4824-4157-85CE-529C52C2185F}" destId="{64C98F98-6FD5-4D44-821F-16DAC4C9F128}" srcOrd="0" destOrd="0" presId="urn:microsoft.com/office/officeart/2005/8/layout/orgChart1"/>
    <dgm:cxn modelId="{B78CF271-9593-4C52-B28F-E1006DED27A1}" srcId="{A964630F-DA2C-4861-B9B1-E74C0F207D78}" destId="{5ABF2988-3218-4AF9-97DF-B1966ADC2EAD}" srcOrd="0" destOrd="0" parTransId="{95408D6E-17BB-42A0-91FB-09FF95316603}" sibTransId="{57164C2D-E1D9-4E54-9A32-990E7672E485}"/>
    <dgm:cxn modelId="{8BED2E52-F51B-4AFF-960E-548F37E44CD0}" type="presOf" srcId="{0E164AFD-7961-4FBC-B15F-F1D1A81CA7A6}" destId="{F33363A8-2C14-4DEB-99BA-8D9EDB38BFBF}" srcOrd="0" destOrd="0" presId="urn:microsoft.com/office/officeart/2005/8/layout/orgChart1"/>
    <dgm:cxn modelId="{07693053-59EF-4E69-ACFB-995C824AC839}" type="presOf" srcId="{A3DCB650-D41B-4B30-9AC4-4537DB20A583}" destId="{75ACBBE2-7A6E-4EE2-85FC-864DF3FEAB61}" srcOrd="0" destOrd="0" presId="urn:microsoft.com/office/officeart/2005/8/layout/orgChart1"/>
    <dgm:cxn modelId="{7A7E7073-B045-4DDA-89C8-1E653BAF3983}" type="presOf" srcId="{A7FA65C8-36C8-447C-870C-858948FF61AE}" destId="{CD074C7E-791D-47FA-82BA-A21B5E15B3A5}" srcOrd="1" destOrd="0" presId="urn:microsoft.com/office/officeart/2005/8/layout/orgChart1"/>
    <dgm:cxn modelId="{5C51AA74-D1F7-4438-909A-91BB86F63123}" type="presOf" srcId="{DD87C8E4-5570-472F-A291-6F81E6DA743D}" destId="{31A62CE4-0C27-4D40-A448-A3BACFD0759C}" srcOrd="0" destOrd="0" presId="urn:microsoft.com/office/officeart/2005/8/layout/orgChart1"/>
    <dgm:cxn modelId="{181CB574-7C21-493B-BF08-4F290C80EB39}" type="presOf" srcId="{D6B60A5F-B25E-41BD-B167-9D32121D3856}" destId="{A3503E63-733C-42CA-8FDF-09F5C39305E1}" srcOrd="0" destOrd="0" presId="urn:microsoft.com/office/officeart/2005/8/layout/orgChart1"/>
    <dgm:cxn modelId="{F55BE154-2FC7-4653-A1F0-818B4F5E0255}" type="presOf" srcId="{C0CC7623-2A63-4D3E-8C47-0F6615427274}" destId="{E1C065E1-9020-45AA-9913-E73DAF071576}" srcOrd="1" destOrd="0" presId="urn:microsoft.com/office/officeart/2005/8/layout/orgChart1"/>
    <dgm:cxn modelId="{C05B5675-CDCA-4C4C-A463-2C293469A1C9}" type="presOf" srcId="{5ABF2988-3218-4AF9-97DF-B1966ADC2EAD}" destId="{34240F6D-DA5C-4299-A418-28C580228E0F}" srcOrd="1" destOrd="0" presId="urn:microsoft.com/office/officeart/2005/8/layout/orgChart1"/>
    <dgm:cxn modelId="{B3E03E56-9C71-40A3-A31F-2DE99F052FEA}" srcId="{1CCF4F4C-B8B5-4FCD-9E27-D33EC0C215AD}" destId="{2C43A730-1899-4EC9-B6AD-404D1528E7FC}" srcOrd="0" destOrd="0" parTransId="{B77EC81F-5975-4FE5-A7B1-E6BF8C70CCA6}" sibTransId="{6756F164-1E96-492D-8C9A-95E505847E26}"/>
    <dgm:cxn modelId="{8661F277-D043-40C2-A7A1-684F7F141E81}" type="presOf" srcId="{82C51FB5-5D7E-439E-A5F8-39D95E04FC92}" destId="{2862ACB9-6301-4341-9C0F-0CD4149FC382}" srcOrd="0" destOrd="0" presId="urn:microsoft.com/office/officeart/2005/8/layout/orgChart1"/>
    <dgm:cxn modelId="{B02DBE78-0C1D-414E-A2F5-C60AED91C7E2}" type="presOf" srcId="{5429B4D9-C562-4423-A242-2E63C5E20273}" destId="{284408E7-0F2B-4270-AE6C-9C16817E422E}" srcOrd="0" destOrd="0" presId="urn:microsoft.com/office/officeart/2005/8/layout/orgChart1"/>
    <dgm:cxn modelId="{855D447A-96E0-4712-80CD-BA7CCE720F46}" srcId="{98279EB9-2911-4099-92DF-62445E21C9EE}" destId="{70E9EEF5-2205-469D-88D3-DBE9DF59FF5B}" srcOrd="4" destOrd="0" parTransId="{8E1B8804-680C-4588-BCC0-E97BFAF28806}" sibTransId="{C3FC7FCA-2795-4F01-9777-47D957A516BC}"/>
    <dgm:cxn modelId="{1409977C-B70F-41CC-8C75-6E1E46010C19}" type="presOf" srcId="{2E0E9273-3D4D-4F94-8D1F-D69635641388}" destId="{B593A57D-6F98-42C5-8DB7-4CC758732BB3}" srcOrd="0" destOrd="0" presId="urn:microsoft.com/office/officeart/2005/8/layout/orgChart1"/>
    <dgm:cxn modelId="{60ACF581-54EC-481F-9AAC-FB93D5ED6EC9}" type="presOf" srcId="{26EF00A9-5F3C-44DA-8CDC-BF9F352C6370}" destId="{7212F1A3-0336-44BD-BFFE-746E3BDF9CE1}" srcOrd="1" destOrd="0" presId="urn:microsoft.com/office/officeart/2005/8/layout/orgChart1"/>
    <dgm:cxn modelId="{BEDDF581-AECA-4B77-9D0A-6BED21E94697}" type="presOf" srcId="{95408D6E-17BB-42A0-91FB-09FF95316603}" destId="{55E2ABC4-72E8-4D7F-8208-F705BFE17476}" srcOrd="0" destOrd="0" presId="urn:microsoft.com/office/officeart/2005/8/layout/orgChart1"/>
    <dgm:cxn modelId="{9ED11085-5DF1-4701-8317-F3459EB20803}" type="presOf" srcId="{F9B61297-E5D7-48E9-98C2-68572A3CD58F}" destId="{A83ACB83-C3A6-4AC8-8E01-E62997B7E7A3}" srcOrd="0" destOrd="0" presId="urn:microsoft.com/office/officeart/2005/8/layout/orgChart1"/>
    <dgm:cxn modelId="{1120D985-C0D7-48C1-A37E-7CA2D0435D52}" type="presOf" srcId="{A964630F-DA2C-4861-B9B1-E74C0F207D78}" destId="{2AFB55A8-4F05-46CF-B9D6-83FEA7BD414A}" srcOrd="0" destOrd="0" presId="urn:microsoft.com/office/officeart/2005/8/layout/orgChart1"/>
    <dgm:cxn modelId="{F791F485-91A6-44E4-82ED-E1CA67DFE2EA}" srcId="{9E5754DF-F0E9-4F17-BB2F-A1BC1737D139}" destId="{BAF7C473-6425-4A45-B0EB-AF5FED6C24EA}" srcOrd="0" destOrd="0" parTransId="{B42BB436-30DD-4C21-95CE-F31D931DF67A}" sibTransId="{A84D9647-8043-4602-91C6-5EE981200F1C}"/>
    <dgm:cxn modelId="{4DA38F86-9772-4CBC-A50E-7FF5E28855B8}" srcId="{A7FA65C8-36C8-447C-870C-858948FF61AE}" destId="{2C2A5CBA-B7A1-4EC8-AC01-4F1E374D521A}" srcOrd="1" destOrd="0" parTransId="{3E0E98DF-E9AE-48E9-81F8-8A480177F334}" sibTransId="{ACE105BC-AC85-4F00-9A13-8A55DCCA4CBC}"/>
    <dgm:cxn modelId="{21C9BF86-CC70-4723-B3A8-ECCBE0594D92}" type="presOf" srcId="{08D52F11-3051-4046-9BEB-83E52B3D8083}" destId="{9E3253E7-AF9D-4C7B-8D32-EC43F06AB150}" srcOrd="0" destOrd="0" presId="urn:microsoft.com/office/officeart/2005/8/layout/orgChart1"/>
    <dgm:cxn modelId="{52BC0688-7040-4BEC-BD4B-C26A1F6B5207}" type="presOf" srcId="{98279EB9-2911-4099-92DF-62445E21C9EE}" destId="{080344CF-A4A3-4973-BF33-0FFDB50E4472}" srcOrd="1" destOrd="0" presId="urn:microsoft.com/office/officeart/2005/8/layout/orgChart1"/>
    <dgm:cxn modelId="{1FF87A8A-BA2C-42E1-A4AC-4003E59CCBC2}" type="presOf" srcId="{4272742D-F4AC-49FB-B2E4-53571F5B29DF}" destId="{ED1C416D-7B9E-4AD8-96BC-0056C426F2DE}" srcOrd="0" destOrd="0" presId="urn:microsoft.com/office/officeart/2005/8/layout/orgChart1"/>
    <dgm:cxn modelId="{4998B48B-2FC7-4390-BEFE-0506C113DDE4}" type="presOf" srcId="{5418A2A2-3EDA-45D6-AAC5-F0E222006279}" destId="{2B8BE519-81F0-4CD1-AE15-D953BFF29E3C}" srcOrd="1" destOrd="0" presId="urn:microsoft.com/office/officeart/2005/8/layout/orgChart1"/>
    <dgm:cxn modelId="{7A33438C-8F66-4799-99A4-540B6694074E}" srcId="{9E5754DF-F0E9-4F17-BB2F-A1BC1737D139}" destId="{51F4255A-84BE-4110-B10A-87EA4D7F5B94}" srcOrd="1" destOrd="0" parTransId="{5A372324-ECA8-4212-93EC-D52A079FD011}" sibTransId="{B9FBB09F-6B90-4E90-8AB1-2E4A7F3B54D2}"/>
    <dgm:cxn modelId="{FD77B68C-5B0B-4F1A-98F7-32A0631A1A2D}" srcId="{5418A2A2-3EDA-45D6-AAC5-F0E222006279}" destId="{3EB464B8-5547-480B-8BC6-10ACB426206A}" srcOrd="0" destOrd="0" parTransId="{0E164AFD-7961-4FBC-B15F-F1D1A81CA7A6}" sibTransId="{0BB01918-1152-4999-BB19-A6ADC496F81C}"/>
    <dgm:cxn modelId="{61EABA8D-5C47-416A-A146-5AFE888CCDB5}" type="presOf" srcId="{9EA972CA-1555-4374-9984-E6FE16F0839A}" destId="{D761DE4A-A780-4AC8-A336-84D0111C6E1C}" srcOrd="0" destOrd="0" presId="urn:microsoft.com/office/officeart/2005/8/layout/orgChart1"/>
    <dgm:cxn modelId="{8406CC8E-8BA0-4CA0-BB57-B6A64C397F2E}" type="presOf" srcId="{BAF7C473-6425-4A45-B0EB-AF5FED6C24EA}" destId="{97FE570E-53F3-47D1-A169-1F4C0C690395}" srcOrd="0" destOrd="0" presId="urn:microsoft.com/office/officeart/2005/8/layout/orgChart1"/>
    <dgm:cxn modelId="{CE140297-67C2-4874-8408-420BE57A40F0}" type="presOf" srcId="{2C43A730-1899-4EC9-B6AD-404D1528E7FC}" destId="{8868FCA2-8BEB-4BC8-B337-C1449F676D9C}" srcOrd="1" destOrd="0" presId="urn:microsoft.com/office/officeart/2005/8/layout/orgChart1"/>
    <dgm:cxn modelId="{506A2697-AD10-45AE-8F19-C5FB8BB235DF}" type="presOf" srcId="{03630E9A-FE03-427C-84AB-7C3A673BE49A}" destId="{34212934-3F19-4B9E-9676-18D8194C0DBB}" srcOrd="0" destOrd="0" presId="urn:microsoft.com/office/officeart/2005/8/layout/orgChart1"/>
    <dgm:cxn modelId="{51289497-A6E7-4FAE-AD18-263C92871440}" type="presOf" srcId="{A7FA65C8-36C8-447C-870C-858948FF61AE}" destId="{458F21E5-7907-4193-8444-1C325E9D0AFD}" srcOrd="0" destOrd="0" presId="urn:microsoft.com/office/officeart/2005/8/layout/orgChart1"/>
    <dgm:cxn modelId="{6AD30D98-0545-484A-A255-730AA1E3AF51}" type="presOf" srcId="{34DBA9BF-AF19-41D7-9AC7-3C778A44A10A}" destId="{00BCBF16-A36B-448F-ACA8-7EE4B3FE1FF1}" srcOrd="0" destOrd="0" presId="urn:microsoft.com/office/officeart/2005/8/layout/orgChart1"/>
    <dgm:cxn modelId="{64853D98-1888-44D8-8488-6FAC55ADFBA6}" srcId="{98279EB9-2911-4099-92DF-62445E21C9EE}" destId="{5AF9AADC-04F9-43C4-8D7A-8528EBF3E21E}" srcOrd="3" destOrd="0" parTransId="{ED20F391-C9FA-4D30-9A7F-47A3283C729B}" sibTransId="{E1466DFE-C620-467F-A9A2-8E917744BA2B}"/>
    <dgm:cxn modelId="{74D81D9A-36A3-4406-95C2-03D9EFB6D828}" type="presOf" srcId="{1CCF4F4C-B8B5-4FCD-9E27-D33EC0C215AD}" destId="{4006A3CD-9FA4-42A4-8ED6-18584115F20C}" srcOrd="1" destOrd="0" presId="urn:microsoft.com/office/officeart/2005/8/layout/orgChart1"/>
    <dgm:cxn modelId="{6A42459C-0664-4A2E-BFA9-634DE2C487C6}" type="presOf" srcId="{5AF9AADC-04F9-43C4-8D7A-8528EBF3E21E}" destId="{3EC58E85-9AF3-4759-929F-C7FCF52256EC}" srcOrd="1" destOrd="0" presId="urn:microsoft.com/office/officeart/2005/8/layout/orgChart1"/>
    <dgm:cxn modelId="{F87AC99C-0C40-440D-9F32-BCAF22AF0CFE}" srcId="{D6B60A5F-B25E-41BD-B167-9D32121D3856}" destId="{1CCF4F4C-B8B5-4FCD-9E27-D33EC0C215AD}" srcOrd="0" destOrd="0" parTransId="{9B565DD9-C3E4-4D4A-AF6E-0401974EBCB8}" sibTransId="{37822BC5-D1B5-437D-89A6-6B7959B4C7CE}"/>
    <dgm:cxn modelId="{8F70CE9D-CFCD-48F0-891E-22F4B4818820}" type="presOf" srcId="{5429B4D9-C562-4423-A242-2E63C5E20273}" destId="{77238813-360D-40D7-A7F6-2A58EAEB59DC}" srcOrd="1" destOrd="0" presId="urn:microsoft.com/office/officeart/2005/8/layout/orgChart1"/>
    <dgm:cxn modelId="{B0C0E79E-23DD-4FF5-A343-552DAA2E7F05}" type="presOf" srcId="{2B9FD5F2-CE6C-4EB2-9EC9-3F619BAAA7DE}" destId="{8B5402B2-DE05-42F4-A19B-C459BAE6B875}" srcOrd="0" destOrd="0" presId="urn:microsoft.com/office/officeart/2005/8/layout/orgChart1"/>
    <dgm:cxn modelId="{54C552A0-0041-4326-869A-B1C1B9FF9907}" srcId="{F9B61297-E5D7-48E9-98C2-68572A3CD58F}" destId="{31D7BF6C-F47F-415C-B7AD-E4B49865D86F}" srcOrd="0" destOrd="0" parTransId="{A3DCB650-D41B-4B30-9AC4-4537DB20A583}" sibTransId="{52D05D5E-9308-448A-A19C-BA45C4AB1F7A}"/>
    <dgm:cxn modelId="{1F538CA1-D730-49AE-9103-2134B7C42FD3}" type="presOf" srcId="{9B565DD9-C3E4-4D4A-AF6E-0401974EBCB8}" destId="{3FF753A8-4148-4342-8393-F1C3FC66CBF1}" srcOrd="0" destOrd="0" presId="urn:microsoft.com/office/officeart/2005/8/layout/orgChart1"/>
    <dgm:cxn modelId="{CB1BF5A1-D980-4E88-82A1-A58AF143D625}" type="presOf" srcId="{AD987EF5-9C70-43AF-A191-6B4A8121A677}" destId="{DBBB4894-B9BA-4CF6-A631-6BD7B0B81706}" srcOrd="0" destOrd="0" presId="urn:microsoft.com/office/officeart/2005/8/layout/orgChart1"/>
    <dgm:cxn modelId="{C7E1F5A5-7F3C-4795-99A4-4E58F5BC0F23}" srcId="{1CCF4F4C-B8B5-4FCD-9E27-D33EC0C215AD}" destId="{A7FA65C8-36C8-447C-870C-858948FF61AE}" srcOrd="1" destOrd="0" parTransId="{7712E562-9D7A-4272-A1D0-713DBC20DDDE}" sibTransId="{030729B6-5C79-4FB0-B10C-2A5D54E023E4}"/>
    <dgm:cxn modelId="{D3922AA7-E126-4210-8A42-FFBF37CE668A}" type="presOf" srcId="{F9CB23FB-3FDC-4B32-9177-BF41599C3295}" destId="{762752B8-1A67-43F5-9FFE-A7B90E23D2FF}" srcOrd="0" destOrd="0" presId="urn:microsoft.com/office/officeart/2005/8/layout/orgChart1"/>
    <dgm:cxn modelId="{FF1D8FA8-DBD9-4A68-A5A1-723E2865C00E}" srcId="{98279EB9-2911-4099-92DF-62445E21C9EE}" destId="{D6B60A5F-B25E-41BD-B167-9D32121D3856}" srcOrd="1" destOrd="0" parTransId="{5565F3D9-54F5-4D42-A2FF-D488257B3AA8}" sibTransId="{261F336F-57E4-4343-A207-EC2EBAFA046E}"/>
    <dgm:cxn modelId="{48D40BAA-D533-4981-B00E-9C0C56381799}" type="presOf" srcId="{9E5754DF-F0E9-4F17-BB2F-A1BC1737D139}" destId="{302FEF8C-0D8B-4F67-B020-E0A8CD81A52C}" srcOrd="1" destOrd="0" presId="urn:microsoft.com/office/officeart/2005/8/layout/orgChart1"/>
    <dgm:cxn modelId="{1ADE7CAB-5995-41C8-AC6B-6F2FABFBFAD8}" srcId="{4272742D-F4AC-49FB-B2E4-53571F5B29DF}" destId="{D8569650-5376-4810-BCD0-F8B5A5083B33}" srcOrd="0" destOrd="0" parTransId="{2A44ADBB-6E3C-4C76-AE59-498D94B6E869}" sibTransId="{8F273E5D-E5F7-4147-AB88-07958CD63E34}"/>
    <dgm:cxn modelId="{23AF4CAD-784B-4080-B6CC-0C3573EAAE68}" type="presOf" srcId="{040CA2B8-EE25-4BD0-B9A6-847841FCE6B2}" destId="{8F7A4965-F8C5-48C8-9A7F-1FF36A0B7981}" srcOrd="1" destOrd="0" presId="urn:microsoft.com/office/officeart/2005/8/layout/orgChart1"/>
    <dgm:cxn modelId="{492A4DB0-A01E-4914-B3BA-CB3ED4837274}" type="presOf" srcId="{67C55F39-AEF1-42E8-B2A1-F82C651ACABE}" destId="{8846FC8D-8899-4900-B4A3-0446C94887D5}" srcOrd="1" destOrd="0" presId="urn:microsoft.com/office/officeart/2005/8/layout/orgChart1"/>
    <dgm:cxn modelId="{8845F4B0-1CCE-4997-A628-42B617979DED}" type="presOf" srcId="{2C2A5CBA-B7A1-4EC8-AC01-4F1E374D521A}" destId="{E448FCF9-B061-4308-ACE7-9A3FC6075645}" srcOrd="0" destOrd="0" presId="urn:microsoft.com/office/officeart/2005/8/layout/orgChart1"/>
    <dgm:cxn modelId="{37A2FCB2-9369-4AB0-B628-67BB5C5B81C2}" type="presOf" srcId="{8E1B8804-680C-4588-BCC0-E97BFAF28806}" destId="{A7312B80-07BB-4A49-8548-A45F80F969B0}" srcOrd="0" destOrd="0" presId="urn:microsoft.com/office/officeart/2005/8/layout/orgChart1"/>
    <dgm:cxn modelId="{454FA4B4-C4E2-4D56-AB6D-C1025C3E05BA}" srcId="{1CCF4F4C-B8B5-4FCD-9E27-D33EC0C215AD}" destId="{5418A2A2-3EDA-45D6-AAC5-F0E222006279}" srcOrd="4" destOrd="0" parTransId="{AD987EF5-9C70-43AF-A191-6B4A8121A677}" sibTransId="{B1E5C4B1-540B-4778-91BE-A6CC30D7C517}"/>
    <dgm:cxn modelId="{FED643B5-37B1-47A4-84E0-A796FC77ACE8}" type="presOf" srcId="{B23ACDEC-2E31-4EB6-9A84-7321EB5DBD09}" destId="{6A1D0390-CA6E-43A9-9BF0-6EAB2468BFE4}" srcOrd="1" destOrd="0" presId="urn:microsoft.com/office/officeart/2005/8/layout/orgChart1"/>
    <dgm:cxn modelId="{CAAC9FB5-F155-4048-BB00-32989F768AA8}" type="presOf" srcId="{0A34ADA3-1FA8-4AC6-B68F-A8F3C806DEEA}" destId="{2C73F42B-486F-48BD-AC88-5BFAF17582DB}" srcOrd="0" destOrd="0" presId="urn:microsoft.com/office/officeart/2005/8/layout/orgChart1"/>
    <dgm:cxn modelId="{47CE9AB6-57D9-4B6C-B9F8-F0FE757BE639}" type="presOf" srcId="{51F4255A-84BE-4110-B10A-87EA4D7F5B94}" destId="{486B4A42-7284-4E68-9B92-371132DC4B68}" srcOrd="1" destOrd="0" presId="urn:microsoft.com/office/officeart/2005/8/layout/orgChart1"/>
    <dgm:cxn modelId="{7BFDF4B6-FFF4-4107-8DC4-D617DDD31CDE}" type="presOf" srcId="{0704FD4E-40E1-47CB-BEE4-4CF3E3C6C309}" destId="{C3E74F5F-615D-41C6-B49E-522E16DBF792}" srcOrd="0" destOrd="0" presId="urn:microsoft.com/office/officeart/2005/8/layout/orgChart1"/>
    <dgm:cxn modelId="{555E72B7-1733-4A3E-9006-64E6CF0A7FF9}" srcId="{1CCF4F4C-B8B5-4FCD-9E27-D33EC0C215AD}" destId="{9E5754DF-F0E9-4F17-BB2F-A1BC1737D139}" srcOrd="5" destOrd="0" parTransId="{0E0D1C0B-9BB9-4625-A074-E84F6AD2AEC9}" sibTransId="{8B5C5C0C-10EF-41E2-B0B3-2AEA3700BFBE}"/>
    <dgm:cxn modelId="{296853BA-9E7F-419E-A95C-361F243CDF14}" type="presOf" srcId="{AC22785F-D686-4CC5-AF1E-A9B9ADCF3654}" destId="{85F5DBAF-C6B3-4FB9-B60A-17098C852AD0}" srcOrd="1" destOrd="0" presId="urn:microsoft.com/office/officeart/2005/8/layout/orgChart1"/>
    <dgm:cxn modelId="{012445BF-CDD3-4BC3-B955-077B328BC7BF}" srcId="{98279EB9-2911-4099-92DF-62445E21C9EE}" destId="{7891A63B-1158-4EC0-9BE8-4D48C5879391}" srcOrd="7" destOrd="0" parTransId="{82C51FB5-5D7E-439E-A5F8-39D95E04FC92}" sibTransId="{B2D16FFD-646D-4E51-ABC9-9AC1CB036B98}"/>
    <dgm:cxn modelId="{9554C3C0-961C-4D26-B7EC-E641F1E50CE9}" type="presOf" srcId="{A56B2A6B-4853-49A4-BB55-C7B244099591}" destId="{0F169B6B-A477-456E-9E92-7E9E9EF6E5A9}" srcOrd="0" destOrd="0" presId="urn:microsoft.com/office/officeart/2005/8/layout/orgChart1"/>
    <dgm:cxn modelId="{4BAC49C1-BC76-42E8-9167-E1E7251BD0FE}" type="presOf" srcId="{46FA5874-1AF5-445C-A4BA-073EE7F50D4E}" destId="{8063FCAC-5C5F-4E34-9E9E-4947CECF32FE}" srcOrd="0" destOrd="0" presId="urn:microsoft.com/office/officeart/2005/8/layout/orgChart1"/>
    <dgm:cxn modelId="{5DDA8BC7-2B34-42FA-BDDC-A50DECAC7826}" srcId="{2A255936-0F19-48DB-804B-794CED9726BF}" destId="{C0CC7623-2A63-4D3E-8C47-0F6615427274}" srcOrd="0" destOrd="0" parTransId="{2E0E9273-3D4D-4F94-8D1F-D69635641388}" sibTransId="{F02FB927-150F-4B76-8D7C-B696F9347226}"/>
    <dgm:cxn modelId="{EA565ACA-FAC8-4E49-BC6D-0F26A456BDE1}" type="presOf" srcId="{5565F3D9-54F5-4D42-A2FF-D488257B3AA8}" destId="{D9D2F7D2-0FC7-4837-BF4C-B0C906A2C644}" srcOrd="0" destOrd="0" presId="urn:microsoft.com/office/officeart/2005/8/layout/orgChart1"/>
    <dgm:cxn modelId="{1D97DECA-9CBC-4AA9-8822-EFD5C6969C0A}" type="presOf" srcId="{D8569650-5376-4810-BCD0-F8B5A5083B33}" destId="{9A80FA2B-5083-416E-8BB2-C93C7227E5F9}" srcOrd="1" destOrd="0" presId="urn:microsoft.com/office/officeart/2005/8/layout/orgChart1"/>
    <dgm:cxn modelId="{74DAB6CB-0EC5-4838-8F63-B2CD267A4936}" type="presOf" srcId="{836CBD85-5CCC-40A7-BDAE-BAD665332257}" destId="{5BE0700D-2CDC-4C2E-BB9D-51081D420C1D}" srcOrd="0" destOrd="0" presId="urn:microsoft.com/office/officeart/2005/8/layout/orgChart1"/>
    <dgm:cxn modelId="{5F0001CC-8037-422E-BA66-FB98E4213DD2}" srcId="{1CCF4F4C-B8B5-4FCD-9E27-D33EC0C215AD}" destId="{07599469-C093-43C8-B6E5-38294AC452AE}" srcOrd="2" destOrd="0" parTransId="{35B20DEC-E9F5-4649-8EB3-3B192ECF4B42}" sibTransId="{78FCE7B0-62B5-4435-BA71-9838EE09E3FF}"/>
    <dgm:cxn modelId="{F457D2CC-0984-4298-99F5-6EA577AD751D}" type="presOf" srcId="{9E5754DF-F0E9-4F17-BB2F-A1BC1737D139}" destId="{837804FA-9E5A-4E77-B184-8BEF76F38F3B}" srcOrd="0" destOrd="0" presId="urn:microsoft.com/office/officeart/2005/8/layout/orgChart1"/>
    <dgm:cxn modelId="{C1305FCF-176A-4C26-91BE-E8B2FA53D880}" type="presOf" srcId="{2A44ADBB-6E3C-4C76-AE59-498D94B6E869}" destId="{62A1DD12-BC52-4377-9ADA-F8228DEF118D}" srcOrd="0" destOrd="0" presId="urn:microsoft.com/office/officeart/2005/8/layout/orgChart1"/>
    <dgm:cxn modelId="{AFF3BDCF-1E7F-484E-A4CA-127EE4709283}" type="presOf" srcId="{ED20F391-C9FA-4D30-9A7F-47A3283C729B}" destId="{45B814B2-00FF-4341-B419-3554EEA0E41B}" srcOrd="0" destOrd="0" presId="urn:microsoft.com/office/officeart/2005/8/layout/orgChart1"/>
    <dgm:cxn modelId="{2DC2CAD0-3665-4F89-9999-5602CCEBB1AC}" type="presOf" srcId="{B42BB436-30DD-4C21-95CE-F31D931DF67A}" destId="{3EA875EC-13E7-4F84-AFED-7947DCE4BB04}" srcOrd="0" destOrd="0" presId="urn:microsoft.com/office/officeart/2005/8/layout/orgChart1"/>
    <dgm:cxn modelId="{A47726D1-1736-43AB-8323-F0B24317E325}" type="presOf" srcId="{B77EC81F-5975-4FE5-A7B1-E6BF8C70CCA6}" destId="{3CB53644-881E-4499-A5CC-4305D413B850}" srcOrd="0" destOrd="0" presId="urn:microsoft.com/office/officeart/2005/8/layout/orgChart1"/>
    <dgm:cxn modelId="{910F2CD1-82BF-4D67-A30C-9569F7FAB870}" type="presOf" srcId="{37415907-5263-4A1B-B7E3-7A305FC77411}" destId="{41C4BBBF-EC4D-42E1-BB53-72FFCCDC21A8}" srcOrd="1" destOrd="0" presId="urn:microsoft.com/office/officeart/2005/8/layout/orgChart1"/>
    <dgm:cxn modelId="{DD38AED2-881F-4696-A2CE-84A8C77B5916}" type="presOf" srcId="{70E9EEF5-2205-469D-88D3-DBE9DF59FF5B}" destId="{E3E1D25A-C5DC-445B-BD9E-933643F29E0D}" srcOrd="0" destOrd="0" presId="urn:microsoft.com/office/officeart/2005/8/layout/orgChart1"/>
    <dgm:cxn modelId="{E91529D5-4FD3-450C-9E78-5DC8BAC3E788}" srcId="{07599469-C093-43C8-B6E5-38294AC452AE}" destId="{AC22785F-D686-4CC5-AF1E-A9B9ADCF3654}" srcOrd="0" destOrd="0" parTransId="{65CB45B2-748A-4CA3-9B54-8AB0785F1507}" sibTransId="{C46EE0D6-8EEE-4326-91B0-7BD4AEEF6CF7}"/>
    <dgm:cxn modelId="{64CAF1D7-5027-4F63-BB7E-297077CA275C}" type="presOf" srcId="{D6B60A5F-B25E-41BD-B167-9D32121D3856}" destId="{DD2B0874-718C-49A5-B441-AADB6CEC5C14}" srcOrd="1" destOrd="0" presId="urn:microsoft.com/office/officeart/2005/8/layout/orgChart1"/>
    <dgm:cxn modelId="{1D1966DA-C3B3-4B4D-A39C-2A629BBD83A0}" type="presOf" srcId="{FC315D9D-E453-4992-9102-BD937CFA6CDF}" destId="{B54FBFD7-A3CA-4600-B4F8-CD4E631FACBA}" srcOrd="0" destOrd="0" presId="urn:microsoft.com/office/officeart/2005/8/layout/orgChart1"/>
    <dgm:cxn modelId="{2121D5DA-F413-477C-BECE-7ADA2A85F2F3}" type="presOf" srcId="{A646396A-019A-4692-B60D-C71622AAEB22}" destId="{8AB47A3B-CE6B-4202-8509-E0029872608B}" srcOrd="0" destOrd="0" presId="urn:microsoft.com/office/officeart/2005/8/layout/orgChart1"/>
    <dgm:cxn modelId="{8FC23BDC-1392-448B-AFF0-5F322BEC8745}" type="presOf" srcId="{67C55F39-AEF1-42E8-B2A1-F82C651ACABE}" destId="{ABBE8C23-B23F-4EBD-85C9-5A3BCA44ADB0}" srcOrd="0" destOrd="0" presId="urn:microsoft.com/office/officeart/2005/8/layout/orgChart1"/>
    <dgm:cxn modelId="{C143A4DE-A813-40CA-BBB4-71739493F9DA}" type="presOf" srcId="{BAF7C473-6425-4A45-B0EB-AF5FED6C24EA}" destId="{CF2614AC-A77D-411F-AD85-6EEAA87B9F11}" srcOrd="1" destOrd="0" presId="urn:microsoft.com/office/officeart/2005/8/layout/orgChart1"/>
    <dgm:cxn modelId="{A8330DE2-A233-4EF4-BEFF-847D6EA0FB70}" type="presOf" srcId="{57965B46-90B4-4BB6-B490-3307959D9023}" destId="{55CC513B-3E1B-4EF5-918C-88F6DC19F835}" srcOrd="0" destOrd="0" presId="urn:microsoft.com/office/officeart/2005/8/layout/orgChart1"/>
    <dgm:cxn modelId="{90F82BE3-9CB8-4CAD-AD1C-4EDB837AD1B5}" type="presOf" srcId="{5418A2A2-3EDA-45D6-AAC5-F0E222006279}" destId="{B9B329BE-1F2E-4264-A7A5-84F3DC42C7A5}" srcOrd="0" destOrd="0" presId="urn:microsoft.com/office/officeart/2005/8/layout/orgChart1"/>
    <dgm:cxn modelId="{6532A3E3-006B-4251-9442-A60C5E4FB5D1}" srcId="{4272742D-F4AC-49FB-B2E4-53571F5B29DF}" destId="{5429B4D9-C562-4423-A242-2E63C5E20273}" srcOrd="1" destOrd="0" parTransId="{A56B2A6B-4853-49A4-BB55-C7B244099591}" sibTransId="{99B63468-18EB-49DE-9F73-867C703A2DB3}"/>
    <dgm:cxn modelId="{9F67E0EA-D932-4EFD-BD56-1397BAF04E8C}" type="presOf" srcId="{7712E562-9D7A-4272-A1D0-713DBC20DDDE}" destId="{829773F0-B96E-4B77-937C-10B76711D6A9}" srcOrd="0" destOrd="0" presId="urn:microsoft.com/office/officeart/2005/8/layout/orgChart1"/>
    <dgm:cxn modelId="{91D2F1EB-7034-47C2-99E9-46E9FC86D6B0}" type="presOf" srcId="{5A372324-ECA8-4212-93EC-D52A079FD011}" destId="{7EAF2068-8BF9-4661-AEDC-082F7CBD0CD2}" srcOrd="0" destOrd="0" presId="urn:microsoft.com/office/officeart/2005/8/layout/orgChart1"/>
    <dgm:cxn modelId="{F193CEEE-A1E8-4480-9001-9EDBD7EA2A7B}" type="presOf" srcId="{D2647F32-4536-4AE8-8561-554C6853733B}" destId="{12FA8EA4-5CBD-4651-8F30-D9C42F2901D5}" srcOrd="0" destOrd="0" presId="urn:microsoft.com/office/officeart/2005/8/layout/orgChart1"/>
    <dgm:cxn modelId="{05ED50F4-3177-4519-AB1A-940F9631AF39}" type="presOf" srcId="{0E0D1C0B-9BB9-4625-A074-E84F6AD2AEC9}" destId="{CF57A17B-D91D-411C-AADF-A40DB726482C}" srcOrd="0" destOrd="0" presId="urn:microsoft.com/office/officeart/2005/8/layout/orgChart1"/>
    <dgm:cxn modelId="{83EF03F5-554F-4836-B000-75AAAAF3801C}" srcId="{34DBA9BF-AF19-41D7-9AC7-3C778A44A10A}" destId="{DD87C8E4-5570-472F-A291-6F81E6DA743D}" srcOrd="0" destOrd="0" parTransId="{699FD8E7-3BD5-40EC-AFE4-67E5199A8ECB}" sibTransId="{5D8C1F36-8191-4E88-A070-95CB6C6F8931}"/>
    <dgm:cxn modelId="{ADA5ECF6-BF2C-4A42-9FB0-EEE4CA976E21}" type="presOf" srcId="{98279EB9-2911-4099-92DF-62445E21C9EE}" destId="{4742A6D0-D089-4990-9B81-F601BE3ACD8B}" srcOrd="0" destOrd="0" presId="urn:microsoft.com/office/officeart/2005/8/layout/orgChart1"/>
    <dgm:cxn modelId="{7BFC68F8-84D2-4A75-9F8F-EC1BF42F905D}" type="presOf" srcId="{2A7FB6F0-A860-4E33-900E-5D2A3346C7FC}" destId="{A04367DD-38BE-41A4-BBDF-F9296B0D5A6E}" srcOrd="1" destOrd="0" presId="urn:microsoft.com/office/officeart/2005/8/layout/orgChart1"/>
    <dgm:cxn modelId="{4642A5F8-BCBD-4F47-9E69-09105A30269A}" type="presOf" srcId="{3EB464B8-5547-480B-8BC6-10ACB426206A}" destId="{87136A70-5EC5-446E-B899-CD8D0C7319F8}" srcOrd="0" destOrd="0" presId="urn:microsoft.com/office/officeart/2005/8/layout/orgChart1"/>
    <dgm:cxn modelId="{B609CAFB-E0F9-4E41-B1E3-45C0113D6496}" type="presOf" srcId="{7891A63B-1158-4EC0-9BE8-4D48C5879391}" destId="{157AC822-2947-4693-AEAA-5ECE38336BE2}" srcOrd="1" destOrd="0" presId="urn:microsoft.com/office/officeart/2005/8/layout/orgChart1"/>
    <dgm:cxn modelId="{93F193FD-D5EA-4510-ACD2-29CD9057B5DA}" type="presOf" srcId="{65CB45B2-748A-4CA3-9B54-8AB0785F1507}" destId="{D4ED2879-1790-49BC-A8FA-D2AFE26A69F8}" srcOrd="0" destOrd="0" presId="urn:microsoft.com/office/officeart/2005/8/layout/orgChart1"/>
    <dgm:cxn modelId="{B9B303FE-27AD-4511-B3CF-311C42491FC6}" srcId="{98279EB9-2911-4099-92DF-62445E21C9EE}" destId="{F9B61297-E5D7-48E9-98C2-68572A3CD58F}" srcOrd="2" destOrd="0" parTransId="{57965B46-90B4-4BB6-B490-3307959D9023}" sibTransId="{7B66FD09-0BEC-4CED-AA9F-E1D5E47D86C6}"/>
    <dgm:cxn modelId="{0AADFDFE-E10C-4751-9EB3-0C5462F521AD}" type="presOf" srcId="{AC22785F-D686-4CC5-AF1E-A9B9ADCF3654}" destId="{4D44FBCB-9C31-40EB-9DBF-727D73377309}" srcOrd="0" destOrd="0" presId="urn:microsoft.com/office/officeart/2005/8/layout/orgChart1"/>
    <dgm:cxn modelId="{45FA3FFF-103A-417C-A10C-C9E4BDEB4EC5}" type="presOf" srcId="{3E0E98DF-E9AE-48E9-81F8-8A480177F334}" destId="{1E80F14F-6C9D-48C3-9A04-DCC5FB2C84E3}" srcOrd="0" destOrd="0" presId="urn:microsoft.com/office/officeart/2005/8/layout/orgChart1"/>
    <dgm:cxn modelId="{8FF7BBFF-92A1-40F8-A17E-EC8E9756980E}" srcId="{98279EB9-2911-4099-92DF-62445E21C9EE}" destId="{B23ACDEC-2E31-4EB6-9A84-7321EB5DBD09}" srcOrd="8" destOrd="0" parTransId="{0704FD4E-40E1-47CB-BEE4-4CF3E3C6C309}" sibTransId="{046DECE1-CD94-43EF-9C1E-DD1C3C438CC3}"/>
    <dgm:cxn modelId="{15C24FA8-5678-4EA3-8DDE-DB41383545E5}" type="presParOf" srcId="{12FA8EA4-5CBD-4651-8F30-D9C42F2901D5}" destId="{B6A340D5-C985-42EB-A80E-8BD44F7A397E}" srcOrd="0" destOrd="0" presId="urn:microsoft.com/office/officeart/2005/8/layout/orgChart1"/>
    <dgm:cxn modelId="{CF4952D7-229C-4B82-9D83-E23786EAE032}" type="presParOf" srcId="{B6A340D5-C985-42EB-A80E-8BD44F7A397E}" destId="{BDA3855B-A136-4C87-85AB-E8F098236338}" srcOrd="0" destOrd="0" presId="urn:microsoft.com/office/officeart/2005/8/layout/orgChart1"/>
    <dgm:cxn modelId="{DA288EB9-EFFD-4B61-AC7F-F8F18A25029F}" type="presParOf" srcId="{BDA3855B-A136-4C87-85AB-E8F098236338}" destId="{4742A6D0-D089-4990-9B81-F601BE3ACD8B}" srcOrd="0" destOrd="0" presId="urn:microsoft.com/office/officeart/2005/8/layout/orgChart1"/>
    <dgm:cxn modelId="{D2FA0694-9580-4302-B606-6B97DFCFE72B}" type="presParOf" srcId="{BDA3855B-A136-4C87-85AB-E8F098236338}" destId="{080344CF-A4A3-4973-BF33-0FFDB50E4472}" srcOrd="1" destOrd="0" presId="urn:microsoft.com/office/officeart/2005/8/layout/orgChart1"/>
    <dgm:cxn modelId="{4C1DE9A9-B264-4B7F-9C49-C7B8A9A1CC3C}" type="presParOf" srcId="{B6A340D5-C985-42EB-A80E-8BD44F7A397E}" destId="{012D4DE3-32AB-41D6-AE29-37C5F9477F41}" srcOrd="1" destOrd="0" presId="urn:microsoft.com/office/officeart/2005/8/layout/orgChart1"/>
    <dgm:cxn modelId="{8471F35B-5737-4C86-B23B-FF600820F8E4}" type="presParOf" srcId="{012D4DE3-32AB-41D6-AE29-37C5F9477F41}" destId="{762752B8-1A67-43F5-9FFE-A7B90E23D2FF}" srcOrd="0" destOrd="0" presId="urn:microsoft.com/office/officeart/2005/8/layout/orgChart1"/>
    <dgm:cxn modelId="{C9AA8484-C2A6-48DD-A8C4-05FDA36BC504}" type="presParOf" srcId="{012D4DE3-32AB-41D6-AE29-37C5F9477F41}" destId="{A7099591-C80F-4792-ADA2-0FC6240048D0}" srcOrd="1" destOrd="0" presId="urn:microsoft.com/office/officeart/2005/8/layout/orgChart1"/>
    <dgm:cxn modelId="{CB07BD98-0C13-416E-8040-79B84069FE81}" type="presParOf" srcId="{A7099591-C80F-4792-ADA2-0FC6240048D0}" destId="{76732BA2-12F2-4183-A506-29A4D6D7FAE7}" srcOrd="0" destOrd="0" presId="urn:microsoft.com/office/officeart/2005/8/layout/orgChart1"/>
    <dgm:cxn modelId="{ADF32C5D-1168-43AE-A3F8-91BE9F1C4303}" type="presParOf" srcId="{76732BA2-12F2-4183-A506-29A4D6D7FAE7}" destId="{56E36CDC-0601-409C-BFB4-5D0845A3CDA2}" srcOrd="0" destOrd="0" presId="urn:microsoft.com/office/officeart/2005/8/layout/orgChart1"/>
    <dgm:cxn modelId="{CC1C2A0D-FAAB-4163-92E2-881670A14A20}" type="presParOf" srcId="{76732BA2-12F2-4183-A506-29A4D6D7FAE7}" destId="{7212F1A3-0336-44BD-BFFE-746E3BDF9CE1}" srcOrd="1" destOrd="0" presId="urn:microsoft.com/office/officeart/2005/8/layout/orgChart1"/>
    <dgm:cxn modelId="{D8C6EAD4-676C-422B-9AFF-C5D6B144B05E}" type="presParOf" srcId="{A7099591-C80F-4792-ADA2-0FC6240048D0}" destId="{E909EFAB-6E49-4215-AF2F-FD4BE265B2EF}" srcOrd="1" destOrd="0" presId="urn:microsoft.com/office/officeart/2005/8/layout/orgChart1"/>
    <dgm:cxn modelId="{2F5A0A6B-0023-423D-9981-DBBB845065BC}" type="presParOf" srcId="{A7099591-C80F-4792-ADA2-0FC6240048D0}" destId="{9EFB7AE8-39A7-47E8-A347-62778059D732}" srcOrd="2" destOrd="0" presId="urn:microsoft.com/office/officeart/2005/8/layout/orgChart1"/>
    <dgm:cxn modelId="{84993BDB-EA0C-4AFE-A41F-26F23BC4BBEF}" type="presParOf" srcId="{012D4DE3-32AB-41D6-AE29-37C5F9477F41}" destId="{D9D2F7D2-0FC7-4837-BF4C-B0C906A2C644}" srcOrd="2" destOrd="0" presId="urn:microsoft.com/office/officeart/2005/8/layout/orgChart1"/>
    <dgm:cxn modelId="{CCC10762-F56D-4CBD-BB3B-F122EF086AC8}" type="presParOf" srcId="{012D4DE3-32AB-41D6-AE29-37C5F9477F41}" destId="{564B8585-C48E-4840-9504-1C111B257819}" srcOrd="3" destOrd="0" presId="urn:microsoft.com/office/officeart/2005/8/layout/orgChart1"/>
    <dgm:cxn modelId="{7D6D3B4B-84FC-455F-A569-9557E63E1637}" type="presParOf" srcId="{564B8585-C48E-4840-9504-1C111B257819}" destId="{4A04F25E-47C5-4C42-9BCE-8EA08F18017C}" srcOrd="0" destOrd="0" presId="urn:microsoft.com/office/officeart/2005/8/layout/orgChart1"/>
    <dgm:cxn modelId="{363E411F-7CF7-4A4A-92FF-D6F4A530F75B}" type="presParOf" srcId="{4A04F25E-47C5-4C42-9BCE-8EA08F18017C}" destId="{A3503E63-733C-42CA-8FDF-09F5C39305E1}" srcOrd="0" destOrd="0" presId="urn:microsoft.com/office/officeart/2005/8/layout/orgChart1"/>
    <dgm:cxn modelId="{A8006B3A-A41B-402F-8639-DB43B4BC895E}" type="presParOf" srcId="{4A04F25E-47C5-4C42-9BCE-8EA08F18017C}" destId="{DD2B0874-718C-49A5-B441-AADB6CEC5C14}" srcOrd="1" destOrd="0" presId="urn:microsoft.com/office/officeart/2005/8/layout/orgChart1"/>
    <dgm:cxn modelId="{46853F42-529F-4494-9926-4164207B8180}" type="presParOf" srcId="{564B8585-C48E-4840-9504-1C111B257819}" destId="{AB78B0CD-1BA4-49CE-A142-FA000581AF34}" srcOrd="1" destOrd="0" presId="urn:microsoft.com/office/officeart/2005/8/layout/orgChart1"/>
    <dgm:cxn modelId="{090BD805-BD98-4551-A095-01B3ECFEAC20}" type="presParOf" srcId="{AB78B0CD-1BA4-49CE-A142-FA000581AF34}" destId="{3FF753A8-4148-4342-8393-F1C3FC66CBF1}" srcOrd="0" destOrd="0" presId="urn:microsoft.com/office/officeart/2005/8/layout/orgChart1"/>
    <dgm:cxn modelId="{79A0F401-E1A5-4E90-9EEF-51291662F5C6}" type="presParOf" srcId="{AB78B0CD-1BA4-49CE-A142-FA000581AF34}" destId="{E8BE0A02-C491-4336-8E95-8E9B41F5ACDB}" srcOrd="1" destOrd="0" presId="urn:microsoft.com/office/officeart/2005/8/layout/orgChart1"/>
    <dgm:cxn modelId="{EEA75F81-6F8B-4DD5-B3BB-92802568210C}" type="presParOf" srcId="{E8BE0A02-C491-4336-8E95-8E9B41F5ACDB}" destId="{1D77AADC-9300-466D-B5AF-899462B49E92}" srcOrd="0" destOrd="0" presId="urn:microsoft.com/office/officeart/2005/8/layout/orgChart1"/>
    <dgm:cxn modelId="{1603DA01-2317-451E-B5EC-A8FBD791608D}" type="presParOf" srcId="{1D77AADC-9300-466D-B5AF-899462B49E92}" destId="{2B7BE5FA-0B5D-4D67-9992-2A2DE5507825}" srcOrd="0" destOrd="0" presId="urn:microsoft.com/office/officeart/2005/8/layout/orgChart1"/>
    <dgm:cxn modelId="{727BE370-EB92-45EF-947E-AAD55CAE368C}" type="presParOf" srcId="{1D77AADC-9300-466D-B5AF-899462B49E92}" destId="{4006A3CD-9FA4-42A4-8ED6-18584115F20C}" srcOrd="1" destOrd="0" presId="urn:microsoft.com/office/officeart/2005/8/layout/orgChart1"/>
    <dgm:cxn modelId="{E3B3CA27-6A77-407C-9D75-5E5A0597D317}" type="presParOf" srcId="{E8BE0A02-C491-4336-8E95-8E9B41F5ACDB}" destId="{A9453FDC-5333-411A-834C-A13A7C8FDFAC}" srcOrd="1" destOrd="0" presId="urn:microsoft.com/office/officeart/2005/8/layout/orgChart1"/>
    <dgm:cxn modelId="{A26F79B9-27FD-4D03-BB2D-D0A035734D31}" type="presParOf" srcId="{A9453FDC-5333-411A-834C-A13A7C8FDFAC}" destId="{3CB53644-881E-4499-A5CC-4305D413B850}" srcOrd="0" destOrd="0" presId="urn:microsoft.com/office/officeart/2005/8/layout/orgChart1"/>
    <dgm:cxn modelId="{0D8F6BB1-A01B-4DD4-AC9D-D7B7FEB5611F}" type="presParOf" srcId="{A9453FDC-5333-411A-834C-A13A7C8FDFAC}" destId="{C92E3415-CD3A-495E-A264-4D779326DA55}" srcOrd="1" destOrd="0" presId="urn:microsoft.com/office/officeart/2005/8/layout/orgChart1"/>
    <dgm:cxn modelId="{A3C97C59-ACEB-418C-B4F1-B0D6544DE4F7}" type="presParOf" srcId="{C92E3415-CD3A-495E-A264-4D779326DA55}" destId="{BF837D7A-27A4-4C40-926F-7438AFC226D9}" srcOrd="0" destOrd="0" presId="urn:microsoft.com/office/officeart/2005/8/layout/orgChart1"/>
    <dgm:cxn modelId="{13D0B71B-0B76-4935-8D11-0D5DE1B5DC01}" type="presParOf" srcId="{BF837D7A-27A4-4C40-926F-7438AFC226D9}" destId="{F7B7B177-A73C-4376-87C6-508B5FCAF5D5}" srcOrd="0" destOrd="0" presId="urn:microsoft.com/office/officeart/2005/8/layout/orgChart1"/>
    <dgm:cxn modelId="{47B15970-13E4-4FE0-ADD6-E09CD90499D6}" type="presParOf" srcId="{BF837D7A-27A4-4C40-926F-7438AFC226D9}" destId="{8868FCA2-8BEB-4BC8-B337-C1449F676D9C}" srcOrd="1" destOrd="0" presId="urn:microsoft.com/office/officeart/2005/8/layout/orgChart1"/>
    <dgm:cxn modelId="{DE6D2F12-613E-41C4-B52C-6898AB597FB7}" type="presParOf" srcId="{C92E3415-CD3A-495E-A264-4D779326DA55}" destId="{2948F892-38F0-4A05-A5EC-7535FC9A6EDB}" srcOrd="1" destOrd="0" presId="urn:microsoft.com/office/officeart/2005/8/layout/orgChart1"/>
    <dgm:cxn modelId="{E1642A2B-F627-4785-916B-0221D28A83FE}" type="presParOf" srcId="{2948F892-38F0-4A05-A5EC-7535FC9A6EDB}" destId="{D761DE4A-A780-4AC8-A336-84D0111C6E1C}" srcOrd="0" destOrd="0" presId="urn:microsoft.com/office/officeart/2005/8/layout/orgChart1"/>
    <dgm:cxn modelId="{3F6239E7-D273-49C1-9BB3-23BA220F359F}" type="presParOf" srcId="{2948F892-38F0-4A05-A5EC-7535FC9A6EDB}" destId="{00F54825-C3DE-440B-9B8D-0BDB266E4E0E}" srcOrd="1" destOrd="0" presId="urn:microsoft.com/office/officeart/2005/8/layout/orgChart1"/>
    <dgm:cxn modelId="{011C0331-C482-4F38-A3AD-1116292C93B5}" type="presParOf" srcId="{00F54825-C3DE-440B-9B8D-0BDB266E4E0E}" destId="{30369CA7-5873-40DD-B889-7A1C62C187D8}" srcOrd="0" destOrd="0" presId="urn:microsoft.com/office/officeart/2005/8/layout/orgChart1"/>
    <dgm:cxn modelId="{596171F9-E8E9-4EF7-BF77-B483721205F0}" type="presParOf" srcId="{30369CA7-5873-40DD-B889-7A1C62C187D8}" destId="{C22D73EB-8F03-4BB3-AC6E-763BFBEAEBA8}" srcOrd="0" destOrd="0" presId="urn:microsoft.com/office/officeart/2005/8/layout/orgChart1"/>
    <dgm:cxn modelId="{67979D40-ABFF-4765-B318-454E3B94E5F9}" type="presParOf" srcId="{30369CA7-5873-40DD-B889-7A1C62C187D8}" destId="{8F7A4965-F8C5-48C8-9A7F-1FF36A0B7981}" srcOrd="1" destOrd="0" presId="urn:microsoft.com/office/officeart/2005/8/layout/orgChart1"/>
    <dgm:cxn modelId="{BBD5714F-529C-4625-8861-75BB53B0FF29}" type="presParOf" srcId="{00F54825-C3DE-440B-9B8D-0BDB266E4E0E}" destId="{BA252F43-0C03-4F50-897B-45AF7F91B0E9}" srcOrd="1" destOrd="0" presId="urn:microsoft.com/office/officeart/2005/8/layout/orgChart1"/>
    <dgm:cxn modelId="{5A84AC5B-339D-4885-BB6A-AE2BF94C53B1}" type="presParOf" srcId="{00F54825-C3DE-440B-9B8D-0BDB266E4E0E}" destId="{4DA5E6A7-5DD9-4602-8B79-04A6E3FE5C37}" srcOrd="2" destOrd="0" presId="urn:microsoft.com/office/officeart/2005/8/layout/orgChart1"/>
    <dgm:cxn modelId="{A6F229B8-1FF5-48D5-8B41-8428106DA346}" type="presParOf" srcId="{2948F892-38F0-4A05-A5EC-7535FC9A6EDB}" destId="{9E3253E7-AF9D-4C7B-8D32-EC43F06AB150}" srcOrd="2" destOrd="0" presId="urn:microsoft.com/office/officeart/2005/8/layout/orgChart1"/>
    <dgm:cxn modelId="{EEBA0FFD-88EB-40A7-8024-11D748656C22}" type="presParOf" srcId="{2948F892-38F0-4A05-A5EC-7535FC9A6EDB}" destId="{C4C98E76-C1D7-491A-9A51-03DE45EF244E}" srcOrd="3" destOrd="0" presId="urn:microsoft.com/office/officeart/2005/8/layout/orgChart1"/>
    <dgm:cxn modelId="{682FA036-719F-4791-9957-9C71C239B83E}" type="presParOf" srcId="{C4C98E76-C1D7-491A-9A51-03DE45EF244E}" destId="{1E817863-5013-4D66-8BED-84C003F91C01}" srcOrd="0" destOrd="0" presId="urn:microsoft.com/office/officeart/2005/8/layout/orgChart1"/>
    <dgm:cxn modelId="{DD276132-1EC4-4CBF-9783-ECF847DC7E09}" type="presParOf" srcId="{1E817863-5013-4D66-8BED-84C003F91C01}" destId="{BEF0B4D5-20C8-4A23-82DB-6097F7968490}" srcOrd="0" destOrd="0" presId="urn:microsoft.com/office/officeart/2005/8/layout/orgChart1"/>
    <dgm:cxn modelId="{8C1E4C86-2883-41A3-9699-403DF8CFA87C}" type="presParOf" srcId="{1E817863-5013-4D66-8BED-84C003F91C01}" destId="{A04367DD-38BE-41A4-BBDF-F9296B0D5A6E}" srcOrd="1" destOrd="0" presId="urn:microsoft.com/office/officeart/2005/8/layout/orgChart1"/>
    <dgm:cxn modelId="{D2FC2CD4-5A79-45D7-9665-5A3F3C847370}" type="presParOf" srcId="{C4C98E76-C1D7-491A-9A51-03DE45EF244E}" destId="{B53AF2AC-F1F5-4C65-9680-94E135EEA5B1}" srcOrd="1" destOrd="0" presId="urn:microsoft.com/office/officeart/2005/8/layout/orgChart1"/>
    <dgm:cxn modelId="{2FE6AB6F-5344-43BD-ABE0-33B029A4EBAD}" type="presParOf" srcId="{C4C98E76-C1D7-491A-9A51-03DE45EF244E}" destId="{F0DE78E8-78E2-4B2E-9566-5256EB0C293F}" srcOrd="2" destOrd="0" presId="urn:microsoft.com/office/officeart/2005/8/layout/orgChart1"/>
    <dgm:cxn modelId="{50F06607-5457-488F-B0A5-1222FBEDE126}" type="presParOf" srcId="{C92E3415-CD3A-495E-A264-4D779326DA55}" destId="{88485C30-8E1B-469C-AAD0-ACC0A39DF90C}" srcOrd="2" destOrd="0" presId="urn:microsoft.com/office/officeart/2005/8/layout/orgChart1"/>
    <dgm:cxn modelId="{C9881428-8299-4CE3-AF0E-FEF6B040EDBD}" type="presParOf" srcId="{A9453FDC-5333-411A-834C-A13A7C8FDFAC}" destId="{829773F0-B96E-4B77-937C-10B76711D6A9}" srcOrd="2" destOrd="0" presId="urn:microsoft.com/office/officeart/2005/8/layout/orgChart1"/>
    <dgm:cxn modelId="{9B09D6BA-C056-4BE9-90EB-3CCB9254EF7C}" type="presParOf" srcId="{A9453FDC-5333-411A-834C-A13A7C8FDFAC}" destId="{A74D8B46-8C5E-460A-BE27-E4B5CB4AF1FD}" srcOrd="3" destOrd="0" presId="urn:microsoft.com/office/officeart/2005/8/layout/orgChart1"/>
    <dgm:cxn modelId="{58477D38-2610-4697-96CA-3417EF538BB9}" type="presParOf" srcId="{A74D8B46-8C5E-460A-BE27-E4B5CB4AF1FD}" destId="{85B4BCB9-0072-47E8-90C1-F5E34FA990D9}" srcOrd="0" destOrd="0" presId="urn:microsoft.com/office/officeart/2005/8/layout/orgChart1"/>
    <dgm:cxn modelId="{38112463-2187-4294-A319-83726A409776}" type="presParOf" srcId="{85B4BCB9-0072-47E8-90C1-F5E34FA990D9}" destId="{458F21E5-7907-4193-8444-1C325E9D0AFD}" srcOrd="0" destOrd="0" presId="urn:microsoft.com/office/officeart/2005/8/layout/orgChart1"/>
    <dgm:cxn modelId="{AED426C5-F428-458B-9840-F097BFA95942}" type="presParOf" srcId="{85B4BCB9-0072-47E8-90C1-F5E34FA990D9}" destId="{CD074C7E-791D-47FA-82BA-A21B5E15B3A5}" srcOrd="1" destOrd="0" presId="urn:microsoft.com/office/officeart/2005/8/layout/orgChart1"/>
    <dgm:cxn modelId="{E6313969-D943-4BCA-9780-25BF6023C677}" type="presParOf" srcId="{A74D8B46-8C5E-460A-BE27-E4B5CB4AF1FD}" destId="{BDFFB20D-5E3A-4533-81FE-4E8F9E631964}" srcOrd="1" destOrd="0" presId="urn:microsoft.com/office/officeart/2005/8/layout/orgChart1"/>
    <dgm:cxn modelId="{5122C8B5-57FD-48BB-AA17-71FFB8D7FA0C}" type="presParOf" srcId="{BDFFB20D-5E3A-4533-81FE-4E8F9E631964}" destId="{5BE0700D-2CDC-4C2E-BB9D-51081D420C1D}" srcOrd="0" destOrd="0" presId="urn:microsoft.com/office/officeart/2005/8/layout/orgChart1"/>
    <dgm:cxn modelId="{D883CFC9-4EDB-4263-9CC7-30D7A6771607}" type="presParOf" srcId="{BDFFB20D-5E3A-4533-81FE-4E8F9E631964}" destId="{AEA8F362-D7B4-45EE-85AF-B29964C53101}" srcOrd="1" destOrd="0" presId="urn:microsoft.com/office/officeart/2005/8/layout/orgChart1"/>
    <dgm:cxn modelId="{1CC67552-68F2-4840-B3F4-D68D9B75C9A6}" type="presParOf" srcId="{AEA8F362-D7B4-45EE-85AF-B29964C53101}" destId="{769991E8-61CE-4AA8-8C9B-E20159AEFFC1}" srcOrd="0" destOrd="0" presId="urn:microsoft.com/office/officeart/2005/8/layout/orgChart1"/>
    <dgm:cxn modelId="{F793D4C8-F28B-4059-B8B9-DEDC29DB609F}" type="presParOf" srcId="{769991E8-61CE-4AA8-8C9B-E20159AEFFC1}" destId="{ABBE8C23-B23F-4EBD-85C9-5A3BCA44ADB0}" srcOrd="0" destOrd="0" presId="urn:microsoft.com/office/officeart/2005/8/layout/orgChart1"/>
    <dgm:cxn modelId="{9B25DF29-81AF-400E-B0BE-B382F49A37D0}" type="presParOf" srcId="{769991E8-61CE-4AA8-8C9B-E20159AEFFC1}" destId="{8846FC8D-8899-4900-B4A3-0446C94887D5}" srcOrd="1" destOrd="0" presId="urn:microsoft.com/office/officeart/2005/8/layout/orgChart1"/>
    <dgm:cxn modelId="{9E6F19B2-86D3-498E-8424-760B26F9D813}" type="presParOf" srcId="{AEA8F362-D7B4-45EE-85AF-B29964C53101}" destId="{0BF114DA-6689-4FD2-83BF-AD30CC4CED0C}" srcOrd="1" destOrd="0" presId="urn:microsoft.com/office/officeart/2005/8/layout/orgChart1"/>
    <dgm:cxn modelId="{3474A74A-9000-49A7-8564-2090C1CC68E0}" type="presParOf" srcId="{AEA8F362-D7B4-45EE-85AF-B29964C53101}" destId="{BAFC00FD-1F8A-4D2C-9853-5E6C83FCC708}" srcOrd="2" destOrd="0" presId="urn:microsoft.com/office/officeart/2005/8/layout/orgChart1"/>
    <dgm:cxn modelId="{B1F19017-25AA-4EBA-854E-7026B35EE5F6}" type="presParOf" srcId="{BDFFB20D-5E3A-4533-81FE-4E8F9E631964}" destId="{1E80F14F-6C9D-48C3-9A04-DCC5FB2C84E3}" srcOrd="2" destOrd="0" presId="urn:microsoft.com/office/officeart/2005/8/layout/orgChart1"/>
    <dgm:cxn modelId="{7FAA448B-5187-446C-8CDC-531F0D2DECA1}" type="presParOf" srcId="{BDFFB20D-5E3A-4533-81FE-4E8F9E631964}" destId="{F91ECAB0-6635-46AC-8852-2EFE3C8F1FA5}" srcOrd="3" destOrd="0" presId="urn:microsoft.com/office/officeart/2005/8/layout/orgChart1"/>
    <dgm:cxn modelId="{4BD703C8-B67C-4CB4-A9A3-B82A3F9FD57F}" type="presParOf" srcId="{F91ECAB0-6635-46AC-8852-2EFE3C8F1FA5}" destId="{DE70F4CB-F5AB-4E67-8731-DFF356CB425B}" srcOrd="0" destOrd="0" presId="urn:microsoft.com/office/officeart/2005/8/layout/orgChart1"/>
    <dgm:cxn modelId="{CC40D530-C1FC-445D-8426-562BA50511B7}" type="presParOf" srcId="{DE70F4CB-F5AB-4E67-8731-DFF356CB425B}" destId="{E448FCF9-B061-4308-ACE7-9A3FC6075645}" srcOrd="0" destOrd="0" presId="urn:microsoft.com/office/officeart/2005/8/layout/orgChart1"/>
    <dgm:cxn modelId="{E4CBF175-9550-4297-90CB-38B1EE030EDD}" type="presParOf" srcId="{DE70F4CB-F5AB-4E67-8731-DFF356CB425B}" destId="{8449E935-3BBF-43AC-BEC0-F2112DD695CE}" srcOrd="1" destOrd="0" presId="urn:microsoft.com/office/officeart/2005/8/layout/orgChart1"/>
    <dgm:cxn modelId="{DB47560B-D685-4BC2-8F76-1F21C1E96814}" type="presParOf" srcId="{F91ECAB0-6635-46AC-8852-2EFE3C8F1FA5}" destId="{A2749EE0-B05D-446E-93EF-0A044C677BE4}" srcOrd="1" destOrd="0" presId="urn:microsoft.com/office/officeart/2005/8/layout/orgChart1"/>
    <dgm:cxn modelId="{19686909-D601-4D47-B554-27485362F2FD}" type="presParOf" srcId="{F91ECAB0-6635-46AC-8852-2EFE3C8F1FA5}" destId="{40E95458-2944-48E8-9E51-3180C3972667}" srcOrd="2" destOrd="0" presId="urn:microsoft.com/office/officeart/2005/8/layout/orgChart1"/>
    <dgm:cxn modelId="{C41FEAF8-0A1E-4D26-9314-A337CCAEDCB5}" type="presParOf" srcId="{A74D8B46-8C5E-460A-BE27-E4B5CB4AF1FD}" destId="{64A54E2B-4C58-490B-A18A-F4A5EE274148}" srcOrd="2" destOrd="0" presId="urn:microsoft.com/office/officeart/2005/8/layout/orgChart1"/>
    <dgm:cxn modelId="{A559FFD6-1386-4516-ACBE-CE888C739702}" type="presParOf" srcId="{A9453FDC-5333-411A-834C-A13A7C8FDFAC}" destId="{CDF7F2D6-ECCF-4B9E-BC7A-F894B87981D9}" srcOrd="4" destOrd="0" presId="urn:microsoft.com/office/officeart/2005/8/layout/orgChart1"/>
    <dgm:cxn modelId="{009078D3-68A5-468F-9B21-1951DD2DFF34}" type="presParOf" srcId="{A9453FDC-5333-411A-834C-A13A7C8FDFAC}" destId="{3A02F210-E18F-41AD-AB04-DC357D4EE0CB}" srcOrd="5" destOrd="0" presId="urn:microsoft.com/office/officeart/2005/8/layout/orgChart1"/>
    <dgm:cxn modelId="{B99D746A-7047-4C0F-9543-C030EB8C80F1}" type="presParOf" srcId="{3A02F210-E18F-41AD-AB04-DC357D4EE0CB}" destId="{FA50E46B-B793-46D5-8BD1-12A405B49C71}" srcOrd="0" destOrd="0" presId="urn:microsoft.com/office/officeart/2005/8/layout/orgChart1"/>
    <dgm:cxn modelId="{9A05AEF9-1666-45A6-AB6B-A247CC39C05C}" type="presParOf" srcId="{FA50E46B-B793-46D5-8BD1-12A405B49C71}" destId="{44DF5CB3-5688-4DBE-A825-FEBFAFDCC7CE}" srcOrd="0" destOrd="0" presId="urn:microsoft.com/office/officeart/2005/8/layout/orgChart1"/>
    <dgm:cxn modelId="{79E29E7F-359B-463B-BBDB-AC61A7EF7DBC}" type="presParOf" srcId="{FA50E46B-B793-46D5-8BD1-12A405B49C71}" destId="{0DFA276E-C84B-4D8D-BFF7-4C80B954C19B}" srcOrd="1" destOrd="0" presId="urn:microsoft.com/office/officeart/2005/8/layout/orgChart1"/>
    <dgm:cxn modelId="{EEDC0E2C-637F-4D3A-9E6C-E483A36E8F4C}" type="presParOf" srcId="{3A02F210-E18F-41AD-AB04-DC357D4EE0CB}" destId="{0F2A7208-E867-4A90-8275-E3DA7FE87A62}" srcOrd="1" destOrd="0" presId="urn:microsoft.com/office/officeart/2005/8/layout/orgChart1"/>
    <dgm:cxn modelId="{80A73603-DBDF-41B7-82EB-2746F4CF2118}" type="presParOf" srcId="{0F2A7208-E867-4A90-8275-E3DA7FE87A62}" destId="{D4ED2879-1790-49BC-A8FA-D2AFE26A69F8}" srcOrd="0" destOrd="0" presId="urn:microsoft.com/office/officeart/2005/8/layout/orgChart1"/>
    <dgm:cxn modelId="{77946EB7-0101-49F8-813E-FE5D5E16948A}" type="presParOf" srcId="{0F2A7208-E867-4A90-8275-E3DA7FE87A62}" destId="{06829ED6-A110-4C51-BEBC-CCDAAA109C4B}" srcOrd="1" destOrd="0" presId="urn:microsoft.com/office/officeart/2005/8/layout/orgChart1"/>
    <dgm:cxn modelId="{9C7FEA26-54F4-4EDF-8669-134915BE5221}" type="presParOf" srcId="{06829ED6-A110-4C51-BEBC-CCDAAA109C4B}" destId="{005624AE-D155-4836-BBB2-039FC00464B4}" srcOrd="0" destOrd="0" presId="urn:microsoft.com/office/officeart/2005/8/layout/orgChart1"/>
    <dgm:cxn modelId="{B72CF90E-2220-41D2-B771-9A73992268C8}" type="presParOf" srcId="{005624AE-D155-4836-BBB2-039FC00464B4}" destId="{4D44FBCB-9C31-40EB-9DBF-727D73377309}" srcOrd="0" destOrd="0" presId="urn:microsoft.com/office/officeart/2005/8/layout/orgChart1"/>
    <dgm:cxn modelId="{56F1B9A6-7C7F-4E32-A08D-DEDBF9811707}" type="presParOf" srcId="{005624AE-D155-4836-BBB2-039FC00464B4}" destId="{85F5DBAF-C6B3-4FB9-B60A-17098C852AD0}" srcOrd="1" destOrd="0" presId="urn:microsoft.com/office/officeart/2005/8/layout/orgChart1"/>
    <dgm:cxn modelId="{0B4ACB17-87E2-4022-AC3B-28DF72B426FE}" type="presParOf" srcId="{06829ED6-A110-4C51-BEBC-CCDAAA109C4B}" destId="{95AD858F-529E-43F0-A812-63A50F94EA79}" srcOrd="1" destOrd="0" presId="urn:microsoft.com/office/officeart/2005/8/layout/orgChart1"/>
    <dgm:cxn modelId="{287746B0-BC25-4E24-9CBB-C8E3FE7F57FF}" type="presParOf" srcId="{06829ED6-A110-4C51-BEBC-CCDAAA109C4B}" destId="{BDD76D95-F262-4307-ABE1-70545964936A}" srcOrd="2" destOrd="0" presId="urn:microsoft.com/office/officeart/2005/8/layout/orgChart1"/>
    <dgm:cxn modelId="{794187A0-8EB4-4A74-BE74-A89C64A13663}" type="presParOf" srcId="{0F2A7208-E867-4A90-8275-E3DA7FE87A62}" destId="{2C73F42B-486F-48BD-AC88-5BFAF17582DB}" srcOrd="2" destOrd="0" presId="urn:microsoft.com/office/officeart/2005/8/layout/orgChart1"/>
    <dgm:cxn modelId="{2CCC460E-AC92-41B6-8D18-B88AC9947B14}" type="presParOf" srcId="{0F2A7208-E867-4A90-8275-E3DA7FE87A62}" destId="{BA1FD0FB-5437-4080-B354-A18A42888E60}" srcOrd="3" destOrd="0" presId="urn:microsoft.com/office/officeart/2005/8/layout/orgChart1"/>
    <dgm:cxn modelId="{8F934A66-E55A-424D-AEEB-4476ECEB0B4D}" type="presParOf" srcId="{BA1FD0FB-5437-4080-B354-A18A42888E60}" destId="{67ED3033-C1E0-4862-8DC5-9CAFCDBC56F7}" srcOrd="0" destOrd="0" presId="urn:microsoft.com/office/officeart/2005/8/layout/orgChart1"/>
    <dgm:cxn modelId="{8F5CABCA-BCB0-475E-8F6B-E835891C44B0}" type="presParOf" srcId="{67ED3033-C1E0-4862-8DC5-9CAFCDBC56F7}" destId="{8063FCAC-5C5F-4E34-9E9E-4947CECF32FE}" srcOrd="0" destOrd="0" presId="urn:microsoft.com/office/officeart/2005/8/layout/orgChart1"/>
    <dgm:cxn modelId="{F33524B8-E078-4060-B0CD-347C603702F4}" type="presParOf" srcId="{67ED3033-C1E0-4862-8DC5-9CAFCDBC56F7}" destId="{E02AAC06-1F79-4CF3-B7AA-600D2ABC5F74}" srcOrd="1" destOrd="0" presId="urn:microsoft.com/office/officeart/2005/8/layout/orgChart1"/>
    <dgm:cxn modelId="{B714C475-35CE-43C5-A1B3-5C8FAF2D7D83}" type="presParOf" srcId="{BA1FD0FB-5437-4080-B354-A18A42888E60}" destId="{05A96CC3-7887-40D1-8B0F-A4C9B44271DC}" srcOrd="1" destOrd="0" presId="urn:microsoft.com/office/officeart/2005/8/layout/orgChart1"/>
    <dgm:cxn modelId="{930D4573-1060-476F-A797-5572992525B2}" type="presParOf" srcId="{BA1FD0FB-5437-4080-B354-A18A42888E60}" destId="{F48367D3-41F3-408B-A825-94A9F71F5663}" srcOrd="2" destOrd="0" presId="urn:microsoft.com/office/officeart/2005/8/layout/orgChart1"/>
    <dgm:cxn modelId="{D953C83C-77F6-47C4-861E-13D0761AFFD9}" type="presParOf" srcId="{3A02F210-E18F-41AD-AB04-DC357D4EE0CB}" destId="{E8055982-F2B7-429A-B49F-C6E0A98A563C}" srcOrd="2" destOrd="0" presId="urn:microsoft.com/office/officeart/2005/8/layout/orgChart1"/>
    <dgm:cxn modelId="{F97AA944-5A54-49CA-AD8D-F92FC08A9499}" type="presParOf" srcId="{A9453FDC-5333-411A-834C-A13A7C8FDFAC}" destId="{562D18FE-1211-49C2-A4CE-E765D3ADDC59}" srcOrd="6" destOrd="0" presId="urn:microsoft.com/office/officeart/2005/8/layout/orgChart1"/>
    <dgm:cxn modelId="{8C9DFE9E-98BA-4E82-B644-7ADFB1A830E1}" type="presParOf" srcId="{A9453FDC-5333-411A-834C-A13A7C8FDFAC}" destId="{7895A080-C2B4-4556-8D5A-BF37CD1A0A16}" srcOrd="7" destOrd="0" presId="urn:microsoft.com/office/officeart/2005/8/layout/orgChart1"/>
    <dgm:cxn modelId="{8E4C47DB-33A2-4677-A9DA-9DB883A23901}" type="presParOf" srcId="{7895A080-C2B4-4556-8D5A-BF37CD1A0A16}" destId="{98A320E9-0AFD-41F8-9EFC-BD595C554026}" srcOrd="0" destOrd="0" presId="urn:microsoft.com/office/officeart/2005/8/layout/orgChart1"/>
    <dgm:cxn modelId="{5A76D20E-593F-4C60-AA5C-20C19B93856B}" type="presParOf" srcId="{98A320E9-0AFD-41F8-9EFC-BD595C554026}" destId="{F2214163-F609-4A69-9F52-3CCD4D1A596B}" srcOrd="0" destOrd="0" presId="urn:microsoft.com/office/officeart/2005/8/layout/orgChart1"/>
    <dgm:cxn modelId="{413892A8-4872-460D-BB8B-F6A19E96A4F8}" type="presParOf" srcId="{98A320E9-0AFD-41F8-9EFC-BD595C554026}" destId="{8BDBA335-9648-446D-871C-BF180C61054B}" srcOrd="1" destOrd="0" presId="urn:microsoft.com/office/officeart/2005/8/layout/orgChart1"/>
    <dgm:cxn modelId="{07D93585-0F1B-49C2-8C56-DA02A0486512}" type="presParOf" srcId="{7895A080-C2B4-4556-8D5A-BF37CD1A0A16}" destId="{920C7CB4-6C87-4CA4-92C9-634FFCE432A8}" srcOrd="1" destOrd="0" presId="urn:microsoft.com/office/officeart/2005/8/layout/orgChart1"/>
    <dgm:cxn modelId="{524141A8-5BEF-477C-B98E-0F18C9B2E814}" type="presParOf" srcId="{920C7CB4-6C87-4CA4-92C9-634FFCE432A8}" destId="{B593A57D-6F98-42C5-8DB7-4CC758732BB3}" srcOrd="0" destOrd="0" presId="urn:microsoft.com/office/officeart/2005/8/layout/orgChart1"/>
    <dgm:cxn modelId="{A5896D18-8269-47FB-AF45-4B8F41EE5371}" type="presParOf" srcId="{920C7CB4-6C87-4CA4-92C9-634FFCE432A8}" destId="{AACC7E81-72AA-45D6-BD8E-E0EAD7ED7671}" srcOrd="1" destOrd="0" presId="urn:microsoft.com/office/officeart/2005/8/layout/orgChart1"/>
    <dgm:cxn modelId="{C25A956F-FEE3-4623-AF83-ACFFF4D63558}" type="presParOf" srcId="{AACC7E81-72AA-45D6-BD8E-E0EAD7ED7671}" destId="{7344ECDF-9B53-4A6C-9C46-DB771AD57773}" srcOrd="0" destOrd="0" presId="urn:microsoft.com/office/officeart/2005/8/layout/orgChart1"/>
    <dgm:cxn modelId="{6160C186-68C0-4379-9957-7BC892B315C6}" type="presParOf" srcId="{7344ECDF-9B53-4A6C-9C46-DB771AD57773}" destId="{D9CA599D-D0DE-4222-8775-77F7E2E0F503}" srcOrd="0" destOrd="0" presId="urn:microsoft.com/office/officeart/2005/8/layout/orgChart1"/>
    <dgm:cxn modelId="{8EE7A4E3-B29C-4B21-87C7-5B3C1A29571F}" type="presParOf" srcId="{7344ECDF-9B53-4A6C-9C46-DB771AD57773}" destId="{E1C065E1-9020-45AA-9913-E73DAF071576}" srcOrd="1" destOrd="0" presId="urn:microsoft.com/office/officeart/2005/8/layout/orgChart1"/>
    <dgm:cxn modelId="{10BBBBC9-1D9A-490F-9580-36D87492EB89}" type="presParOf" srcId="{AACC7E81-72AA-45D6-BD8E-E0EAD7ED7671}" destId="{82604309-19D5-407E-ACA4-71617A009075}" srcOrd="1" destOrd="0" presId="urn:microsoft.com/office/officeart/2005/8/layout/orgChart1"/>
    <dgm:cxn modelId="{27E22BC8-2B1F-4CA3-BC44-227F52EE5706}" type="presParOf" srcId="{AACC7E81-72AA-45D6-BD8E-E0EAD7ED7671}" destId="{235127FE-4975-416C-A4F1-0EAC0CC6208B}" srcOrd="2" destOrd="0" presId="urn:microsoft.com/office/officeart/2005/8/layout/orgChart1"/>
    <dgm:cxn modelId="{ED0D08C9-2F03-4755-975E-2223747A96D9}" type="presParOf" srcId="{920C7CB4-6C87-4CA4-92C9-634FFCE432A8}" destId="{34212934-3F19-4B9E-9676-18D8194C0DBB}" srcOrd="2" destOrd="0" presId="urn:microsoft.com/office/officeart/2005/8/layout/orgChart1"/>
    <dgm:cxn modelId="{C52C4392-D0E6-4EEC-BD93-ECEE615847D2}" type="presParOf" srcId="{920C7CB4-6C87-4CA4-92C9-634FFCE432A8}" destId="{B04F9461-9452-4ADA-8DE0-F9F5F74D5D41}" srcOrd="3" destOrd="0" presId="urn:microsoft.com/office/officeart/2005/8/layout/orgChart1"/>
    <dgm:cxn modelId="{A4DFB668-1E22-46EF-9252-83D3DB985AB7}" type="presParOf" srcId="{B04F9461-9452-4ADA-8DE0-F9F5F74D5D41}" destId="{7694CC6B-FBA1-4BFD-ABF5-6891F2C0264E}" srcOrd="0" destOrd="0" presId="urn:microsoft.com/office/officeart/2005/8/layout/orgChart1"/>
    <dgm:cxn modelId="{E1D8974F-1CB3-480E-8EA5-96DB03CC4630}" type="presParOf" srcId="{7694CC6B-FBA1-4BFD-ABF5-6891F2C0264E}" destId="{0E0E1BD2-E7A5-4564-BDFD-DA5EF846E6A5}" srcOrd="0" destOrd="0" presId="urn:microsoft.com/office/officeart/2005/8/layout/orgChart1"/>
    <dgm:cxn modelId="{866FE612-ED6A-4294-9FD4-FF9CB1F3314F}" type="presParOf" srcId="{7694CC6B-FBA1-4BFD-ABF5-6891F2C0264E}" destId="{B578C7A8-DBD8-4588-BCF9-0F511E21FC08}" srcOrd="1" destOrd="0" presId="urn:microsoft.com/office/officeart/2005/8/layout/orgChart1"/>
    <dgm:cxn modelId="{5339A1CC-AD5D-401B-9D05-56FE9DBC6A32}" type="presParOf" srcId="{B04F9461-9452-4ADA-8DE0-F9F5F74D5D41}" destId="{75ABF532-EECE-43D0-9200-858E67B1B682}" srcOrd="1" destOrd="0" presId="urn:microsoft.com/office/officeart/2005/8/layout/orgChart1"/>
    <dgm:cxn modelId="{F1CF315C-E361-4CB8-B504-DA098313B906}" type="presParOf" srcId="{B04F9461-9452-4ADA-8DE0-F9F5F74D5D41}" destId="{CA43C01C-5957-40F8-9B70-E34266093E83}" srcOrd="2" destOrd="0" presId="urn:microsoft.com/office/officeart/2005/8/layout/orgChart1"/>
    <dgm:cxn modelId="{675E0917-24CF-4D7D-8170-7535D8232284}" type="presParOf" srcId="{7895A080-C2B4-4556-8D5A-BF37CD1A0A16}" destId="{CFD35AF1-4F16-4EA5-8938-6DE292D2AF94}" srcOrd="2" destOrd="0" presId="urn:microsoft.com/office/officeart/2005/8/layout/orgChart1"/>
    <dgm:cxn modelId="{C9E9517C-F1CA-4A07-BFA2-025F429B4993}" type="presParOf" srcId="{A9453FDC-5333-411A-834C-A13A7C8FDFAC}" destId="{DBBB4894-B9BA-4CF6-A631-6BD7B0B81706}" srcOrd="8" destOrd="0" presId="urn:microsoft.com/office/officeart/2005/8/layout/orgChart1"/>
    <dgm:cxn modelId="{0BD3C585-3D50-40B3-B1CC-821329E2F54E}" type="presParOf" srcId="{A9453FDC-5333-411A-834C-A13A7C8FDFAC}" destId="{B2BBD8D7-AD5B-4E3C-A51C-741786F5E3BC}" srcOrd="9" destOrd="0" presId="urn:microsoft.com/office/officeart/2005/8/layout/orgChart1"/>
    <dgm:cxn modelId="{2527FF9B-5694-4FB0-8C28-8470B77B71E4}" type="presParOf" srcId="{B2BBD8D7-AD5B-4E3C-A51C-741786F5E3BC}" destId="{1CD6FA69-325A-47F7-AC86-F664F164A79B}" srcOrd="0" destOrd="0" presId="urn:microsoft.com/office/officeart/2005/8/layout/orgChart1"/>
    <dgm:cxn modelId="{FF6BDAEE-88AD-4335-AA9A-D0FF74B4645E}" type="presParOf" srcId="{1CD6FA69-325A-47F7-AC86-F664F164A79B}" destId="{B9B329BE-1F2E-4264-A7A5-84F3DC42C7A5}" srcOrd="0" destOrd="0" presId="urn:microsoft.com/office/officeart/2005/8/layout/orgChart1"/>
    <dgm:cxn modelId="{29175367-C141-425E-BC60-3CC160E2FF88}" type="presParOf" srcId="{1CD6FA69-325A-47F7-AC86-F664F164A79B}" destId="{2B8BE519-81F0-4CD1-AE15-D953BFF29E3C}" srcOrd="1" destOrd="0" presId="urn:microsoft.com/office/officeart/2005/8/layout/orgChart1"/>
    <dgm:cxn modelId="{1672F92A-7FEB-4D55-8BEA-88BF55DAE5F7}" type="presParOf" srcId="{B2BBD8D7-AD5B-4E3C-A51C-741786F5E3BC}" destId="{F11A82D7-F2CB-41C3-99ED-E6A46D9B9B59}" srcOrd="1" destOrd="0" presId="urn:microsoft.com/office/officeart/2005/8/layout/orgChart1"/>
    <dgm:cxn modelId="{487D9198-0C9D-45CC-86CA-2D9F880ADF3A}" type="presParOf" srcId="{F11A82D7-F2CB-41C3-99ED-E6A46D9B9B59}" destId="{F33363A8-2C14-4DEB-99BA-8D9EDB38BFBF}" srcOrd="0" destOrd="0" presId="urn:microsoft.com/office/officeart/2005/8/layout/orgChart1"/>
    <dgm:cxn modelId="{272EE4F2-264E-4A48-9E96-635CC71E7332}" type="presParOf" srcId="{F11A82D7-F2CB-41C3-99ED-E6A46D9B9B59}" destId="{2F8DC9ED-B0AB-45B8-98D9-B518CACEF55C}" srcOrd="1" destOrd="0" presId="urn:microsoft.com/office/officeart/2005/8/layout/orgChart1"/>
    <dgm:cxn modelId="{52320133-880A-4599-A78E-3DB3DCE2D928}" type="presParOf" srcId="{2F8DC9ED-B0AB-45B8-98D9-B518CACEF55C}" destId="{BB7EDD7E-BCCF-4BF2-8A8D-CDD59F2DC989}" srcOrd="0" destOrd="0" presId="urn:microsoft.com/office/officeart/2005/8/layout/orgChart1"/>
    <dgm:cxn modelId="{FD3D8E71-936E-41D8-9B7E-A1D67CD8B314}" type="presParOf" srcId="{BB7EDD7E-BCCF-4BF2-8A8D-CDD59F2DC989}" destId="{87136A70-5EC5-446E-B899-CD8D0C7319F8}" srcOrd="0" destOrd="0" presId="urn:microsoft.com/office/officeart/2005/8/layout/orgChart1"/>
    <dgm:cxn modelId="{8CF0CDA5-8682-4994-9D3B-F361847E6F66}" type="presParOf" srcId="{BB7EDD7E-BCCF-4BF2-8A8D-CDD59F2DC989}" destId="{AB3F210D-E451-4176-8F79-97EC050ED14B}" srcOrd="1" destOrd="0" presId="urn:microsoft.com/office/officeart/2005/8/layout/orgChart1"/>
    <dgm:cxn modelId="{97719FD9-124A-4487-80F8-8989B2C5C532}" type="presParOf" srcId="{2F8DC9ED-B0AB-45B8-98D9-B518CACEF55C}" destId="{E2613713-09C7-4CD2-863D-EB3A091C8FD2}" srcOrd="1" destOrd="0" presId="urn:microsoft.com/office/officeart/2005/8/layout/orgChart1"/>
    <dgm:cxn modelId="{00CC7956-9667-4842-A126-B1BDF7BA091E}" type="presParOf" srcId="{2F8DC9ED-B0AB-45B8-98D9-B518CACEF55C}" destId="{C74BC1D9-EEBB-4540-8C96-FA33E5D0D702}" srcOrd="2" destOrd="0" presId="urn:microsoft.com/office/officeart/2005/8/layout/orgChart1"/>
    <dgm:cxn modelId="{0D265A9A-B8A1-47C1-A7D8-B3E434E06493}" type="presParOf" srcId="{F11A82D7-F2CB-41C3-99ED-E6A46D9B9B59}" destId="{7F230E8C-855C-4A70-9805-C0DF6CBB907C}" srcOrd="2" destOrd="0" presId="urn:microsoft.com/office/officeart/2005/8/layout/orgChart1"/>
    <dgm:cxn modelId="{5BB94225-9B2E-4C7D-85DC-5BCBD144245C}" type="presParOf" srcId="{F11A82D7-F2CB-41C3-99ED-E6A46D9B9B59}" destId="{B9B7B74C-4577-4DE3-B013-188B74100B93}" srcOrd="3" destOrd="0" presId="urn:microsoft.com/office/officeart/2005/8/layout/orgChart1"/>
    <dgm:cxn modelId="{7C8F3ADA-A0C7-4F3A-9FCF-EA520D5EE408}" type="presParOf" srcId="{B9B7B74C-4577-4DE3-B013-188B74100B93}" destId="{AE33F5DA-98DA-441B-B4FC-A170F4D519DC}" srcOrd="0" destOrd="0" presId="urn:microsoft.com/office/officeart/2005/8/layout/orgChart1"/>
    <dgm:cxn modelId="{AD268144-3B95-42D4-8175-D67F78C40A4A}" type="presParOf" srcId="{AE33F5DA-98DA-441B-B4FC-A170F4D519DC}" destId="{F9BDA35E-41CC-4A63-9D10-8A315571E68D}" srcOrd="0" destOrd="0" presId="urn:microsoft.com/office/officeart/2005/8/layout/orgChart1"/>
    <dgm:cxn modelId="{E8C5A09F-5B56-4828-BF4A-DE20E2DE935A}" type="presParOf" srcId="{AE33F5DA-98DA-441B-B4FC-A170F4D519DC}" destId="{B8841FFA-05B2-46F0-9363-BB2375DF51B7}" srcOrd="1" destOrd="0" presId="urn:microsoft.com/office/officeart/2005/8/layout/orgChart1"/>
    <dgm:cxn modelId="{3FC4C931-C182-4D03-A0F9-10407576E385}" type="presParOf" srcId="{B9B7B74C-4577-4DE3-B013-188B74100B93}" destId="{AEAE276B-2F9A-42D8-A856-BF32BC50033A}" srcOrd="1" destOrd="0" presId="urn:microsoft.com/office/officeart/2005/8/layout/orgChart1"/>
    <dgm:cxn modelId="{69691DBC-86DD-41E9-A8E3-1B997405AD66}" type="presParOf" srcId="{B9B7B74C-4577-4DE3-B013-188B74100B93}" destId="{9D8704B9-3288-4D27-9ED6-070770751C5E}" srcOrd="2" destOrd="0" presId="urn:microsoft.com/office/officeart/2005/8/layout/orgChart1"/>
    <dgm:cxn modelId="{EE174513-A42B-49E4-B520-1A19A6F8787F}" type="presParOf" srcId="{B2BBD8D7-AD5B-4E3C-A51C-741786F5E3BC}" destId="{98C350A5-DF44-46C1-9B8A-9E7F3CDB5130}" srcOrd="2" destOrd="0" presId="urn:microsoft.com/office/officeart/2005/8/layout/orgChart1"/>
    <dgm:cxn modelId="{B4CCD82E-1311-4526-B415-97609B12B8E1}" type="presParOf" srcId="{A9453FDC-5333-411A-834C-A13A7C8FDFAC}" destId="{CF57A17B-D91D-411C-AADF-A40DB726482C}" srcOrd="10" destOrd="0" presId="urn:microsoft.com/office/officeart/2005/8/layout/orgChart1"/>
    <dgm:cxn modelId="{D91D9351-41AB-481F-A077-4C0321086D0A}" type="presParOf" srcId="{A9453FDC-5333-411A-834C-A13A7C8FDFAC}" destId="{102A823A-1056-46D2-9655-BCB2A4F345B9}" srcOrd="11" destOrd="0" presId="urn:microsoft.com/office/officeart/2005/8/layout/orgChart1"/>
    <dgm:cxn modelId="{6DC33EAC-D0E1-4E0E-A67A-2D160377730B}" type="presParOf" srcId="{102A823A-1056-46D2-9655-BCB2A4F345B9}" destId="{BA4A156B-1C03-482A-80B4-F12B892EA37B}" srcOrd="0" destOrd="0" presId="urn:microsoft.com/office/officeart/2005/8/layout/orgChart1"/>
    <dgm:cxn modelId="{3F0E5170-4EE6-47BC-A22F-6F85129BD940}" type="presParOf" srcId="{BA4A156B-1C03-482A-80B4-F12B892EA37B}" destId="{837804FA-9E5A-4E77-B184-8BEF76F38F3B}" srcOrd="0" destOrd="0" presId="urn:microsoft.com/office/officeart/2005/8/layout/orgChart1"/>
    <dgm:cxn modelId="{B87B7614-8CB3-47BE-924A-C723C6594F73}" type="presParOf" srcId="{BA4A156B-1C03-482A-80B4-F12B892EA37B}" destId="{302FEF8C-0D8B-4F67-B020-E0A8CD81A52C}" srcOrd="1" destOrd="0" presId="urn:microsoft.com/office/officeart/2005/8/layout/orgChart1"/>
    <dgm:cxn modelId="{C4F2AD5D-0400-4069-957E-7FDED681F1DA}" type="presParOf" srcId="{102A823A-1056-46D2-9655-BCB2A4F345B9}" destId="{4A697379-D765-4A41-9912-A042AA4BE828}" srcOrd="1" destOrd="0" presId="urn:microsoft.com/office/officeart/2005/8/layout/orgChart1"/>
    <dgm:cxn modelId="{E526800B-019E-41F6-82CF-4E649890AA8F}" type="presParOf" srcId="{4A697379-D765-4A41-9912-A042AA4BE828}" destId="{3EA875EC-13E7-4F84-AFED-7947DCE4BB04}" srcOrd="0" destOrd="0" presId="urn:microsoft.com/office/officeart/2005/8/layout/orgChart1"/>
    <dgm:cxn modelId="{2DBB9DB1-E995-4F5D-B4BA-312D5D217F7D}" type="presParOf" srcId="{4A697379-D765-4A41-9912-A042AA4BE828}" destId="{043D3DC1-A725-4797-8BD0-52C8DBA6BFC5}" srcOrd="1" destOrd="0" presId="urn:microsoft.com/office/officeart/2005/8/layout/orgChart1"/>
    <dgm:cxn modelId="{53FA7FB8-199D-454C-BA2A-F37A49601093}" type="presParOf" srcId="{043D3DC1-A725-4797-8BD0-52C8DBA6BFC5}" destId="{AB95B19E-080D-4564-9500-5D9BDE825724}" srcOrd="0" destOrd="0" presId="urn:microsoft.com/office/officeart/2005/8/layout/orgChart1"/>
    <dgm:cxn modelId="{23570FD5-9765-42DA-B7C5-0970F5EE07BB}" type="presParOf" srcId="{AB95B19E-080D-4564-9500-5D9BDE825724}" destId="{97FE570E-53F3-47D1-A169-1F4C0C690395}" srcOrd="0" destOrd="0" presId="urn:microsoft.com/office/officeart/2005/8/layout/orgChart1"/>
    <dgm:cxn modelId="{52E6D277-E9CB-4597-88B1-8DCC35342576}" type="presParOf" srcId="{AB95B19E-080D-4564-9500-5D9BDE825724}" destId="{CF2614AC-A77D-411F-AD85-6EEAA87B9F11}" srcOrd="1" destOrd="0" presId="urn:microsoft.com/office/officeart/2005/8/layout/orgChart1"/>
    <dgm:cxn modelId="{FB3437A4-F886-4497-B4FC-787130E5C1A6}" type="presParOf" srcId="{043D3DC1-A725-4797-8BD0-52C8DBA6BFC5}" destId="{CE1A1220-9FF4-4E3B-A456-7FCEE5FD4E40}" srcOrd="1" destOrd="0" presId="urn:microsoft.com/office/officeart/2005/8/layout/orgChart1"/>
    <dgm:cxn modelId="{48AE71DD-B650-4EC9-8BB8-CE50A8AE7AF7}" type="presParOf" srcId="{043D3DC1-A725-4797-8BD0-52C8DBA6BFC5}" destId="{C40DDC12-9A24-49D9-8ED5-4179242A8ADF}" srcOrd="2" destOrd="0" presId="urn:microsoft.com/office/officeart/2005/8/layout/orgChart1"/>
    <dgm:cxn modelId="{03C1EAC4-A898-486C-AFEE-4FB3061B5FEA}" type="presParOf" srcId="{4A697379-D765-4A41-9912-A042AA4BE828}" destId="{7EAF2068-8BF9-4661-AEDC-082F7CBD0CD2}" srcOrd="2" destOrd="0" presId="urn:microsoft.com/office/officeart/2005/8/layout/orgChart1"/>
    <dgm:cxn modelId="{005A8D0C-05FE-4DB4-B0F5-3D85C0E68275}" type="presParOf" srcId="{4A697379-D765-4A41-9912-A042AA4BE828}" destId="{C114385D-CC96-48F9-9C14-88060A5FE44F}" srcOrd="3" destOrd="0" presId="urn:microsoft.com/office/officeart/2005/8/layout/orgChart1"/>
    <dgm:cxn modelId="{1A80684F-9906-470A-98B6-8E3B853AA3A6}" type="presParOf" srcId="{C114385D-CC96-48F9-9C14-88060A5FE44F}" destId="{1E9C2EBB-A356-4835-9D40-A7542919D258}" srcOrd="0" destOrd="0" presId="urn:microsoft.com/office/officeart/2005/8/layout/orgChart1"/>
    <dgm:cxn modelId="{E5F054D8-C829-400D-BABA-E0AEE749733D}" type="presParOf" srcId="{1E9C2EBB-A356-4835-9D40-A7542919D258}" destId="{3E1EDB1A-F688-4EBA-BC96-29DB8E2B9CC4}" srcOrd="0" destOrd="0" presId="urn:microsoft.com/office/officeart/2005/8/layout/orgChart1"/>
    <dgm:cxn modelId="{33F0E6E6-BF65-467A-BE6A-44E640AC208C}" type="presParOf" srcId="{1E9C2EBB-A356-4835-9D40-A7542919D258}" destId="{486B4A42-7284-4E68-9B92-371132DC4B68}" srcOrd="1" destOrd="0" presId="urn:microsoft.com/office/officeart/2005/8/layout/orgChart1"/>
    <dgm:cxn modelId="{C840A66D-6E8F-4357-AC50-E72F4D5BACF8}" type="presParOf" srcId="{C114385D-CC96-48F9-9C14-88060A5FE44F}" destId="{D4F74C14-29E8-49B0-8308-E1C6215FE987}" srcOrd="1" destOrd="0" presId="urn:microsoft.com/office/officeart/2005/8/layout/orgChart1"/>
    <dgm:cxn modelId="{183366C8-1E3A-4A1E-94E2-13CF41BCBB2F}" type="presParOf" srcId="{C114385D-CC96-48F9-9C14-88060A5FE44F}" destId="{665EFF33-51E9-4581-8AFA-688B8B736634}" srcOrd="2" destOrd="0" presId="urn:microsoft.com/office/officeart/2005/8/layout/orgChart1"/>
    <dgm:cxn modelId="{DC82ACDE-4D43-443C-9562-8136C393F4CB}" type="presParOf" srcId="{102A823A-1056-46D2-9655-BCB2A4F345B9}" destId="{A687E076-E6C4-4880-A504-3888A3BDCE78}" srcOrd="2" destOrd="0" presId="urn:microsoft.com/office/officeart/2005/8/layout/orgChart1"/>
    <dgm:cxn modelId="{42FCDD54-B2F4-485F-BDF2-933099A5F6E2}" type="presParOf" srcId="{A9453FDC-5333-411A-834C-A13A7C8FDFAC}" destId="{8AB47A3B-CE6B-4202-8509-E0029872608B}" srcOrd="12" destOrd="0" presId="urn:microsoft.com/office/officeart/2005/8/layout/orgChart1"/>
    <dgm:cxn modelId="{8CF90FEF-8476-4789-BEF1-CED0EBC58141}" type="presParOf" srcId="{A9453FDC-5333-411A-834C-A13A7C8FDFAC}" destId="{BB683716-1374-4439-9716-3A6675552801}" srcOrd="13" destOrd="0" presId="urn:microsoft.com/office/officeart/2005/8/layout/orgChart1"/>
    <dgm:cxn modelId="{54209EC2-92DB-4347-93AA-B11A0BBD610B}" type="presParOf" srcId="{BB683716-1374-4439-9716-3A6675552801}" destId="{D278E23B-3153-4358-BB54-95F14192A6F2}" srcOrd="0" destOrd="0" presId="urn:microsoft.com/office/officeart/2005/8/layout/orgChart1"/>
    <dgm:cxn modelId="{52569FF7-9BCA-45C5-B8FC-36AF22CC8FA4}" type="presParOf" srcId="{D278E23B-3153-4358-BB54-95F14192A6F2}" destId="{2AFB55A8-4F05-46CF-B9D6-83FEA7BD414A}" srcOrd="0" destOrd="0" presId="urn:microsoft.com/office/officeart/2005/8/layout/orgChart1"/>
    <dgm:cxn modelId="{8902B245-7664-425F-93D2-1FE032C9F79A}" type="presParOf" srcId="{D278E23B-3153-4358-BB54-95F14192A6F2}" destId="{94CEBE79-9674-4422-A774-02F2ECF39BEA}" srcOrd="1" destOrd="0" presId="urn:microsoft.com/office/officeart/2005/8/layout/orgChart1"/>
    <dgm:cxn modelId="{3D96813A-4EA1-4A9D-A487-099C0241FB92}" type="presParOf" srcId="{BB683716-1374-4439-9716-3A6675552801}" destId="{575D4D37-FAC0-4CA1-85C0-A4FA42401DED}" srcOrd="1" destOrd="0" presId="urn:microsoft.com/office/officeart/2005/8/layout/orgChart1"/>
    <dgm:cxn modelId="{6CDA9E96-C21B-42DB-9EB3-6564609F7946}" type="presParOf" srcId="{575D4D37-FAC0-4CA1-85C0-A4FA42401DED}" destId="{55E2ABC4-72E8-4D7F-8208-F705BFE17476}" srcOrd="0" destOrd="0" presId="urn:microsoft.com/office/officeart/2005/8/layout/orgChart1"/>
    <dgm:cxn modelId="{19B9E00C-6135-4187-A1AA-E5841D4D848F}" type="presParOf" srcId="{575D4D37-FAC0-4CA1-85C0-A4FA42401DED}" destId="{1506FD39-2D97-4DB3-BD64-43F43C6E4FDE}" srcOrd="1" destOrd="0" presId="urn:microsoft.com/office/officeart/2005/8/layout/orgChart1"/>
    <dgm:cxn modelId="{AB70A24F-33AB-424E-97B6-CBE094A4A173}" type="presParOf" srcId="{1506FD39-2D97-4DB3-BD64-43F43C6E4FDE}" destId="{C62034A8-E3A0-41CB-ADB4-0A7DCED87B73}" srcOrd="0" destOrd="0" presId="urn:microsoft.com/office/officeart/2005/8/layout/orgChart1"/>
    <dgm:cxn modelId="{1819FF63-2A73-4803-9F5F-F40AAB148FB8}" type="presParOf" srcId="{C62034A8-E3A0-41CB-ADB4-0A7DCED87B73}" destId="{D9652AB3-6405-4D50-A125-94514564D420}" srcOrd="0" destOrd="0" presId="urn:microsoft.com/office/officeart/2005/8/layout/orgChart1"/>
    <dgm:cxn modelId="{A4CB8E96-62FF-41A8-84F8-5DD2A0E61EF3}" type="presParOf" srcId="{C62034A8-E3A0-41CB-ADB4-0A7DCED87B73}" destId="{34240F6D-DA5C-4299-A418-28C580228E0F}" srcOrd="1" destOrd="0" presId="urn:microsoft.com/office/officeart/2005/8/layout/orgChart1"/>
    <dgm:cxn modelId="{7544E8CE-8A8D-4376-9B1A-84DF43C09FD4}" type="presParOf" srcId="{1506FD39-2D97-4DB3-BD64-43F43C6E4FDE}" destId="{122897FD-462B-4B21-966B-2697BC46B841}" srcOrd="1" destOrd="0" presId="urn:microsoft.com/office/officeart/2005/8/layout/orgChart1"/>
    <dgm:cxn modelId="{CEC7C43F-299D-466E-884C-AE84FFC2E4B4}" type="presParOf" srcId="{1506FD39-2D97-4DB3-BD64-43F43C6E4FDE}" destId="{F19D84B6-8F19-40B3-90AF-7CAC1D15B7D7}" srcOrd="2" destOrd="0" presId="urn:microsoft.com/office/officeart/2005/8/layout/orgChart1"/>
    <dgm:cxn modelId="{67EDF150-72E2-4D1C-AEFF-BB3189AD48A6}" type="presParOf" srcId="{575D4D37-FAC0-4CA1-85C0-A4FA42401DED}" destId="{64C98F98-6FD5-4D44-821F-16DAC4C9F128}" srcOrd="2" destOrd="0" presId="urn:microsoft.com/office/officeart/2005/8/layout/orgChart1"/>
    <dgm:cxn modelId="{45BEDB03-5B1F-4BAF-8650-1524E1B62F93}" type="presParOf" srcId="{575D4D37-FAC0-4CA1-85C0-A4FA42401DED}" destId="{AEC544A2-0932-4C99-9CD3-95B176903EF1}" srcOrd="3" destOrd="0" presId="urn:microsoft.com/office/officeart/2005/8/layout/orgChart1"/>
    <dgm:cxn modelId="{C3B6A3C9-C0C6-491B-AFED-FCE4A12F1923}" type="presParOf" srcId="{AEC544A2-0932-4C99-9CD3-95B176903EF1}" destId="{1923E99A-DC69-4E41-8C40-33CCF632A286}" srcOrd="0" destOrd="0" presId="urn:microsoft.com/office/officeart/2005/8/layout/orgChart1"/>
    <dgm:cxn modelId="{1215E148-B197-4AC3-9CFE-CE1066D75A44}" type="presParOf" srcId="{1923E99A-DC69-4E41-8C40-33CCF632A286}" destId="{83298BE8-899B-40FE-84AC-EFF4C8D50DB6}" srcOrd="0" destOrd="0" presId="urn:microsoft.com/office/officeart/2005/8/layout/orgChart1"/>
    <dgm:cxn modelId="{780D36CB-17BA-4E88-938D-8E26CD2F2923}" type="presParOf" srcId="{1923E99A-DC69-4E41-8C40-33CCF632A286}" destId="{DF9B5A76-9D3C-4105-8281-A341EEE75691}" srcOrd="1" destOrd="0" presId="urn:microsoft.com/office/officeart/2005/8/layout/orgChart1"/>
    <dgm:cxn modelId="{BA526F6C-854D-4964-8EC7-EA121937FFBB}" type="presParOf" srcId="{AEC544A2-0932-4C99-9CD3-95B176903EF1}" destId="{947A6FA1-49B1-4C76-B7A9-69B0D1722009}" srcOrd="1" destOrd="0" presId="urn:microsoft.com/office/officeart/2005/8/layout/orgChart1"/>
    <dgm:cxn modelId="{6443B168-7FE6-4284-AA7E-31E5D31C0EF5}" type="presParOf" srcId="{AEC544A2-0932-4C99-9CD3-95B176903EF1}" destId="{F1943D6A-A391-48CC-9687-85234B38E563}" srcOrd="2" destOrd="0" presId="urn:microsoft.com/office/officeart/2005/8/layout/orgChart1"/>
    <dgm:cxn modelId="{EFD8F157-6E14-43C3-912B-0FE478082598}" type="presParOf" srcId="{BB683716-1374-4439-9716-3A6675552801}" destId="{69613A34-040C-4B75-A64B-A78712A31839}" srcOrd="2" destOrd="0" presId="urn:microsoft.com/office/officeart/2005/8/layout/orgChart1"/>
    <dgm:cxn modelId="{C70639AD-9A6D-47F3-9E63-BA638970B039}" type="presParOf" srcId="{A9453FDC-5333-411A-834C-A13A7C8FDFAC}" destId="{76AEFA5F-9E9F-4B2D-9BE9-B24F9EB579A7}" srcOrd="14" destOrd="0" presId="urn:microsoft.com/office/officeart/2005/8/layout/orgChart1"/>
    <dgm:cxn modelId="{4DC3A2BF-F04B-45E5-90F3-0450EB68063E}" type="presParOf" srcId="{A9453FDC-5333-411A-834C-A13A7C8FDFAC}" destId="{C80C2F2A-2603-46A8-8F46-DEA592BB5807}" srcOrd="15" destOrd="0" presId="urn:microsoft.com/office/officeart/2005/8/layout/orgChart1"/>
    <dgm:cxn modelId="{4CB4320C-B348-43FF-94F4-F4F49B0C1BD6}" type="presParOf" srcId="{C80C2F2A-2603-46A8-8F46-DEA592BB5807}" destId="{8E6A7CDD-4F97-46D7-A5A1-521F77CD0832}" srcOrd="0" destOrd="0" presId="urn:microsoft.com/office/officeart/2005/8/layout/orgChart1"/>
    <dgm:cxn modelId="{A4843E19-F787-4832-9785-AC5754D25C5D}" type="presParOf" srcId="{8E6A7CDD-4F97-46D7-A5A1-521F77CD0832}" destId="{ED1C416D-7B9E-4AD8-96BC-0056C426F2DE}" srcOrd="0" destOrd="0" presId="urn:microsoft.com/office/officeart/2005/8/layout/orgChart1"/>
    <dgm:cxn modelId="{3C177016-F734-4C04-9FB1-53863E21EF05}" type="presParOf" srcId="{8E6A7CDD-4F97-46D7-A5A1-521F77CD0832}" destId="{7156FC14-210B-4705-A862-2580C9A9F475}" srcOrd="1" destOrd="0" presId="urn:microsoft.com/office/officeart/2005/8/layout/orgChart1"/>
    <dgm:cxn modelId="{FF668F9E-5E35-49D7-8285-13348E22F82E}" type="presParOf" srcId="{C80C2F2A-2603-46A8-8F46-DEA592BB5807}" destId="{5746C2C6-606E-422F-9C2B-B15CF03D090F}" srcOrd="1" destOrd="0" presId="urn:microsoft.com/office/officeart/2005/8/layout/orgChart1"/>
    <dgm:cxn modelId="{0C3BBDBC-AD29-400B-9D04-479B235AEFF6}" type="presParOf" srcId="{5746C2C6-606E-422F-9C2B-B15CF03D090F}" destId="{62A1DD12-BC52-4377-9ADA-F8228DEF118D}" srcOrd="0" destOrd="0" presId="urn:microsoft.com/office/officeart/2005/8/layout/orgChart1"/>
    <dgm:cxn modelId="{B3A334A8-53D4-4100-85F2-4BFB8497C8D5}" type="presParOf" srcId="{5746C2C6-606E-422F-9C2B-B15CF03D090F}" destId="{463B0953-B4B9-4A11-BEA3-2141F431B044}" srcOrd="1" destOrd="0" presId="urn:microsoft.com/office/officeart/2005/8/layout/orgChart1"/>
    <dgm:cxn modelId="{1C41748D-A10B-4444-AC3F-ACEF397A7AE8}" type="presParOf" srcId="{463B0953-B4B9-4A11-BEA3-2141F431B044}" destId="{E7912185-A5EB-4F39-868E-E7721B6072BC}" srcOrd="0" destOrd="0" presId="urn:microsoft.com/office/officeart/2005/8/layout/orgChart1"/>
    <dgm:cxn modelId="{0E6B0D1E-1BB0-490D-A349-C77442C6F624}" type="presParOf" srcId="{E7912185-A5EB-4F39-868E-E7721B6072BC}" destId="{0A3193D8-7497-4A98-8F4B-88799E1A15DF}" srcOrd="0" destOrd="0" presId="urn:microsoft.com/office/officeart/2005/8/layout/orgChart1"/>
    <dgm:cxn modelId="{F095A605-C742-4BC2-A4FF-41CB88EBE756}" type="presParOf" srcId="{E7912185-A5EB-4F39-868E-E7721B6072BC}" destId="{9A80FA2B-5083-416E-8BB2-C93C7227E5F9}" srcOrd="1" destOrd="0" presId="urn:microsoft.com/office/officeart/2005/8/layout/orgChart1"/>
    <dgm:cxn modelId="{98BEC3EE-B9C7-4318-AAE6-9EC3C31C80FE}" type="presParOf" srcId="{463B0953-B4B9-4A11-BEA3-2141F431B044}" destId="{F4E4032C-6B20-4AC0-ADF0-BB58008CEB45}" srcOrd="1" destOrd="0" presId="urn:microsoft.com/office/officeart/2005/8/layout/orgChart1"/>
    <dgm:cxn modelId="{65B088B0-B1A3-44E9-8990-572DD23B859B}" type="presParOf" srcId="{463B0953-B4B9-4A11-BEA3-2141F431B044}" destId="{EE1B5535-58E8-4D8D-A705-240843BE61CA}" srcOrd="2" destOrd="0" presId="urn:microsoft.com/office/officeart/2005/8/layout/orgChart1"/>
    <dgm:cxn modelId="{42C23C34-890A-4D5C-84C7-4AECC8E16A58}" type="presParOf" srcId="{5746C2C6-606E-422F-9C2B-B15CF03D090F}" destId="{0F169B6B-A477-456E-9E92-7E9E9EF6E5A9}" srcOrd="2" destOrd="0" presId="urn:microsoft.com/office/officeart/2005/8/layout/orgChart1"/>
    <dgm:cxn modelId="{3D5BA296-148D-49B2-B639-8C62F0E640F0}" type="presParOf" srcId="{5746C2C6-606E-422F-9C2B-B15CF03D090F}" destId="{5459292C-CE0D-4CFE-B813-9BAA4B001B1B}" srcOrd="3" destOrd="0" presId="urn:microsoft.com/office/officeart/2005/8/layout/orgChart1"/>
    <dgm:cxn modelId="{9A06CD97-757A-426D-A413-C324DBD93C72}" type="presParOf" srcId="{5459292C-CE0D-4CFE-B813-9BAA4B001B1B}" destId="{C210AC68-EBF0-4001-8B60-0413846AA329}" srcOrd="0" destOrd="0" presId="urn:microsoft.com/office/officeart/2005/8/layout/orgChart1"/>
    <dgm:cxn modelId="{A157DE7B-A6B3-4F59-81D8-AB76D2473FC3}" type="presParOf" srcId="{C210AC68-EBF0-4001-8B60-0413846AA329}" destId="{284408E7-0F2B-4270-AE6C-9C16817E422E}" srcOrd="0" destOrd="0" presId="urn:microsoft.com/office/officeart/2005/8/layout/orgChart1"/>
    <dgm:cxn modelId="{1C5F72A5-E4BE-49C1-BC9B-2501069A7E0E}" type="presParOf" srcId="{C210AC68-EBF0-4001-8B60-0413846AA329}" destId="{77238813-360D-40D7-A7F6-2A58EAEB59DC}" srcOrd="1" destOrd="0" presId="urn:microsoft.com/office/officeart/2005/8/layout/orgChart1"/>
    <dgm:cxn modelId="{19FD0EB2-2241-447F-B568-A9F3D25E8239}" type="presParOf" srcId="{5459292C-CE0D-4CFE-B813-9BAA4B001B1B}" destId="{CE566CF9-1D9B-4A85-8158-A5C6EF3DB70E}" srcOrd="1" destOrd="0" presId="urn:microsoft.com/office/officeart/2005/8/layout/orgChart1"/>
    <dgm:cxn modelId="{DE4214A1-0048-4C7F-BFA8-FBA980DAB33B}" type="presParOf" srcId="{5459292C-CE0D-4CFE-B813-9BAA4B001B1B}" destId="{AD23FAB4-D12C-4FE5-8C98-D4E8733AFE4D}" srcOrd="2" destOrd="0" presId="urn:microsoft.com/office/officeart/2005/8/layout/orgChart1"/>
    <dgm:cxn modelId="{1C427B9B-0F21-4404-AAE8-9B9859CE4A63}" type="presParOf" srcId="{C80C2F2A-2603-46A8-8F46-DEA592BB5807}" destId="{0467A17B-77BC-4420-BF9E-56265E1E7640}" srcOrd="2" destOrd="0" presId="urn:microsoft.com/office/officeart/2005/8/layout/orgChart1"/>
    <dgm:cxn modelId="{72E6F124-B752-471D-AD0F-B8B395D9099D}" type="presParOf" srcId="{E8BE0A02-C491-4336-8E95-8E9B41F5ACDB}" destId="{5287666E-053C-47C3-BFE8-AE3DAD6D7703}" srcOrd="2" destOrd="0" presId="urn:microsoft.com/office/officeart/2005/8/layout/orgChart1"/>
    <dgm:cxn modelId="{171471DE-5CF7-40E2-80A0-4693B4345774}" type="presParOf" srcId="{564B8585-C48E-4840-9504-1C111B257819}" destId="{55966E42-2CA3-450B-B958-D9B6F4E9880B}" srcOrd="2" destOrd="0" presId="urn:microsoft.com/office/officeart/2005/8/layout/orgChart1"/>
    <dgm:cxn modelId="{EE23F5CB-4A67-4A5C-AFF2-B63CD0030DC5}" type="presParOf" srcId="{012D4DE3-32AB-41D6-AE29-37C5F9477F41}" destId="{55CC513B-3E1B-4EF5-918C-88F6DC19F835}" srcOrd="4" destOrd="0" presId="urn:microsoft.com/office/officeart/2005/8/layout/orgChart1"/>
    <dgm:cxn modelId="{DC7EF17F-728D-476F-93A9-F7BAF2C7800A}" type="presParOf" srcId="{012D4DE3-32AB-41D6-AE29-37C5F9477F41}" destId="{7B9605B6-F9F1-4215-89E4-9B00F3B12B3A}" srcOrd="5" destOrd="0" presId="urn:microsoft.com/office/officeart/2005/8/layout/orgChart1"/>
    <dgm:cxn modelId="{C660CA04-FE58-4691-905B-14518CD79D25}" type="presParOf" srcId="{7B9605B6-F9F1-4215-89E4-9B00F3B12B3A}" destId="{09F8B7F7-AED6-415C-8043-DEC29B115A77}" srcOrd="0" destOrd="0" presId="urn:microsoft.com/office/officeart/2005/8/layout/orgChart1"/>
    <dgm:cxn modelId="{A19A1061-BCF9-4570-8E09-44DED2DDF04B}" type="presParOf" srcId="{09F8B7F7-AED6-415C-8043-DEC29B115A77}" destId="{A83ACB83-C3A6-4AC8-8E01-E62997B7E7A3}" srcOrd="0" destOrd="0" presId="urn:microsoft.com/office/officeart/2005/8/layout/orgChart1"/>
    <dgm:cxn modelId="{4386DACB-48DE-4F17-AC89-DFD1820B833C}" type="presParOf" srcId="{09F8B7F7-AED6-415C-8043-DEC29B115A77}" destId="{C9BA8D48-861F-451F-8D27-024A95099077}" srcOrd="1" destOrd="0" presId="urn:microsoft.com/office/officeart/2005/8/layout/orgChart1"/>
    <dgm:cxn modelId="{E2CA95D9-6EA1-4E0F-98AE-C7AC625F14CC}" type="presParOf" srcId="{7B9605B6-F9F1-4215-89E4-9B00F3B12B3A}" destId="{13037184-974E-481C-B470-76E969529E68}" srcOrd="1" destOrd="0" presId="urn:microsoft.com/office/officeart/2005/8/layout/orgChart1"/>
    <dgm:cxn modelId="{088AEEBA-D470-421B-AC23-12FA76BA74B0}" type="presParOf" srcId="{13037184-974E-481C-B470-76E969529E68}" destId="{75ACBBE2-7A6E-4EE2-85FC-864DF3FEAB61}" srcOrd="0" destOrd="0" presId="urn:microsoft.com/office/officeart/2005/8/layout/orgChart1"/>
    <dgm:cxn modelId="{5CCE06D2-C8A8-4E22-9F14-9969D91FE570}" type="presParOf" srcId="{13037184-974E-481C-B470-76E969529E68}" destId="{86A4A716-930D-42CE-8FDE-794FD84B7C19}" srcOrd="1" destOrd="0" presId="urn:microsoft.com/office/officeart/2005/8/layout/orgChart1"/>
    <dgm:cxn modelId="{A85AE650-8ACC-4CB6-95DD-19A52B5C39BC}" type="presParOf" srcId="{86A4A716-930D-42CE-8FDE-794FD84B7C19}" destId="{B670A049-F6AA-4460-BABC-6E803F4602E5}" srcOrd="0" destOrd="0" presId="urn:microsoft.com/office/officeart/2005/8/layout/orgChart1"/>
    <dgm:cxn modelId="{B1F23ED6-E1ED-43DE-8847-D9F8590DB8EA}" type="presParOf" srcId="{B670A049-F6AA-4460-BABC-6E803F4602E5}" destId="{DF8CAE6E-4219-4DC7-9883-1C215D0B45B2}" srcOrd="0" destOrd="0" presId="urn:microsoft.com/office/officeart/2005/8/layout/orgChart1"/>
    <dgm:cxn modelId="{D0DB9600-6B4A-444E-A420-DD01F2214831}" type="presParOf" srcId="{B670A049-F6AA-4460-BABC-6E803F4602E5}" destId="{1470F42A-797B-496D-A3A6-680F4D38D031}" srcOrd="1" destOrd="0" presId="urn:microsoft.com/office/officeart/2005/8/layout/orgChart1"/>
    <dgm:cxn modelId="{61F9DF51-8344-4E0C-9AE8-CE6AA47D4145}" type="presParOf" srcId="{86A4A716-930D-42CE-8FDE-794FD84B7C19}" destId="{0564321B-C899-4A4F-B073-4EAE338D62BE}" srcOrd="1" destOrd="0" presId="urn:microsoft.com/office/officeart/2005/8/layout/orgChart1"/>
    <dgm:cxn modelId="{B9F887B9-91E9-4ADD-BC3C-3102F097C66A}" type="presParOf" srcId="{86A4A716-930D-42CE-8FDE-794FD84B7C19}" destId="{525D9985-54DF-4FBE-BB32-457FB8432C52}" srcOrd="2" destOrd="0" presId="urn:microsoft.com/office/officeart/2005/8/layout/orgChart1"/>
    <dgm:cxn modelId="{92C48B5D-377C-4F83-8C56-256F5B1E7525}" type="presParOf" srcId="{7B9605B6-F9F1-4215-89E4-9B00F3B12B3A}" destId="{FD7A57C0-7653-4AB4-9205-01A2E89F640F}" srcOrd="2" destOrd="0" presId="urn:microsoft.com/office/officeart/2005/8/layout/orgChart1"/>
    <dgm:cxn modelId="{69CB7C95-9C15-450F-A973-BA58B40D5E8F}" type="presParOf" srcId="{012D4DE3-32AB-41D6-AE29-37C5F9477F41}" destId="{45B814B2-00FF-4341-B419-3554EEA0E41B}" srcOrd="6" destOrd="0" presId="urn:microsoft.com/office/officeart/2005/8/layout/orgChart1"/>
    <dgm:cxn modelId="{A71868E5-1597-468A-A48A-039499A78CE3}" type="presParOf" srcId="{012D4DE3-32AB-41D6-AE29-37C5F9477F41}" destId="{305A4C34-798B-4849-8493-44A3522CE680}" srcOrd="7" destOrd="0" presId="urn:microsoft.com/office/officeart/2005/8/layout/orgChart1"/>
    <dgm:cxn modelId="{5B4C7058-EF9B-48B8-944C-AB120B8664B4}" type="presParOf" srcId="{305A4C34-798B-4849-8493-44A3522CE680}" destId="{56A9BC53-FF15-40AB-B196-E6A9481C8652}" srcOrd="0" destOrd="0" presId="urn:microsoft.com/office/officeart/2005/8/layout/orgChart1"/>
    <dgm:cxn modelId="{7079A112-BF74-4D82-9F83-F08C5B32E9FA}" type="presParOf" srcId="{56A9BC53-FF15-40AB-B196-E6A9481C8652}" destId="{29D1EC18-9BCA-4177-87A0-F775E4FB1A29}" srcOrd="0" destOrd="0" presId="urn:microsoft.com/office/officeart/2005/8/layout/orgChart1"/>
    <dgm:cxn modelId="{46507B94-42FE-4D9C-B3EC-4B6D47E9BAEE}" type="presParOf" srcId="{56A9BC53-FF15-40AB-B196-E6A9481C8652}" destId="{3EC58E85-9AF3-4759-929F-C7FCF52256EC}" srcOrd="1" destOrd="0" presId="urn:microsoft.com/office/officeart/2005/8/layout/orgChart1"/>
    <dgm:cxn modelId="{5ABB04E1-43DE-4B43-821A-672B7E5BD391}" type="presParOf" srcId="{305A4C34-798B-4849-8493-44A3522CE680}" destId="{EBEBB910-BD0F-4297-90A7-C1385B7C3E24}" srcOrd="1" destOrd="0" presId="urn:microsoft.com/office/officeart/2005/8/layout/orgChart1"/>
    <dgm:cxn modelId="{7C390C86-9634-4362-A2B1-BB329C8E1C00}" type="presParOf" srcId="{EBEBB910-BD0F-4297-90A7-C1385B7C3E24}" destId="{4A1EBDD6-B51C-4874-9139-6A26CFF6C52D}" srcOrd="0" destOrd="0" presId="urn:microsoft.com/office/officeart/2005/8/layout/orgChart1"/>
    <dgm:cxn modelId="{A3BAF69D-8A6C-42CF-ABA1-A651E321D6D0}" type="presParOf" srcId="{EBEBB910-BD0F-4297-90A7-C1385B7C3E24}" destId="{AD7BA37E-34DD-42C2-A962-AF048D958C7E}" srcOrd="1" destOrd="0" presId="urn:microsoft.com/office/officeart/2005/8/layout/orgChart1"/>
    <dgm:cxn modelId="{808ED518-03F0-46C9-BD86-2BABBE272DF4}" type="presParOf" srcId="{AD7BA37E-34DD-42C2-A962-AF048D958C7E}" destId="{8318FF39-E1CC-4B25-9CC3-4A71D48AC352}" srcOrd="0" destOrd="0" presId="urn:microsoft.com/office/officeart/2005/8/layout/orgChart1"/>
    <dgm:cxn modelId="{5277EFA0-ABD8-4746-93F3-E8958EC555E6}" type="presParOf" srcId="{8318FF39-E1CC-4B25-9CC3-4A71D48AC352}" destId="{AF729F35-177C-41AE-9368-B87C00F4164E}" srcOrd="0" destOrd="0" presId="urn:microsoft.com/office/officeart/2005/8/layout/orgChart1"/>
    <dgm:cxn modelId="{FD05F6EA-BFAC-4D56-AF94-87D88E8DB820}" type="presParOf" srcId="{8318FF39-E1CC-4B25-9CC3-4A71D48AC352}" destId="{41C4BBBF-EC4D-42E1-BB53-72FFCCDC21A8}" srcOrd="1" destOrd="0" presId="urn:microsoft.com/office/officeart/2005/8/layout/orgChart1"/>
    <dgm:cxn modelId="{EECA4D62-A9CB-41C2-BD68-F2A5023DB2EE}" type="presParOf" srcId="{AD7BA37E-34DD-42C2-A962-AF048D958C7E}" destId="{A2CC4973-398E-432A-967F-4F3E668803D0}" srcOrd="1" destOrd="0" presId="urn:microsoft.com/office/officeart/2005/8/layout/orgChart1"/>
    <dgm:cxn modelId="{20C68CC0-2AC9-4701-A4DD-84159F8897F8}" type="presParOf" srcId="{AD7BA37E-34DD-42C2-A962-AF048D958C7E}" destId="{FE0679C7-2B6B-403B-A8CB-12C3F345848E}" srcOrd="2" destOrd="0" presId="urn:microsoft.com/office/officeart/2005/8/layout/orgChart1"/>
    <dgm:cxn modelId="{4DABF5A3-5DDA-4986-9FB5-514DE3C3007F}" type="presParOf" srcId="{305A4C34-798B-4849-8493-44A3522CE680}" destId="{7ED864DB-3705-48E4-B89E-FD28F13AAC12}" srcOrd="2" destOrd="0" presId="urn:microsoft.com/office/officeart/2005/8/layout/orgChart1"/>
    <dgm:cxn modelId="{9112D99F-D15C-498E-B5AA-B1AC6DEECE6F}" type="presParOf" srcId="{012D4DE3-32AB-41D6-AE29-37C5F9477F41}" destId="{A7312B80-07BB-4A49-8548-A45F80F969B0}" srcOrd="8" destOrd="0" presId="urn:microsoft.com/office/officeart/2005/8/layout/orgChart1"/>
    <dgm:cxn modelId="{D59A1FF2-E89A-4CB1-AAE5-E77C1B17BA25}" type="presParOf" srcId="{012D4DE3-32AB-41D6-AE29-37C5F9477F41}" destId="{30AED1DD-C072-4A2D-A0C1-2F7AC9456E9F}" srcOrd="9" destOrd="0" presId="urn:microsoft.com/office/officeart/2005/8/layout/orgChart1"/>
    <dgm:cxn modelId="{5DD80E4F-9B3B-4E21-84ED-B95A085AA284}" type="presParOf" srcId="{30AED1DD-C072-4A2D-A0C1-2F7AC9456E9F}" destId="{8B1340F3-11AC-45E5-9DA0-3CC8AC743D5D}" srcOrd="0" destOrd="0" presId="urn:microsoft.com/office/officeart/2005/8/layout/orgChart1"/>
    <dgm:cxn modelId="{5315C758-DE4A-4B14-80C5-1B2AEFC8D470}" type="presParOf" srcId="{8B1340F3-11AC-45E5-9DA0-3CC8AC743D5D}" destId="{E3E1D25A-C5DC-445B-BD9E-933643F29E0D}" srcOrd="0" destOrd="0" presId="urn:microsoft.com/office/officeart/2005/8/layout/orgChart1"/>
    <dgm:cxn modelId="{0EEE4E83-2717-4BF1-BBFD-035676C2E19B}" type="presParOf" srcId="{8B1340F3-11AC-45E5-9DA0-3CC8AC743D5D}" destId="{A89D3711-2D26-41EC-9667-6D5AA864F8AD}" srcOrd="1" destOrd="0" presId="urn:microsoft.com/office/officeart/2005/8/layout/orgChart1"/>
    <dgm:cxn modelId="{79CB3CE7-E0F4-4B71-930F-D71034955586}" type="presParOf" srcId="{30AED1DD-C072-4A2D-A0C1-2F7AC9456E9F}" destId="{AB8DE482-CC48-42DA-A1B2-22861D1FDECF}" srcOrd="1" destOrd="0" presId="urn:microsoft.com/office/officeart/2005/8/layout/orgChart1"/>
    <dgm:cxn modelId="{8A7C2793-2B83-4879-8AC4-D347AFC221F7}" type="presParOf" srcId="{30AED1DD-C072-4A2D-A0C1-2F7AC9456E9F}" destId="{17860A69-B58C-49B9-9469-3A14C824AB5B}" srcOrd="2" destOrd="0" presId="urn:microsoft.com/office/officeart/2005/8/layout/orgChart1"/>
    <dgm:cxn modelId="{22D465F8-AC92-4377-B234-BB62C9784E78}" type="presParOf" srcId="{012D4DE3-32AB-41D6-AE29-37C5F9477F41}" destId="{B54FBFD7-A3CA-4600-B4F8-CD4E631FACBA}" srcOrd="10" destOrd="0" presId="urn:microsoft.com/office/officeart/2005/8/layout/orgChart1"/>
    <dgm:cxn modelId="{C33FDB72-DEDA-4C72-A8DC-158B2311F561}" type="presParOf" srcId="{012D4DE3-32AB-41D6-AE29-37C5F9477F41}" destId="{67E681EA-8F8B-4E99-834B-C9E742608BA2}" srcOrd="11" destOrd="0" presId="urn:microsoft.com/office/officeart/2005/8/layout/orgChart1"/>
    <dgm:cxn modelId="{BF480A22-B854-462B-910C-627AD73BACA6}" type="presParOf" srcId="{67E681EA-8F8B-4E99-834B-C9E742608BA2}" destId="{C35F7A75-67F8-4144-9AFC-B46896687E93}" srcOrd="0" destOrd="0" presId="urn:microsoft.com/office/officeart/2005/8/layout/orgChart1"/>
    <dgm:cxn modelId="{76A4740D-BC87-4B07-A176-7FDC3D4F6FEE}" type="presParOf" srcId="{C35F7A75-67F8-4144-9AFC-B46896687E93}" destId="{76B91AB7-0371-454C-8DA6-E5661151DCF2}" srcOrd="0" destOrd="0" presId="urn:microsoft.com/office/officeart/2005/8/layout/orgChart1"/>
    <dgm:cxn modelId="{78A34555-3312-4CEC-AFD5-BC862F23F149}" type="presParOf" srcId="{C35F7A75-67F8-4144-9AFC-B46896687E93}" destId="{35B31691-BB38-424F-AD3E-B4782300BAC5}" srcOrd="1" destOrd="0" presId="urn:microsoft.com/office/officeart/2005/8/layout/orgChart1"/>
    <dgm:cxn modelId="{2A227378-1B31-49F1-8FE1-008679B68E19}" type="presParOf" srcId="{67E681EA-8F8B-4E99-834B-C9E742608BA2}" destId="{76972B94-4694-4181-9BFF-65A4007EA32D}" srcOrd="1" destOrd="0" presId="urn:microsoft.com/office/officeart/2005/8/layout/orgChart1"/>
    <dgm:cxn modelId="{4C719ACB-5797-4DF1-AC41-587EC2D320C4}" type="presParOf" srcId="{67E681EA-8F8B-4E99-834B-C9E742608BA2}" destId="{917CD86D-58CF-4A50-86BB-F2B64C8CF03C}" srcOrd="2" destOrd="0" presId="urn:microsoft.com/office/officeart/2005/8/layout/orgChart1"/>
    <dgm:cxn modelId="{20FC00E5-83FD-447C-B0DB-CEE135A34082}" type="presParOf" srcId="{012D4DE3-32AB-41D6-AE29-37C5F9477F41}" destId="{8B5402B2-DE05-42F4-A19B-C459BAE6B875}" srcOrd="12" destOrd="0" presId="urn:microsoft.com/office/officeart/2005/8/layout/orgChart1"/>
    <dgm:cxn modelId="{46DCDA4B-3039-4FA6-988E-4C99D9829D59}" type="presParOf" srcId="{012D4DE3-32AB-41D6-AE29-37C5F9477F41}" destId="{5FA7F399-AB93-40F8-96C7-FFD44F2CB4D0}" srcOrd="13" destOrd="0" presId="urn:microsoft.com/office/officeart/2005/8/layout/orgChart1"/>
    <dgm:cxn modelId="{B0848089-97EC-4B2A-A3D2-E6713C91E94B}" type="presParOf" srcId="{5FA7F399-AB93-40F8-96C7-FFD44F2CB4D0}" destId="{022DD721-FCE3-442B-BE8F-FD121AA0A3A4}" srcOrd="0" destOrd="0" presId="urn:microsoft.com/office/officeart/2005/8/layout/orgChart1"/>
    <dgm:cxn modelId="{3682DE64-8D03-405C-B843-5CC49FCFE7D4}" type="presParOf" srcId="{022DD721-FCE3-442B-BE8F-FD121AA0A3A4}" destId="{00BCBF16-A36B-448F-ACA8-7EE4B3FE1FF1}" srcOrd="0" destOrd="0" presId="urn:microsoft.com/office/officeart/2005/8/layout/orgChart1"/>
    <dgm:cxn modelId="{F7792867-8DEF-4AE8-9C33-57BF5B25E566}" type="presParOf" srcId="{022DD721-FCE3-442B-BE8F-FD121AA0A3A4}" destId="{F6274454-227B-470D-956D-F41CAB1E750D}" srcOrd="1" destOrd="0" presId="urn:microsoft.com/office/officeart/2005/8/layout/orgChart1"/>
    <dgm:cxn modelId="{D06755DB-E11A-41C2-8A63-E4A7CF2D1FEE}" type="presParOf" srcId="{5FA7F399-AB93-40F8-96C7-FFD44F2CB4D0}" destId="{24F4BD66-94F4-4C6F-81C6-644DF5A2B80A}" srcOrd="1" destOrd="0" presId="urn:microsoft.com/office/officeart/2005/8/layout/orgChart1"/>
    <dgm:cxn modelId="{A37C890F-64D5-4DDC-ABA2-F29E9C4C9646}" type="presParOf" srcId="{24F4BD66-94F4-4C6F-81C6-644DF5A2B80A}" destId="{5063ADDF-A038-4540-9E14-D5FE93D28E9B}" srcOrd="0" destOrd="0" presId="urn:microsoft.com/office/officeart/2005/8/layout/orgChart1"/>
    <dgm:cxn modelId="{BBC25CD9-FEAA-4BF4-AD4B-314EDD349108}" type="presParOf" srcId="{24F4BD66-94F4-4C6F-81C6-644DF5A2B80A}" destId="{E5F86D8D-C23D-41A9-8F66-47FD74839F20}" srcOrd="1" destOrd="0" presId="urn:microsoft.com/office/officeart/2005/8/layout/orgChart1"/>
    <dgm:cxn modelId="{B8C7EFD3-BA52-4DCE-A49D-C0479FED006C}" type="presParOf" srcId="{E5F86D8D-C23D-41A9-8F66-47FD74839F20}" destId="{47861CB4-F9BF-4BD7-8160-BB5626A8CA92}" srcOrd="0" destOrd="0" presId="urn:microsoft.com/office/officeart/2005/8/layout/orgChart1"/>
    <dgm:cxn modelId="{829C1F45-96F5-4F00-92B8-97CE4690164B}" type="presParOf" srcId="{47861CB4-F9BF-4BD7-8160-BB5626A8CA92}" destId="{31A62CE4-0C27-4D40-A448-A3BACFD0759C}" srcOrd="0" destOrd="0" presId="urn:microsoft.com/office/officeart/2005/8/layout/orgChart1"/>
    <dgm:cxn modelId="{575EB0BE-8AD2-401F-8A17-6395F461F327}" type="presParOf" srcId="{47861CB4-F9BF-4BD7-8160-BB5626A8CA92}" destId="{81C28F26-140A-452C-A8C2-30F7C8D8193C}" srcOrd="1" destOrd="0" presId="urn:microsoft.com/office/officeart/2005/8/layout/orgChart1"/>
    <dgm:cxn modelId="{8EC9B025-AE9F-478D-A750-EF17A30C7389}" type="presParOf" srcId="{E5F86D8D-C23D-41A9-8F66-47FD74839F20}" destId="{1CF56B17-715F-4AEC-9445-DEE2EADB4373}" srcOrd="1" destOrd="0" presId="urn:microsoft.com/office/officeart/2005/8/layout/orgChart1"/>
    <dgm:cxn modelId="{2E99501A-D842-4C92-AD59-92250AB8DE19}" type="presParOf" srcId="{E5F86D8D-C23D-41A9-8F66-47FD74839F20}" destId="{68916D01-5CCD-4DCF-8CB4-76619FEE428D}" srcOrd="2" destOrd="0" presId="urn:microsoft.com/office/officeart/2005/8/layout/orgChart1"/>
    <dgm:cxn modelId="{8C192130-E241-4544-8AA2-E7DABC51BA02}" type="presParOf" srcId="{5FA7F399-AB93-40F8-96C7-FFD44F2CB4D0}" destId="{608C8EE9-4C6F-4E76-994B-A62271BAA993}" srcOrd="2" destOrd="0" presId="urn:microsoft.com/office/officeart/2005/8/layout/orgChart1"/>
    <dgm:cxn modelId="{EC366B05-B529-44DC-BF88-E9BAD80AACEC}" type="presParOf" srcId="{012D4DE3-32AB-41D6-AE29-37C5F9477F41}" destId="{2862ACB9-6301-4341-9C0F-0CD4149FC382}" srcOrd="14" destOrd="0" presId="urn:microsoft.com/office/officeart/2005/8/layout/orgChart1"/>
    <dgm:cxn modelId="{95C297CC-C32A-47CE-9211-59DEC3DEF497}" type="presParOf" srcId="{012D4DE3-32AB-41D6-AE29-37C5F9477F41}" destId="{8E98C227-BB54-452B-B788-FBFF26DDE421}" srcOrd="15" destOrd="0" presId="urn:microsoft.com/office/officeart/2005/8/layout/orgChart1"/>
    <dgm:cxn modelId="{68ADE0CC-BA45-4146-B60C-493B553E2DC2}" type="presParOf" srcId="{8E98C227-BB54-452B-B788-FBFF26DDE421}" destId="{0253AFDA-05D4-4C3B-85D0-D96FAB1E2495}" srcOrd="0" destOrd="0" presId="urn:microsoft.com/office/officeart/2005/8/layout/orgChart1"/>
    <dgm:cxn modelId="{D782A0C4-041E-40B1-862C-4FD2CC08AA72}" type="presParOf" srcId="{0253AFDA-05D4-4C3B-85D0-D96FAB1E2495}" destId="{35830E24-68DA-4A2C-BEA8-9649353EC857}" srcOrd="0" destOrd="0" presId="urn:microsoft.com/office/officeart/2005/8/layout/orgChart1"/>
    <dgm:cxn modelId="{DD83F094-CDD8-4367-B930-AA0B2ECDD2D3}" type="presParOf" srcId="{0253AFDA-05D4-4C3B-85D0-D96FAB1E2495}" destId="{157AC822-2947-4693-AEAA-5ECE38336BE2}" srcOrd="1" destOrd="0" presId="urn:microsoft.com/office/officeart/2005/8/layout/orgChart1"/>
    <dgm:cxn modelId="{38A0DFA7-81CF-4F3A-B1A5-E4EE00F276D2}" type="presParOf" srcId="{8E98C227-BB54-452B-B788-FBFF26DDE421}" destId="{3F850D9A-B03F-4F06-B9C7-C8682CA8FD8E}" srcOrd="1" destOrd="0" presId="urn:microsoft.com/office/officeart/2005/8/layout/orgChart1"/>
    <dgm:cxn modelId="{F89C0038-63BA-4F95-ACED-702B033D11B4}" type="presParOf" srcId="{8E98C227-BB54-452B-B788-FBFF26DDE421}" destId="{4A05D7EE-60CE-4736-951D-0DE0E623FBA7}" srcOrd="2" destOrd="0" presId="urn:microsoft.com/office/officeart/2005/8/layout/orgChart1"/>
    <dgm:cxn modelId="{B183D3AD-AA69-4569-8C37-C55F1BB2814F}" type="presParOf" srcId="{012D4DE3-32AB-41D6-AE29-37C5F9477F41}" destId="{C3E74F5F-615D-41C6-B49E-522E16DBF792}" srcOrd="16" destOrd="0" presId="urn:microsoft.com/office/officeart/2005/8/layout/orgChart1"/>
    <dgm:cxn modelId="{2FDE359B-C68D-4AC3-A53B-1153A070CB62}" type="presParOf" srcId="{012D4DE3-32AB-41D6-AE29-37C5F9477F41}" destId="{DB44E922-3EED-4A20-9DF9-B8E5235B112E}" srcOrd="17" destOrd="0" presId="urn:microsoft.com/office/officeart/2005/8/layout/orgChart1"/>
    <dgm:cxn modelId="{87AF80F0-C815-4AC3-98CD-727AC1A94ABB}" type="presParOf" srcId="{DB44E922-3EED-4A20-9DF9-B8E5235B112E}" destId="{76FEF474-F2D3-4C43-83B2-C5CF2412C58C}" srcOrd="0" destOrd="0" presId="urn:microsoft.com/office/officeart/2005/8/layout/orgChart1"/>
    <dgm:cxn modelId="{EFA1BE40-15AE-4ECF-9A01-0375186E233A}" type="presParOf" srcId="{76FEF474-F2D3-4C43-83B2-C5CF2412C58C}" destId="{73D32351-8F08-443B-A589-F941DD702A83}" srcOrd="0" destOrd="0" presId="urn:microsoft.com/office/officeart/2005/8/layout/orgChart1"/>
    <dgm:cxn modelId="{D2FD9B1E-09B5-4B1A-B964-0BB49EABDAAE}" type="presParOf" srcId="{76FEF474-F2D3-4C43-83B2-C5CF2412C58C}" destId="{6A1D0390-CA6E-43A9-9BF0-6EAB2468BFE4}" srcOrd="1" destOrd="0" presId="urn:microsoft.com/office/officeart/2005/8/layout/orgChart1"/>
    <dgm:cxn modelId="{A230B64E-373B-4888-BFD5-D80445C78F25}" type="presParOf" srcId="{DB44E922-3EED-4A20-9DF9-B8E5235B112E}" destId="{E82AFF8F-ABCA-41C6-9832-0EF07BCF7487}" srcOrd="1" destOrd="0" presId="urn:microsoft.com/office/officeart/2005/8/layout/orgChart1"/>
    <dgm:cxn modelId="{B7F9DD4B-02D2-4616-9B52-FC215CBBFCFE}" type="presParOf" srcId="{DB44E922-3EED-4A20-9DF9-B8E5235B112E}" destId="{3380F7EE-9B1E-46D4-816B-D0E73BB56089}" srcOrd="2" destOrd="0" presId="urn:microsoft.com/office/officeart/2005/8/layout/orgChart1"/>
    <dgm:cxn modelId="{CFE74D98-4F4E-4BD0-8FD1-9A76432E9A0F}" type="presParOf" srcId="{B6A340D5-C985-42EB-A80E-8BD44F7A397E}" destId="{C68B928D-A667-4BB1-948E-011EDCDAA3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74F5F-615D-41C6-B49E-522E16DBF792}">
      <dsp:nvSpPr>
        <dsp:cNvPr id="0" name=""/>
        <dsp:cNvSpPr/>
      </dsp:nvSpPr>
      <dsp:spPr>
        <a:xfrm>
          <a:off x="7440987" y="2072896"/>
          <a:ext cx="4303960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4303960" y="93371"/>
              </a:lnTo>
              <a:lnTo>
                <a:pt x="430396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2ACB9-6301-4341-9C0F-0CD4149FC382}">
      <dsp:nvSpPr>
        <dsp:cNvPr id="0" name=""/>
        <dsp:cNvSpPr/>
      </dsp:nvSpPr>
      <dsp:spPr>
        <a:xfrm>
          <a:off x="7440987" y="2072896"/>
          <a:ext cx="3227970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3227970" y="93371"/>
              </a:lnTo>
              <a:lnTo>
                <a:pt x="322797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3ADDF-A038-4540-9E14-D5FE93D28E9B}">
      <dsp:nvSpPr>
        <dsp:cNvPr id="0" name=""/>
        <dsp:cNvSpPr/>
      </dsp:nvSpPr>
      <dsp:spPr>
        <a:xfrm>
          <a:off x="9237268" y="2704262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402B2-DE05-42F4-A19B-C459BAE6B875}">
      <dsp:nvSpPr>
        <dsp:cNvPr id="0" name=""/>
        <dsp:cNvSpPr/>
      </dsp:nvSpPr>
      <dsp:spPr>
        <a:xfrm>
          <a:off x="7440987" y="2072896"/>
          <a:ext cx="2151980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2151980" y="93371"/>
              </a:lnTo>
              <a:lnTo>
                <a:pt x="215198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FBFD7-A3CA-4600-B4F8-CD4E631FACBA}">
      <dsp:nvSpPr>
        <dsp:cNvPr id="0" name=""/>
        <dsp:cNvSpPr/>
      </dsp:nvSpPr>
      <dsp:spPr>
        <a:xfrm>
          <a:off x="7440987" y="2072896"/>
          <a:ext cx="1075990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1075990" y="93371"/>
              </a:lnTo>
              <a:lnTo>
                <a:pt x="107599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12B80-07BB-4A49-8548-A45F80F969B0}">
      <dsp:nvSpPr>
        <dsp:cNvPr id="0" name=""/>
        <dsp:cNvSpPr/>
      </dsp:nvSpPr>
      <dsp:spPr>
        <a:xfrm>
          <a:off x="7395267" y="2072896"/>
          <a:ext cx="91440" cy="186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EBDD6-B51C-4874-9139-6A26CFF6C52D}">
      <dsp:nvSpPr>
        <dsp:cNvPr id="0" name=""/>
        <dsp:cNvSpPr/>
      </dsp:nvSpPr>
      <dsp:spPr>
        <a:xfrm>
          <a:off x="6009298" y="2704262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814B2-00FF-4341-B419-3554EEA0E41B}">
      <dsp:nvSpPr>
        <dsp:cNvPr id="0" name=""/>
        <dsp:cNvSpPr/>
      </dsp:nvSpPr>
      <dsp:spPr>
        <a:xfrm>
          <a:off x="6364997" y="2072896"/>
          <a:ext cx="1075990" cy="186742"/>
        </a:xfrm>
        <a:custGeom>
          <a:avLst/>
          <a:gdLst/>
          <a:ahLst/>
          <a:cxnLst/>
          <a:rect l="0" t="0" r="0" b="0"/>
          <a:pathLst>
            <a:path>
              <a:moveTo>
                <a:pt x="1075990" y="0"/>
              </a:moveTo>
              <a:lnTo>
                <a:pt x="1075990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CBBE2-7A6E-4EE2-85FC-864DF3FEAB61}">
      <dsp:nvSpPr>
        <dsp:cNvPr id="0" name=""/>
        <dsp:cNvSpPr/>
      </dsp:nvSpPr>
      <dsp:spPr>
        <a:xfrm>
          <a:off x="4933308" y="2704262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C513B-3E1B-4EF5-918C-88F6DC19F835}">
      <dsp:nvSpPr>
        <dsp:cNvPr id="0" name=""/>
        <dsp:cNvSpPr/>
      </dsp:nvSpPr>
      <dsp:spPr>
        <a:xfrm>
          <a:off x="5289007" y="2072896"/>
          <a:ext cx="2151980" cy="186742"/>
        </a:xfrm>
        <a:custGeom>
          <a:avLst/>
          <a:gdLst/>
          <a:ahLst/>
          <a:cxnLst/>
          <a:rect l="0" t="0" r="0" b="0"/>
          <a:pathLst>
            <a:path>
              <a:moveTo>
                <a:pt x="2151980" y="0"/>
              </a:moveTo>
              <a:lnTo>
                <a:pt x="2151980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69B6B-A477-456E-9E92-7E9E9EF6E5A9}">
      <dsp:nvSpPr>
        <dsp:cNvPr id="0" name=""/>
        <dsp:cNvSpPr/>
      </dsp:nvSpPr>
      <dsp:spPr>
        <a:xfrm>
          <a:off x="7623283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1DD12-BC52-4377-9ADA-F8228DEF118D}">
      <dsp:nvSpPr>
        <dsp:cNvPr id="0" name=""/>
        <dsp:cNvSpPr/>
      </dsp:nvSpPr>
      <dsp:spPr>
        <a:xfrm>
          <a:off x="7623283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EFA5F-9E9F-4B2D-9BE9-B24F9EB579A7}">
      <dsp:nvSpPr>
        <dsp:cNvPr id="0" name=""/>
        <dsp:cNvSpPr/>
      </dsp:nvSpPr>
      <dsp:spPr>
        <a:xfrm>
          <a:off x="4213017" y="3335628"/>
          <a:ext cx="3765965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3765965" y="93371"/>
              </a:lnTo>
              <a:lnTo>
                <a:pt x="3765965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98F98-6FD5-4D44-821F-16DAC4C9F128}">
      <dsp:nvSpPr>
        <dsp:cNvPr id="0" name=""/>
        <dsp:cNvSpPr/>
      </dsp:nvSpPr>
      <dsp:spPr>
        <a:xfrm>
          <a:off x="6547293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2ABC4-72E8-4D7F-8208-F705BFE17476}">
      <dsp:nvSpPr>
        <dsp:cNvPr id="0" name=""/>
        <dsp:cNvSpPr/>
      </dsp:nvSpPr>
      <dsp:spPr>
        <a:xfrm>
          <a:off x="6547293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47A3B-CE6B-4202-8509-E0029872608B}">
      <dsp:nvSpPr>
        <dsp:cNvPr id="0" name=""/>
        <dsp:cNvSpPr/>
      </dsp:nvSpPr>
      <dsp:spPr>
        <a:xfrm>
          <a:off x="4213017" y="3335628"/>
          <a:ext cx="2689975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2689975" y="93371"/>
              </a:lnTo>
              <a:lnTo>
                <a:pt x="2689975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2068-8BF9-4661-AEDC-082F7CBD0CD2}">
      <dsp:nvSpPr>
        <dsp:cNvPr id="0" name=""/>
        <dsp:cNvSpPr/>
      </dsp:nvSpPr>
      <dsp:spPr>
        <a:xfrm>
          <a:off x="5471303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875EC-13E7-4F84-AFED-7947DCE4BB04}">
      <dsp:nvSpPr>
        <dsp:cNvPr id="0" name=""/>
        <dsp:cNvSpPr/>
      </dsp:nvSpPr>
      <dsp:spPr>
        <a:xfrm>
          <a:off x="5471303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7A17B-D91D-411C-AADF-A40DB726482C}">
      <dsp:nvSpPr>
        <dsp:cNvPr id="0" name=""/>
        <dsp:cNvSpPr/>
      </dsp:nvSpPr>
      <dsp:spPr>
        <a:xfrm>
          <a:off x="4213017" y="3335628"/>
          <a:ext cx="1613985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1613985" y="93371"/>
              </a:lnTo>
              <a:lnTo>
                <a:pt x="1613985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30E8C-855C-4A70-9805-C0DF6CBB907C}">
      <dsp:nvSpPr>
        <dsp:cNvPr id="0" name=""/>
        <dsp:cNvSpPr/>
      </dsp:nvSpPr>
      <dsp:spPr>
        <a:xfrm>
          <a:off x="4395313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363A8-2C14-4DEB-99BA-8D9EDB38BFBF}">
      <dsp:nvSpPr>
        <dsp:cNvPr id="0" name=""/>
        <dsp:cNvSpPr/>
      </dsp:nvSpPr>
      <dsp:spPr>
        <a:xfrm>
          <a:off x="4395313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B4894-B9BA-4CF6-A631-6BD7B0B81706}">
      <dsp:nvSpPr>
        <dsp:cNvPr id="0" name=""/>
        <dsp:cNvSpPr/>
      </dsp:nvSpPr>
      <dsp:spPr>
        <a:xfrm>
          <a:off x="4213017" y="3335628"/>
          <a:ext cx="537995" cy="18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71"/>
              </a:lnTo>
              <a:lnTo>
                <a:pt x="537995" y="93371"/>
              </a:lnTo>
              <a:lnTo>
                <a:pt x="537995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12934-3F19-4B9E-9676-18D8194C0DBB}">
      <dsp:nvSpPr>
        <dsp:cNvPr id="0" name=""/>
        <dsp:cNvSpPr/>
      </dsp:nvSpPr>
      <dsp:spPr>
        <a:xfrm>
          <a:off x="3319322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3A57D-6F98-42C5-8DB7-4CC758732BB3}">
      <dsp:nvSpPr>
        <dsp:cNvPr id="0" name=""/>
        <dsp:cNvSpPr/>
      </dsp:nvSpPr>
      <dsp:spPr>
        <a:xfrm>
          <a:off x="3319322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D18FE-1211-49C2-A4CE-E765D3ADDC59}">
      <dsp:nvSpPr>
        <dsp:cNvPr id="0" name=""/>
        <dsp:cNvSpPr/>
      </dsp:nvSpPr>
      <dsp:spPr>
        <a:xfrm>
          <a:off x="3675022" y="3335628"/>
          <a:ext cx="537995" cy="186742"/>
        </a:xfrm>
        <a:custGeom>
          <a:avLst/>
          <a:gdLst/>
          <a:ahLst/>
          <a:cxnLst/>
          <a:rect l="0" t="0" r="0" b="0"/>
          <a:pathLst>
            <a:path>
              <a:moveTo>
                <a:pt x="537995" y="0"/>
              </a:moveTo>
              <a:lnTo>
                <a:pt x="537995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3F42B-486F-48BD-AC88-5BFAF17582DB}">
      <dsp:nvSpPr>
        <dsp:cNvPr id="0" name=""/>
        <dsp:cNvSpPr/>
      </dsp:nvSpPr>
      <dsp:spPr>
        <a:xfrm>
          <a:off x="2243332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D2879-1790-49BC-A8FA-D2AFE26A69F8}">
      <dsp:nvSpPr>
        <dsp:cNvPr id="0" name=""/>
        <dsp:cNvSpPr/>
      </dsp:nvSpPr>
      <dsp:spPr>
        <a:xfrm>
          <a:off x="2243332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7F2D6-ECCF-4B9E-BC7A-F894B87981D9}">
      <dsp:nvSpPr>
        <dsp:cNvPr id="0" name=""/>
        <dsp:cNvSpPr/>
      </dsp:nvSpPr>
      <dsp:spPr>
        <a:xfrm>
          <a:off x="2599032" y="3335628"/>
          <a:ext cx="1613985" cy="186742"/>
        </a:xfrm>
        <a:custGeom>
          <a:avLst/>
          <a:gdLst/>
          <a:ahLst/>
          <a:cxnLst/>
          <a:rect l="0" t="0" r="0" b="0"/>
          <a:pathLst>
            <a:path>
              <a:moveTo>
                <a:pt x="1613985" y="0"/>
              </a:moveTo>
              <a:lnTo>
                <a:pt x="1613985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0F14F-6C9D-48C3-9A04-DCC5FB2C84E3}">
      <dsp:nvSpPr>
        <dsp:cNvPr id="0" name=""/>
        <dsp:cNvSpPr/>
      </dsp:nvSpPr>
      <dsp:spPr>
        <a:xfrm>
          <a:off x="1167342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0700D-2CDC-4C2E-BB9D-51081D420C1D}">
      <dsp:nvSpPr>
        <dsp:cNvPr id="0" name=""/>
        <dsp:cNvSpPr/>
      </dsp:nvSpPr>
      <dsp:spPr>
        <a:xfrm>
          <a:off x="1167342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773F0-B96E-4B77-937C-10B76711D6A9}">
      <dsp:nvSpPr>
        <dsp:cNvPr id="0" name=""/>
        <dsp:cNvSpPr/>
      </dsp:nvSpPr>
      <dsp:spPr>
        <a:xfrm>
          <a:off x="1523041" y="3335628"/>
          <a:ext cx="2689975" cy="186742"/>
        </a:xfrm>
        <a:custGeom>
          <a:avLst/>
          <a:gdLst/>
          <a:ahLst/>
          <a:cxnLst/>
          <a:rect l="0" t="0" r="0" b="0"/>
          <a:pathLst>
            <a:path>
              <a:moveTo>
                <a:pt x="2689975" y="0"/>
              </a:moveTo>
              <a:lnTo>
                <a:pt x="2689975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253E7-AF9D-4C7B-8D32-EC43F06AB150}">
      <dsp:nvSpPr>
        <dsp:cNvPr id="0" name=""/>
        <dsp:cNvSpPr/>
      </dsp:nvSpPr>
      <dsp:spPr>
        <a:xfrm>
          <a:off x="91352" y="3966995"/>
          <a:ext cx="133387" cy="1040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420"/>
              </a:lnTo>
              <a:lnTo>
                <a:pt x="133387" y="10404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1DE4A-A780-4AC8-A336-84D0111C6E1C}">
      <dsp:nvSpPr>
        <dsp:cNvPr id="0" name=""/>
        <dsp:cNvSpPr/>
      </dsp:nvSpPr>
      <dsp:spPr>
        <a:xfrm>
          <a:off x="91352" y="3966995"/>
          <a:ext cx="133387" cy="409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54"/>
              </a:lnTo>
              <a:lnTo>
                <a:pt x="133387" y="409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53644-881E-4499-A5CC-4305D413B850}">
      <dsp:nvSpPr>
        <dsp:cNvPr id="0" name=""/>
        <dsp:cNvSpPr/>
      </dsp:nvSpPr>
      <dsp:spPr>
        <a:xfrm>
          <a:off x="447051" y="3335628"/>
          <a:ext cx="3765965" cy="186742"/>
        </a:xfrm>
        <a:custGeom>
          <a:avLst/>
          <a:gdLst/>
          <a:ahLst/>
          <a:cxnLst/>
          <a:rect l="0" t="0" r="0" b="0"/>
          <a:pathLst>
            <a:path>
              <a:moveTo>
                <a:pt x="3765965" y="0"/>
              </a:moveTo>
              <a:lnTo>
                <a:pt x="3765965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53A8-4148-4342-8393-F1C3FC66CBF1}">
      <dsp:nvSpPr>
        <dsp:cNvPr id="0" name=""/>
        <dsp:cNvSpPr/>
      </dsp:nvSpPr>
      <dsp:spPr>
        <a:xfrm>
          <a:off x="4167297" y="2704262"/>
          <a:ext cx="91440" cy="186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7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2F7D2-0FC7-4837-BF4C-B0C906A2C644}">
      <dsp:nvSpPr>
        <dsp:cNvPr id="0" name=""/>
        <dsp:cNvSpPr/>
      </dsp:nvSpPr>
      <dsp:spPr>
        <a:xfrm>
          <a:off x="4213017" y="2072896"/>
          <a:ext cx="3227970" cy="186742"/>
        </a:xfrm>
        <a:custGeom>
          <a:avLst/>
          <a:gdLst/>
          <a:ahLst/>
          <a:cxnLst/>
          <a:rect l="0" t="0" r="0" b="0"/>
          <a:pathLst>
            <a:path>
              <a:moveTo>
                <a:pt x="3227970" y="0"/>
              </a:moveTo>
              <a:lnTo>
                <a:pt x="3227970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752B8-1A67-43F5-9FFE-A7B90E23D2FF}">
      <dsp:nvSpPr>
        <dsp:cNvPr id="0" name=""/>
        <dsp:cNvSpPr/>
      </dsp:nvSpPr>
      <dsp:spPr>
        <a:xfrm>
          <a:off x="3137027" y="2072896"/>
          <a:ext cx="4303960" cy="186742"/>
        </a:xfrm>
        <a:custGeom>
          <a:avLst/>
          <a:gdLst/>
          <a:ahLst/>
          <a:cxnLst/>
          <a:rect l="0" t="0" r="0" b="0"/>
          <a:pathLst>
            <a:path>
              <a:moveTo>
                <a:pt x="4303960" y="0"/>
              </a:moveTo>
              <a:lnTo>
                <a:pt x="4303960" y="93371"/>
              </a:lnTo>
              <a:lnTo>
                <a:pt x="0" y="93371"/>
              </a:lnTo>
              <a:lnTo>
                <a:pt x="0" y="1867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2A6D0-D089-4990-9B81-F601BE3ACD8B}">
      <dsp:nvSpPr>
        <dsp:cNvPr id="0" name=""/>
        <dsp:cNvSpPr/>
      </dsp:nvSpPr>
      <dsp:spPr>
        <a:xfrm>
          <a:off x="6996363" y="1628272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0000-Main</a:t>
          </a:r>
        </a:p>
      </dsp:txBody>
      <dsp:txXfrm>
        <a:off x="6996363" y="1628272"/>
        <a:ext cx="889248" cy="444624"/>
      </dsp:txXfrm>
    </dsp:sp>
    <dsp:sp modelId="{56E36CDC-0601-409C-BFB4-5D0845A3CDA2}">
      <dsp:nvSpPr>
        <dsp:cNvPr id="0" name=""/>
        <dsp:cNvSpPr/>
      </dsp:nvSpPr>
      <dsp:spPr>
        <a:xfrm>
          <a:off x="2692403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1000-Init</a:t>
          </a:r>
        </a:p>
      </dsp:txBody>
      <dsp:txXfrm>
        <a:off x="2692403" y="2259638"/>
        <a:ext cx="889248" cy="444624"/>
      </dsp:txXfrm>
    </dsp:sp>
    <dsp:sp modelId="{A3503E63-733C-42CA-8FDF-09F5C39305E1}">
      <dsp:nvSpPr>
        <dsp:cNvPr id="0" name=""/>
        <dsp:cNvSpPr/>
      </dsp:nvSpPr>
      <dsp:spPr>
        <a:xfrm>
          <a:off x="3768393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2000-MainLine</a:t>
          </a:r>
        </a:p>
      </dsp:txBody>
      <dsp:txXfrm>
        <a:off x="3768393" y="2259638"/>
        <a:ext cx="889248" cy="444624"/>
      </dsp:txXfrm>
    </dsp:sp>
    <dsp:sp modelId="{2B7BE5FA-0B5D-4D67-9992-2A2DE5507825}">
      <dsp:nvSpPr>
        <dsp:cNvPr id="0" name=""/>
        <dsp:cNvSpPr/>
      </dsp:nvSpPr>
      <dsp:spPr>
        <a:xfrm>
          <a:off x="3768393" y="2891004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2100-DetermineCondo</a:t>
          </a:r>
        </a:p>
      </dsp:txBody>
      <dsp:txXfrm>
        <a:off x="3768393" y="2891004"/>
        <a:ext cx="889248" cy="444624"/>
      </dsp:txXfrm>
    </dsp:sp>
    <dsp:sp modelId="{F7B7B177-A73C-4376-87C6-508B5FCAF5D5}">
      <dsp:nvSpPr>
        <dsp:cNvPr id="0" name=""/>
        <dsp:cNvSpPr/>
      </dsp:nvSpPr>
      <dsp:spPr>
        <a:xfrm>
          <a:off x="2427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2110-HB</a:t>
          </a:r>
        </a:p>
      </dsp:txBody>
      <dsp:txXfrm>
        <a:off x="2427" y="3522371"/>
        <a:ext cx="889248" cy="444624"/>
      </dsp:txXfrm>
    </dsp:sp>
    <dsp:sp modelId="{C22D73EB-8F03-4BB3-AC6E-763BFBEAEBA8}">
      <dsp:nvSpPr>
        <dsp:cNvPr id="0" name=""/>
        <dsp:cNvSpPr/>
      </dsp:nvSpPr>
      <dsp:spPr>
        <a:xfrm>
          <a:off x="224739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224739" y="4153737"/>
        <a:ext cx="889248" cy="444624"/>
      </dsp:txXfrm>
    </dsp:sp>
    <dsp:sp modelId="{BEF0B4D5-20C8-4A23-82DB-6097F7968490}">
      <dsp:nvSpPr>
        <dsp:cNvPr id="0" name=""/>
        <dsp:cNvSpPr/>
      </dsp:nvSpPr>
      <dsp:spPr>
        <a:xfrm>
          <a:off x="224739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9400-AddToGrandTotals</a:t>
          </a:r>
        </a:p>
      </dsp:txBody>
      <dsp:txXfrm>
        <a:off x="224739" y="4785103"/>
        <a:ext cx="889248" cy="444624"/>
      </dsp:txXfrm>
    </dsp:sp>
    <dsp:sp modelId="{458F21E5-7907-4193-8444-1C325E9D0AFD}">
      <dsp:nvSpPr>
        <dsp:cNvPr id="0" name=""/>
        <dsp:cNvSpPr/>
      </dsp:nvSpPr>
      <dsp:spPr>
        <a:xfrm>
          <a:off x="1078417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2120-OB</a:t>
          </a:r>
        </a:p>
      </dsp:txBody>
      <dsp:txXfrm>
        <a:off x="1078417" y="3522371"/>
        <a:ext cx="889248" cy="444624"/>
      </dsp:txXfrm>
    </dsp:sp>
    <dsp:sp modelId="{ABBE8C23-B23F-4EBD-85C9-5A3BCA44ADB0}">
      <dsp:nvSpPr>
        <dsp:cNvPr id="0" name=""/>
        <dsp:cNvSpPr/>
      </dsp:nvSpPr>
      <dsp:spPr>
        <a:xfrm>
          <a:off x="1300729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1300729" y="4153737"/>
        <a:ext cx="889248" cy="444624"/>
      </dsp:txXfrm>
    </dsp:sp>
    <dsp:sp modelId="{E448FCF9-B061-4308-ACE7-9A3FC6075645}">
      <dsp:nvSpPr>
        <dsp:cNvPr id="0" name=""/>
        <dsp:cNvSpPr/>
      </dsp:nvSpPr>
      <dsp:spPr>
        <a:xfrm>
          <a:off x="1300729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9400-AddToGrandTotals</a:t>
          </a:r>
          <a:endParaRPr lang="en-US" sz="900" kern="1200" dirty="0"/>
        </a:p>
      </dsp:txBody>
      <dsp:txXfrm>
        <a:off x="1300729" y="4785103"/>
        <a:ext cx="889248" cy="444624"/>
      </dsp:txXfrm>
    </dsp:sp>
    <dsp:sp modelId="{44DF5CB3-5688-4DBE-A825-FEBFAFDCC7CE}">
      <dsp:nvSpPr>
        <dsp:cNvPr id="0" name=""/>
        <dsp:cNvSpPr/>
      </dsp:nvSpPr>
      <dsp:spPr>
        <a:xfrm>
          <a:off x="2154408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2130-PP</a:t>
          </a:r>
        </a:p>
      </dsp:txBody>
      <dsp:txXfrm>
        <a:off x="2154408" y="3522371"/>
        <a:ext cx="889248" cy="444624"/>
      </dsp:txXfrm>
    </dsp:sp>
    <dsp:sp modelId="{4D44FBCB-9C31-40EB-9DBF-727D73377309}">
      <dsp:nvSpPr>
        <dsp:cNvPr id="0" name=""/>
        <dsp:cNvSpPr/>
      </dsp:nvSpPr>
      <dsp:spPr>
        <a:xfrm>
          <a:off x="2376720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2376720" y="4153737"/>
        <a:ext cx="889248" cy="444624"/>
      </dsp:txXfrm>
    </dsp:sp>
    <dsp:sp modelId="{8063FCAC-5C5F-4E34-9E9E-4947CECF32FE}">
      <dsp:nvSpPr>
        <dsp:cNvPr id="0" name=""/>
        <dsp:cNvSpPr/>
      </dsp:nvSpPr>
      <dsp:spPr>
        <a:xfrm>
          <a:off x="2376720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9400-AddToGrandTotals</a:t>
          </a:r>
          <a:endParaRPr lang="en-US" sz="900" kern="1200" dirty="0"/>
        </a:p>
      </dsp:txBody>
      <dsp:txXfrm>
        <a:off x="2376720" y="4785103"/>
        <a:ext cx="889248" cy="444624"/>
      </dsp:txXfrm>
    </dsp:sp>
    <dsp:sp modelId="{F2214163-F609-4A69-9F52-3CCD4D1A596B}">
      <dsp:nvSpPr>
        <dsp:cNvPr id="0" name=""/>
        <dsp:cNvSpPr/>
      </dsp:nvSpPr>
      <dsp:spPr>
        <a:xfrm>
          <a:off x="3230398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2140-RB</a:t>
          </a:r>
        </a:p>
      </dsp:txBody>
      <dsp:txXfrm>
        <a:off x="3230398" y="3522371"/>
        <a:ext cx="889248" cy="444624"/>
      </dsp:txXfrm>
    </dsp:sp>
    <dsp:sp modelId="{D9CA599D-D0DE-4222-8775-77F7E2E0F503}">
      <dsp:nvSpPr>
        <dsp:cNvPr id="0" name=""/>
        <dsp:cNvSpPr/>
      </dsp:nvSpPr>
      <dsp:spPr>
        <a:xfrm>
          <a:off x="3452710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3452710" y="4153737"/>
        <a:ext cx="889248" cy="444624"/>
      </dsp:txXfrm>
    </dsp:sp>
    <dsp:sp modelId="{0E0E1BD2-E7A5-4564-BDFD-DA5EF846E6A5}">
      <dsp:nvSpPr>
        <dsp:cNvPr id="0" name=""/>
        <dsp:cNvSpPr/>
      </dsp:nvSpPr>
      <dsp:spPr>
        <a:xfrm>
          <a:off x="3452710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9400-AddToGrandTotals</a:t>
          </a:r>
          <a:endParaRPr lang="en-US" sz="900" kern="1200" dirty="0"/>
        </a:p>
      </dsp:txBody>
      <dsp:txXfrm>
        <a:off x="3452710" y="4785103"/>
        <a:ext cx="889248" cy="444624"/>
      </dsp:txXfrm>
    </dsp:sp>
    <dsp:sp modelId="{B9B329BE-1F2E-4264-A7A5-84F3DC42C7A5}">
      <dsp:nvSpPr>
        <dsp:cNvPr id="0" name=""/>
        <dsp:cNvSpPr/>
      </dsp:nvSpPr>
      <dsp:spPr>
        <a:xfrm>
          <a:off x="4306388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2150-SB</a:t>
          </a:r>
        </a:p>
      </dsp:txBody>
      <dsp:txXfrm>
        <a:off x="4306388" y="3522371"/>
        <a:ext cx="889248" cy="444624"/>
      </dsp:txXfrm>
    </dsp:sp>
    <dsp:sp modelId="{87136A70-5EC5-446E-B899-CD8D0C7319F8}">
      <dsp:nvSpPr>
        <dsp:cNvPr id="0" name=""/>
        <dsp:cNvSpPr/>
      </dsp:nvSpPr>
      <dsp:spPr>
        <a:xfrm>
          <a:off x="4528700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4528700" y="4153737"/>
        <a:ext cx="889248" cy="444624"/>
      </dsp:txXfrm>
    </dsp:sp>
    <dsp:sp modelId="{F9BDA35E-41CC-4A63-9D10-8A315571E68D}">
      <dsp:nvSpPr>
        <dsp:cNvPr id="0" name=""/>
        <dsp:cNvSpPr/>
      </dsp:nvSpPr>
      <dsp:spPr>
        <a:xfrm>
          <a:off x="4528700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9400-AddToGrandTotals</a:t>
          </a:r>
        </a:p>
      </dsp:txBody>
      <dsp:txXfrm>
        <a:off x="4528700" y="4785103"/>
        <a:ext cx="889248" cy="444624"/>
      </dsp:txXfrm>
    </dsp:sp>
    <dsp:sp modelId="{837804FA-9E5A-4E77-B184-8BEF76F38F3B}">
      <dsp:nvSpPr>
        <dsp:cNvPr id="0" name=""/>
        <dsp:cNvSpPr/>
      </dsp:nvSpPr>
      <dsp:spPr>
        <a:xfrm>
          <a:off x="5382378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2160-L</a:t>
          </a:r>
        </a:p>
      </dsp:txBody>
      <dsp:txXfrm>
        <a:off x="5382378" y="3522371"/>
        <a:ext cx="889248" cy="444624"/>
      </dsp:txXfrm>
    </dsp:sp>
    <dsp:sp modelId="{97FE570E-53F3-47D1-A169-1F4C0C690395}">
      <dsp:nvSpPr>
        <dsp:cNvPr id="0" name=""/>
        <dsp:cNvSpPr/>
      </dsp:nvSpPr>
      <dsp:spPr>
        <a:xfrm>
          <a:off x="5604690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5604690" y="4153737"/>
        <a:ext cx="889248" cy="444624"/>
      </dsp:txXfrm>
    </dsp:sp>
    <dsp:sp modelId="{3E1EDB1A-F688-4EBA-BC96-29DB8E2B9CC4}">
      <dsp:nvSpPr>
        <dsp:cNvPr id="0" name=""/>
        <dsp:cNvSpPr/>
      </dsp:nvSpPr>
      <dsp:spPr>
        <a:xfrm>
          <a:off x="5604690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9400-AddToGrandTotals</a:t>
          </a:r>
        </a:p>
      </dsp:txBody>
      <dsp:txXfrm>
        <a:off x="5604690" y="4785103"/>
        <a:ext cx="889248" cy="444624"/>
      </dsp:txXfrm>
    </dsp:sp>
    <dsp:sp modelId="{2AFB55A8-4F05-46CF-B9D6-83FEA7BD414A}">
      <dsp:nvSpPr>
        <dsp:cNvPr id="0" name=""/>
        <dsp:cNvSpPr/>
      </dsp:nvSpPr>
      <dsp:spPr>
        <a:xfrm>
          <a:off x="6458368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2170-HT</a:t>
          </a:r>
        </a:p>
      </dsp:txBody>
      <dsp:txXfrm>
        <a:off x="6458368" y="3522371"/>
        <a:ext cx="889248" cy="444624"/>
      </dsp:txXfrm>
    </dsp:sp>
    <dsp:sp modelId="{D9652AB3-6405-4D50-A125-94514564D420}">
      <dsp:nvSpPr>
        <dsp:cNvPr id="0" name=""/>
        <dsp:cNvSpPr/>
      </dsp:nvSpPr>
      <dsp:spPr>
        <a:xfrm>
          <a:off x="6680680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6680680" y="4153737"/>
        <a:ext cx="889248" cy="444624"/>
      </dsp:txXfrm>
    </dsp:sp>
    <dsp:sp modelId="{83298BE8-899B-40FE-84AC-EFF4C8D50DB6}">
      <dsp:nvSpPr>
        <dsp:cNvPr id="0" name=""/>
        <dsp:cNvSpPr/>
      </dsp:nvSpPr>
      <dsp:spPr>
        <a:xfrm>
          <a:off x="6680680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9400-AddToGrandTotals</a:t>
          </a:r>
        </a:p>
      </dsp:txBody>
      <dsp:txXfrm>
        <a:off x="6680680" y="4785103"/>
        <a:ext cx="889248" cy="444624"/>
      </dsp:txXfrm>
    </dsp:sp>
    <dsp:sp modelId="{ED1C416D-7B9E-4AD8-96BC-0056C426F2DE}">
      <dsp:nvSpPr>
        <dsp:cNvPr id="0" name=""/>
        <dsp:cNvSpPr/>
      </dsp:nvSpPr>
      <dsp:spPr>
        <a:xfrm>
          <a:off x="7534358" y="3522371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2180-CP</a:t>
          </a:r>
        </a:p>
      </dsp:txBody>
      <dsp:txXfrm>
        <a:off x="7534358" y="3522371"/>
        <a:ext cx="889248" cy="444624"/>
      </dsp:txXfrm>
    </dsp:sp>
    <dsp:sp modelId="{0A3193D8-7497-4A98-8F4B-88799E1A15DF}">
      <dsp:nvSpPr>
        <dsp:cNvPr id="0" name=""/>
        <dsp:cNvSpPr/>
      </dsp:nvSpPr>
      <dsp:spPr>
        <a:xfrm>
          <a:off x="7756670" y="4153737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</a:t>
          </a:r>
        </a:p>
      </dsp:txBody>
      <dsp:txXfrm>
        <a:off x="7756670" y="4153737"/>
        <a:ext cx="889248" cy="444624"/>
      </dsp:txXfrm>
    </dsp:sp>
    <dsp:sp modelId="{284408E7-0F2B-4270-AE6C-9C16817E422E}">
      <dsp:nvSpPr>
        <dsp:cNvPr id="0" name=""/>
        <dsp:cNvSpPr/>
      </dsp:nvSpPr>
      <dsp:spPr>
        <a:xfrm>
          <a:off x="7756670" y="4785103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9400-AddToGrandTotals</a:t>
          </a:r>
        </a:p>
      </dsp:txBody>
      <dsp:txXfrm>
        <a:off x="7756670" y="4785103"/>
        <a:ext cx="889248" cy="444624"/>
      </dsp:txXfrm>
    </dsp:sp>
    <dsp:sp modelId="{A83ACB83-C3A6-4AC8-8E01-E62997B7E7A3}">
      <dsp:nvSpPr>
        <dsp:cNvPr id="0" name=""/>
        <dsp:cNvSpPr/>
      </dsp:nvSpPr>
      <dsp:spPr>
        <a:xfrm>
          <a:off x="4844383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2020-Output</a:t>
          </a:r>
        </a:p>
      </dsp:txBody>
      <dsp:txXfrm>
        <a:off x="4844383" y="2259638"/>
        <a:ext cx="889248" cy="444624"/>
      </dsp:txXfrm>
    </dsp:sp>
    <dsp:sp modelId="{DF8CAE6E-4219-4DC7-9883-1C215D0B45B2}">
      <dsp:nvSpPr>
        <dsp:cNvPr id="0" name=""/>
        <dsp:cNvSpPr/>
      </dsp:nvSpPr>
      <dsp:spPr>
        <a:xfrm>
          <a:off x="5066695" y="2891004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9200-Headings</a:t>
          </a:r>
        </a:p>
      </dsp:txBody>
      <dsp:txXfrm>
        <a:off x="5066695" y="2891004"/>
        <a:ext cx="889248" cy="444624"/>
      </dsp:txXfrm>
    </dsp:sp>
    <dsp:sp modelId="{29D1EC18-9BCA-4177-87A0-F775E4FB1A29}">
      <dsp:nvSpPr>
        <dsp:cNvPr id="0" name=""/>
        <dsp:cNvSpPr/>
      </dsp:nvSpPr>
      <dsp:spPr>
        <a:xfrm>
          <a:off x="5920373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3000-Closing</a:t>
          </a:r>
        </a:p>
      </dsp:txBody>
      <dsp:txXfrm>
        <a:off x="5920373" y="2259638"/>
        <a:ext cx="889248" cy="444624"/>
      </dsp:txXfrm>
    </dsp:sp>
    <dsp:sp modelId="{AF729F35-177C-41AE-9368-B87C00F4164E}">
      <dsp:nvSpPr>
        <dsp:cNvPr id="0" name=""/>
        <dsp:cNvSpPr/>
      </dsp:nvSpPr>
      <dsp:spPr>
        <a:xfrm>
          <a:off x="6142685" y="2891004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9300-GrandTotals</a:t>
          </a:r>
        </a:p>
      </dsp:txBody>
      <dsp:txXfrm>
        <a:off x="6142685" y="2891004"/>
        <a:ext cx="889248" cy="444624"/>
      </dsp:txXfrm>
    </dsp:sp>
    <dsp:sp modelId="{E3E1D25A-C5DC-445B-BD9E-933643F29E0D}">
      <dsp:nvSpPr>
        <dsp:cNvPr id="0" name=""/>
        <dsp:cNvSpPr/>
      </dsp:nvSpPr>
      <dsp:spPr>
        <a:xfrm>
          <a:off x="6996363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9000-Read</a:t>
          </a:r>
        </a:p>
      </dsp:txBody>
      <dsp:txXfrm>
        <a:off x="6996363" y="2259638"/>
        <a:ext cx="889248" cy="444624"/>
      </dsp:txXfrm>
    </dsp:sp>
    <dsp:sp modelId="{76B91AB7-0371-454C-8DA6-E5661151DCF2}">
      <dsp:nvSpPr>
        <dsp:cNvPr id="0" name=""/>
        <dsp:cNvSpPr/>
      </dsp:nvSpPr>
      <dsp:spPr>
        <a:xfrm>
          <a:off x="8072353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9100-CalculateSubtotals</a:t>
          </a:r>
        </a:p>
      </dsp:txBody>
      <dsp:txXfrm>
        <a:off x="8072353" y="2259638"/>
        <a:ext cx="889248" cy="444624"/>
      </dsp:txXfrm>
    </dsp:sp>
    <dsp:sp modelId="{00BCBF16-A36B-448F-ACA8-7EE4B3FE1FF1}">
      <dsp:nvSpPr>
        <dsp:cNvPr id="0" name=""/>
        <dsp:cNvSpPr/>
      </dsp:nvSpPr>
      <dsp:spPr>
        <a:xfrm>
          <a:off x="9148343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9200-Headings</a:t>
          </a:r>
        </a:p>
      </dsp:txBody>
      <dsp:txXfrm>
        <a:off x="9148343" y="2259638"/>
        <a:ext cx="889248" cy="444624"/>
      </dsp:txXfrm>
    </dsp:sp>
    <dsp:sp modelId="{31A62CE4-0C27-4D40-A448-A3BACFD0759C}">
      <dsp:nvSpPr>
        <dsp:cNvPr id="0" name=""/>
        <dsp:cNvSpPr/>
      </dsp:nvSpPr>
      <dsp:spPr>
        <a:xfrm>
          <a:off x="9370655" y="2891004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9210-ConvertMonth</a:t>
          </a:r>
        </a:p>
      </dsp:txBody>
      <dsp:txXfrm>
        <a:off x="9370655" y="2891004"/>
        <a:ext cx="889248" cy="444624"/>
      </dsp:txXfrm>
    </dsp:sp>
    <dsp:sp modelId="{35830E24-68DA-4A2C-BEA8-9649353EC857}">
      <dsp:nvSpPr>
        <dsp:cNvPr id="0" name=""/>
        <dsp:cNvSpPr/>
      </dsp:nvSpPr>
      <dsp:spPr>
        <a:xfrm>
          <a:off x="10224334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9300-GrandTotals</a:t>
          </a:r>
        </a:p>
      </dsp:txBody>
      <dsp:txXfrm>
        <a:off x="10224334" y="2259638"/>
        <a:ext cx="889248" cy="444624"/>
      </dsp:txXfrm>
    </dsp:sp>
    <dsp:sp modelId="{73D32351-8F08-443B-A589-F941DD702A83}">
      <dsp:nvSpPr>
        <dsp:cNvPr id="0" name=""/>
        <dsp:cNvSpPr/>
      </dsp:nvSpPr>
      <dsp:spPr>
        <a:xfrm>
          <a:off x="11300324" y="2259638"/>
          <a:ext cx="889248" cy="444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9400-AddToGrandTotals</a:t>
          </a:r>
          <a:endParaRPr lang="en-US" sz="900" kern="1200" dirty="0"/>
        </a:p>
      </dsp:txBody>
      <dsp:txXfrm>
        <a:off x="11300324" y="2259638"/>
        <a:ext cx="889248" cy="444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80A1-F6F9-43CB-B4AE-D5A93320A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48FC0-BB43-4428-A9D7-0F83CD9C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DB88-9BB8-4090-8EC5-0F529FF7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0383-12AE-42AE-BA98-F7F9A57A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6203-CE2A-4DAA-B567-B9F8323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55B0-53B9-4A9E-ADAD-A756CC8A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4135F-4655-4EBA-8FEC-BE103A6D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49A3-1AF6-43BF-AA86-4292F5C0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60E7-2361-4059-9AC2-B7F4887F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892D-1480-4FC4-B0DE-2459AF1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0CF08-17C2-4F97-A3DC-79CC5C52E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5EC20-EA61-4121-AB81-78035AD2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B93B-DE06-4028-AF67-06365BD3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9A29-DE9F-4FDA-8509-1239E42F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F99E-FF4A-4CF8-882A-3EB9ED5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083B-A0CF-4838-BAF1-3582FC5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85DA-267A-4245-A52E-8205E4F7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9808-2A1F-413E-A974-CC7FA15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E88D-44F7-4206-9EA5-7B8C0A47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1CC8-B16F-4E85-B95C-13EEDDA9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D8BA-1D2C-4050-90A1-E20C3E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B48C-3ACF-4F7C-843D-9F583A60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AB2A5-663E-43F5-9F7B-F4598A44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B735-1331-49A6-907B-A403FDC0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750E-2A82-4F9B-9561-F9120EA7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9978-D436-4D15-A94F-92BC0CB9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40DB-7682-45F9-92CE-43AE44CF2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3A3A-9493-48E4-A354-B3A87FD1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7FFA-7187-4F98-9FEF-C479804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CE501-8EF1-46D2-943D-C7D7390F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5999C-52AB-44DB-8DB4-6AFC45FC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8E1-08F7-4BD5-9648-48C9F914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74EB-D7EB-4273-9813-8B200D20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7F52F-1E81-4356-B569-B225D1917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792D5-CFB8-4478-B132-DAD69D6B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2A5BC-B63C-4A9D-8ACA-774F924B3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76AFC-2A41-402D-B1D9-CDA3088A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3000-B085-40B6-AE2C-3A36A67C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01777-E082-4FC6-9209-7115BA35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F940-E444-4B80-9E79-05BE697D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31280-57D4-40F5-8439-43CF879F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B9BD9-3088-4AD5-BCCC-C224B62D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65A31-8803-4D71-8075-D4B31942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86357-FC5E-4418-B974-6756374E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3D820-4CA1-4DFB-B7CC-DEB1DA4B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B923E-58D0-4343-989E-C731869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0CA1-F40C-493A-BA02-A2A9E802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0FEF-AE42-43AE-BEE3-64B7E5ED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90C14-FE36-4020-A7BD-3C14554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940B3-DA83-4D3A-98A1-46CD46A6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62D0C-0D95-4161-9552-8351E19F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F32B-DFFD-4925-90E3-E243013D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84FF-A33C-4267-90B4-11DCFE7F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7F6A8-EC69-4D48-B4F3-670A09B45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A3D2B-D077-448D-8111-EC3B82552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BF8C7-D850-49D9-B23A-F28CF26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B1A5-B555-46A5-AAD0-C4FDD05C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D41F2-595E-4841-BFA9-B5C497B9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3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2660F-2B1B-45A1-B5B0-18BE07C2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350E-952B-4CD1-9F14-5122E6F0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2484-CC0C-4ACC-A9BB-CECEB8EF5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1D89-F074-4542-A0CE-9B93A294B09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F1E9-4825-453C-AAEF-218761BD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B995-C468-43D5-AB49-E7E73761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6CF6-74C8-489C-9027-F0018D6A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40F404-CCD3-46AC-BA14-5663E898E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8069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3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shively.carson22@gmail.com</dc:creator>
  <cp:lastModifiedBy>shively.carson22@gmail.com</cp:lastModifiedBy>
  <cp:revision>1</cp:revision>
  <dcterms:created xsi:type="dcterms:W3CDTF">2022-01-17T03:23:28Z</dcterms:created>
  <dcterms:modified xsi:type="dcterms:W3CDTF">2022-01-17T03:36:18Z</dcterms:modified>
</cp:coreProperties>
</file>