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6FA-BDF3-40C2-BE12-1BB890FB8072}" type="datetimeFigureOut">
              <a:rPr lang="en-US" smtClean="0"/>
              <a:pPr/>
              <a:t>23/01/2017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1828800"/>
            <a:ext cx="2286000" cy="838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AppComponent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3581400"/>
            <a:ext cx="22860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Parent1 Component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2529" y="5410200"/>
            <a:ext cx="2041071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Child1 Component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791200" y="3581400"/>
            <a:ext cx="22860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Parent2 Component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878286" y="5334000"/>
            <a:ext cx="2122714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Child3 Component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151414" y="5410200"/>
            <a:ext cx="1877786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Child2 Component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rot="16200000" flipH="1">
            <a:off x="4227909" y="2858691"/>
            <a:ext cx="458788" cy="7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1242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 rot="5400000">
            <a:off x="1943894" y="3314700"/>
            <a:ext cx="456406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rot="5400000">
            <a:off x="6744494" y="3314700"/>
            <a:ext cx="456406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rot="16200000" flipH="1">
            <a:off x="1942306" y="4687094"/>
            <a:ext cx="457994" cy="7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66800" y="49530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838200" y="5181600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3528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16200000" flipH="1">
            <a:off x="6517821" y="4912178"/>
            <a:ext cx="838200" cy="5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276600" y="685800"/>
            <a:ext cx="2286000" cy="685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AppModule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4267597" y="1599803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333999" y="914399"/>
            <a:ext cx="1350819" cy="6858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Injector,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Providers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33999" y="2285999"/>
            <a:ext cx="1350819" cy="6858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Injector,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Providers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71800" y="3810000"/>
            <a:ext cx="1143000" cy="685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Injector,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Providers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848601" y="3962399"/>
            <a:ext cx="1219200" cy="6096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Injector,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Providers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1599" y="5921828"/>
            <a:ext cx="1350819" cy="7075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Injector,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Providers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00601" y="5845628"/>
            <a:ext cx="1219200" cy="7837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Injector,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Providers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72401" y="5769428"/>
            <a:ext cx="1219199" cy="7075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Injector,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Providers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>
            <a:stCxn id="21" idx="3"/>
            <a:endCxn id="20" idx="2"/>
          </p:cNvCxnSpPr>
          <p:nvPr/>
        </p:nvCxnSpPr>
        <p:spPr>
          <a:xfrm flipV="1">
            <a:off x="4114800" y="2971800"/>
            <a:ext cx="1894609" cy="11811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0"/>
            <a:endCxn id="64" idx="2"/>
          </p:cNvCxnSpPr>
          <p:nvPr/>
        </p:nvCxnSpPr>
        <p:spPr>
          <a:xfrm rot="5400000" flipH="1" flipV="1">
            <a:off x="5666510" y="1943100"/>
            <a:ext cx="685799" cy="158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0"/>
            <a:endCxn id="21" idx="2"/>
          </p:cNvCxnSpPr>
          <p:nvPr/>
        </p:nvCxnSpPr>
        <p:spPr>
          <a:xfrm rot="5400000" flipH="1" flipV="1">
            <a:off x="1870982" y="3737883"/>
            <a:ext cx="914400" cy="2430235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Application Component Tree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228600" y="1676400"/>
            <a:ext cx="2667000" cy="132343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dotted lines shows how the dependency resolution works for the Child1Component</a:t>
            </a:r>
            <a:endParaRPr lang="en-US" sz="2000" dirty="0"/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>
            <a:off x="2895600" y="2338120"/>
            <a:ext cx="1752600" cy="139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52800" y="1828800"/>
            <a:ext cx="2362200" cy="838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AppComponent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3581400"/>
            <a:ext cx="21336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Parent1 Component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5410200"/>
            <a:ext cx="1905000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Child1 Component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943600" y="3581400"/>
            <a:ext cx="21336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Parent2 Component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5334000"/>
            <a:ext cx="19812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Child3 Component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276600" y="5410200"/>
            <a:ext cx="1905000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Child2 Component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rot="5400000">
            <a:off x="4285059" y="2876947"/>
            <a:ext cx="458788" cy="38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1242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 rot="5400000">
            <a:off x="1981200" y="3352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rot="5400000">
            <a:off x="6781800" y="3352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rot="5400000">
            <a:off x="1981200" y="472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66800" y="49530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838200" y="5181600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3528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6591300" y="4914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429000" y="685800"/>
            <a:ext cx="2133600" cy="685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AppModule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4267597" y="1599803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895600" y="3810000"/>
            <a:ext cx="1219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Shared Service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>
            <a:stCxn id="6" idx="0"/>
            <a:endCxn id="21" idx="2"/>
          </p:cNvCxnSpPr>
          <p:nvPr/>
        </p:nvCxnSpPr>
        <p:spPr>
          <a:xfrm rot="5400000" flipH="1" flipV="1">
            <a:off x="1847850" y="3752850"/>
            <a:ext cx="990600" cy="23241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696200" y="3810000"/>
            <a:ext cx="14478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Shared Service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3238500" y="4610100"/>
            <a:ext cx="1143000" cy="7620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0"/>
          </p:cNvCxnSpPr>
          <p:nvPr/>
        </p:nvCxnSpPr>
        <p:spPr>
          <a:xfrm rot="5400000" flipH="1" flipV="1">
            <a:off x="7219950" y="4210050"/>
            <a:ext cx="914400" cy="13335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Child Components share the instance of Parent Component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228600" y="1371600"/>
            <a:ext cx="2286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Injector Graph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1828800"/>
            <a:ext cx="2438400" cy="838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AppComponent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3581400"/>
            <a:ext cx="21336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Parent1 Component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5410200"/>
            <a:ext cx="1905000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Child1 Component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943600" y="3581400"/>
            <a:ext cx="21336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Parent2 Component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5334000"/>
            <a:ext cx="19812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Child3 Component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276600" y="5410200"/>
            <a:ext cx="1905000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Child2 Component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rot="5400000">
            <a:off x="4266009" y="2895997"/>
            <a:ext cx="45878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1242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 rot="5400000">
            <a:off x="1981200" y="3352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rot="5400000">
            <a:off x="6781800" y="3352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rot="5400000">
            <a:off x="1981200" y="472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66800" y="49530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838200" y="5181600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3528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6591300" y="4914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429000" y="685800"/>
            <a:ext cx="2133600" cy="685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AppModule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4267597" y="1599803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257800" y="914400"/>
            <a:ext cx="1219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Shared Service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>
            <a:stCxn id="6" idx="0"/>
            <a:endCxn id="21" idx="2"/>
          </p:cNvCxnSpPr>
          <p:nvPr/>
        </p:nvCxnSpPr>
        <p:spPr>
          <a:xfrm rot="5400000" flipH="1" flipV="1">
            <a:off x="1581150" y="1123950"/>
            <a:ext cx="3886200" cy="46863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0"/>
          </p:cNvCxnSpPr>
          <p:nvPr/>
        </p:nvCxnSpPr>
        <p:spPr>
          <a:xfrm rot="16200000" flipV="1">
            <a:off x="5448300" y="2019300"/>
            <a:ext cx="1981200" cy="11430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0"/>
            <a:endCxn id="21" idx="2"/>
          </p:cNvCxnSpPr>
          <p:nvPr/>
        </p:nvCxnSpPr>
        <p:spPr>
          <a:xfrm rot="16200000" flipV="1">
            <a:off x="4533900" y="2857500"/>
            <a:ext cx="3810000" cy="11430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 A </a:t>
            </a:r>
            <a:r>
              <a:rPr lang="en-US" sz="2800" dirty="0" smtClean="0"/>
              <a:t>Singleton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9" idx="0"/>
          </p:cNvCxnSpPr>
          <p:nvPr/>
        </p:nvCxnSpPr>
        <p:spPr>
          <a:xfrm rot="5400000" flipH="1" flipV="1">
            <a:off x="3086100" y="2667000"/>
            <a:ext cx="3886200" cy="16002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" y="1219200"/>
            <a:ext cx="2286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Injector Graph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95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Tunturu</dc:creator>
  <cp:lastModifiedBy>Tunturu</cp:lastModifiedBy>
  <cp:revision>35</cp:revision>
  <dcterms:created xsi:type="dcterms:W3CDTF">2017-01-22T14:19:56Z</dcterms:created>
  <dcterms:modified xsi:type="dcterms:W3CDTF">2017-01-23T06:52:04Z</dcterms:modified>
</cp:coreProperties>
</file>