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82" r:id="rId5"/>
    <p:sldId id="307" r:id="rId6"/>
    <p:sldId id="309" r:id="rId7"/>
    <p:sldId id="310" r:id="rId8"/>
    <p:sldId id="257" r:id="rId9"/>
    <p:sldId id="311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il - [2010]" initials="i-[" lastIdx="1" clrIdx="0">
    <p:extLst>
      <p:ext uri="{19B8F6BF-5375-455C-9EA6-DF929625EA0E}">
        <p15:presenceInfo xmlns:p15="http://schemas.microsoft.com/office/powerpoint/2012/main" userId="ismail - [2010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8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8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5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1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DBB7-CD55-4CA2-A215-E258584FAADF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AB33-AADD-44DF-A548-0B0EE769DF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>
                <a:latin typeface="Rockwell" panose="02060603020205020403" pitchFamily="18" charset="0"/>
              </a:rPr>
              <a:t>Clinton or Trump: Who got covered more in the New York Times?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331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GB" sz="2000" dirty="0">
                <a:latin typeface="Rockwell" panose="02060603020205020403" pitchFamily="18" charset="0"/>
              </a:rPr>
              <a:t>Martin Roger </a:t>
            </a:r>
            <a:r>
              <a:rPr lang="en-GB" sz="2000" dirty="0" err="1">
                <a:latin typeface="Rockwell" panose="02060603020205020403" pitchFamily="18" charset="0"/>
              </a:rPr>
              <a:t>Ze</a:t>
            </a:r>
            <a:r>
              <a:rPr lang="en-GB" sz="2000" dirty="0">
                <a:latin typeface="Rockwell" panose="02060603020205020403" pitchFamily="18" charset="0"/>
              </a:rPr>
              <a:t> Schneider, Lars </a:t>
            </a:r>
            <a:r>
              <a:rPr lang="en-GB" sz="2000" dirty="0" err="1">
                <a:latin typeface="Rockwell" panose="02060603020205020403" pitchFamily="18" charset="0"/>
              </a:rPr>
              <a:t>Mangel</a:t>
            </a:r>
            <a:r>
              <a:rPr lang="en-GB" sz="2000" dirty="0">
                <a:latin typeface="Rockwell" panose="02060603020205020403" pitchFamily="18" charset="0"/>
              </a:rPr>
              <a:t>, Dominique </a:t>
            </a:r>
            <a:r>
              <a:rPr lang="en-GB" sz="2000" dirty="0" err="1">
                <a:latin typeface="Rockwell" panose="02060603020205020403" pitchFamily="18" charset="0"/>
              </a:rPr>
              <a:t>Brouwer</a:t>
            </a:r>
            <a:r>
              <a:rPr lang="en-GB" sz="2000" dirty="0">
                <a:latin typeface="Rockwell" panose="02060603020205020403" pitchFamily="18" charset="0"/>
              </a:rPr>
              <a:t>, Cassandra </a:t>
            </a:r>
            <a:r>
              <a:rPr lang="en-GB" sz="2000" dirty="0" err="1">
                <a:latin typeface="Rockwell" panose="02060603020205020403" pitchFamily="18" charset="0"/>
              </a:rPr>
              <a:t>Sijtsma</a:t>
            </a:r>
            <a:r>
              <a:rPr lang="en-GB" sz="2000" dirty="0">
                <a:latin typeface="Rockwell" panose="02060603020205020403" pitchFamily="18" charset="0"/>
              </a:rPr>
              <a:t>, Dianne Ocampo</a:t>
            </a:r>
          </a:p>
          <a:p>
            <a:pPr algn="r"/>
            <a:r>
              <a:rPr lang="en-GB" sz="2000" dirty="0">
                <a:latin typeface="Rockwell" panose="02060603020205020403" pitchFamily="18" charset="0"/>
              </a:rPr>
              <a:t>University of Amsterdam</a:t>
            </a:r>
          </a:p>
        </p:txBody>
      </p:sp>
    </p:spTree>
    <p:extLst>
      <p:ext uri="{BB962C8B-B14F-4D97-AF65-F5344CB8AC3E}">
        <p14:creationId xmlns:p14="http://schemas.microsoft.com/office/powerpoint/2010/main" val="347880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What have we concluded based on our research? </a:t>
            </a: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What does our research tell? How is it useful?</a:t>
            </a:r>
          </a:p>
        </p:txBody>
      </p:sp>
    </p:spTree>
    <p:extLst>
      <p:ext uri="{BB962C8B-B14F-4D97-AF65-F5344CB8AC3E}">
        <p14:creationId xmlns:p14="http://schemas.microsoft.com/office/powerpoint/2010/main" val="347832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How can we follow this research up?</a:t>
            </a: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Can we expand on this research?</a:t>
            </a: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endParaRPr lang="en-GB" dirty="0">
              <a:highlight>
                <a:srgbClr val="FFFF00"/>
              </a:highlight>
              <a:latin typeface="Rockwell" panose="02060603020205020403" pitchFamily="18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Useful other studies,</a:t>
            </a:r>
          </a:p>
        </p:txBody>
      </p:sp>
    </p:spTree>
    <p:extLst>
      <p:ext uri="{BB962C8B-B14F-4D97-AF65-F5344CB8AC3E}">
        <p14:creationId xmlns:p14="http://schemas.microsoft.com/office/powerpoint/2010/main" val="282745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>
                <a:latin typeface="Rockwell" panose="02060603020205020403" pitchFamily="18" charset="0"/>
              </a:rPr>
              <a:t>Clinton or Trump: Who got covered more in the New York Times?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331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GB" sz="2000" dirty="0">
                <a:latin typeface="Rockwell" panose="02060603020205020403" pitchFamily="18" charset="0"/>
              </a:rPr>
              <a:t>Martin Roger </a:t>
            </a:r>
            <a:r>
              <a:rPr lang="en-GB" sz="2000" dirty="0" err="1">
                <a:latin typeface="Rockwell" panose="02060603020205020403" pitchFamily="18" charset="0"/>
              </a:rPr>
              <a:t>Ze</a:t>
            </a:r>
            <a:r>
              <a:rPr lang="en-GB" sz="2000" dirty="0">
                <a:latin typeface="Rockwell" panose="02060603020205020403" pitchFamily="18" charset="0"/>
              </a:rPr>
              <a:t> Schneider, Lars </a:t>
            </a:r>
            <a:r>
              <a:rPr lang="en-GB" sz="2000" dirty="0" err="1">
                <a:latin typeface="Rockwell" panose="02060603020205020403" pitchFamily="18" charset="0"/>
              </a:rPr>
              <a:t>Mangel</a:t>
            </a:r>
            <a:r>
              <a:rPr lang="en-GB" sz="2000" dirty="0">
                <a:latin typeface="Rockwell" panose="02060603020205020403" pitchFamily="18" charset="0"/>
              </a:rPr>
              <a:t>, Dominique </a:t>
            </a:r>
            <a:r>
              <a:rPr lang="en-GB" sz="2000" dirty="0" err="1">
                <a:latin typeface="Rockwell" panose="02060603020205020403" pitchFamily="18" charset="0"/>
              </a:rPr>
              <a:t>Brouwer</a:t>
            </a:r>
            <a:r>
              <a:rPr lang="en-GB" sz="2000" dirty="0">
                <a:latin typeface="Rockwell" panose="02060603020205020403" pitchFamily="18" charset="0"/>
              </a:rPr>
              <a:t>, Cassandra </a:t>
            </a:r>
            <a:r>
              <a:rPr lang="en-GB" sz="2000" dirty="0" err="1">
                <a:latin typeface="Rockwell" panose="02060603020205020403" pitchFamily="18" charset="0"/>
              </a:rPr>
              <a:t>Sijtsma</a:t>
            </a:r>
            <a:r>
              <a:rPr lang="en-GB" sz="2000" dirty="0">
                <a:latin typeface="Rockwell" panose="02060603020205020403" pitchFamily="18" charset="0"/>
              </a:rPr>
              <a:t>, Dianne Ocampo</a:t>
            </a:r>
          </a:p>
          <a:p>
            <a:pPr algn="r"/>
            <a:r>
              <a:rPr lang="en-GB" sz="2000" dirty="0">
                <a:latin typeface="Rockwell" panose="02060603020205020403" pitchFamily="18" charset="0"/>
              </a:rPr>
              <a:t>University of Amsterdam</a:t>
            </a:r>
          </a:p>
        </p:txBody>
      </p:sp>
    </p:spTree>
    <p:extLst>
      <p:ext uri="{BB962C8B-B14F-4D97-AF65-F5344CB8AC3E}">
        <p14:creationId xmlns:p14="http://schemas.microsoft.com/office/powerpoint/2010/main" val="25060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393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Motivation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Questions:</a:t>
            </a: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How often are Hillary Clinton and Donald Trump mentioned on </a:t>
            </a:r>
            <a:r>
              <a:rPr lang="en-GB" i="1" dirty="0">
                <a:latin typeface="Rockwell" panose="02060603020205020403" pitchFamily="18" charset="0"/>
              </a:rPr>
              <a:t>The New York Times</a:t>
            </a:r>
            <a:r>
              <a:rPr lang="en-GB" dirty="0">
                <a:latin typeface="Rockwell" panose="02060603020205020403" pitchFamily="18" charset="0"/>
              </a:rPr>
              <a:t> as the Presidential Election nears its end? </a:t>
            </a:r>
          </a:p>
          <a:p>
            <a:pPr marL="0" indent="0">
              <a:buNone/>
            </a:pPr>
            <a:endParaRPr lang="en-GB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Rockwell" panose="02060603020205020403" pitchFamily="18" charset="0"/>
              </a:rPr>
              <a:t>Who is mentioned more, and is a higher number consistent with substantial coverage or tabloid coverage?</a:t>
            </a:r>
          </a:p>
        </p:txBody>
      </p:sp>
    </p:spTree>
    <p:extLst>
      <p:ext uri="{BB962C8B-B14F-4D97-AF65-F5344CB8AC3E}">
        <p14:creationId xmlns:p14="http://schemas.microsoft.com/office/powerpoint/2010/main" val="401698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Scraping: search terms “Donald Trump” and “Hillary Clinton”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Limited timeline: August 1, 2016 to October 1, 2016</a:t>
            </a:r>
          </a:p>
          <a:p>
            <a:endParaRPr lang="en-GB" dirty="0">
              <a:latin typeface="Rockwell" panose="02060603020205020403" pitchFamily="18" charset="0"/>
            </a:endParaRPr>
          </a:p>
          <a:p>
            <a:endParaRPr lang="en-GB" dirty="0">
              <a:latin typeface="Rockwell" panose="02060603020205020403" pitchFamily="18" charset="0"/>
            </a:endParaRPr>
          </a:p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Justification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5755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API of </a:t>
            </a:r>
            <a:r>
              <a:rPr lang="en-GB" i="1" dirty="0">
                <a:latin typeface="Rockwell" panose="02060603020205020403" pitchFamily="18" charset="0"/>
              </a:rPr>
              <a:t>The New York Times</a:t>
            </a:r>
            <a:endParaRPr lang="en-GB" dirty="0">
              <a:latin typeface="Rockwell" panose="02060603020205020403" pitchFamily="18" charset="0"/>
            </a:endParaRPr>
          </a:p>
          <a:p>
            <a:endParaRPr lang="en-GB" dirty="0">
              <a:latin typeface="Rockwell" panose="02060603020205020403" pitchFamily="18" charset="0"/>
            </a:endParaRPr>
          </a:p>
          <a:p>
            <a:endParaRPr lang="en-GB" i="1" dirty="0">
              <a:latin typeface="Rockwell" panose="02060603020205020403" pitchFamily="18" charset="0"/>
            </a:endParaRPr>
          </a:p>
          <a:p>
            <a:r>
              <a:rPr lang="en-GB" dirty="0">
                <a:latin typeface="Rockwell" panose="02060603020205020403" pitchFamily="18" charset="0"/>
              </a:rPr>
              <a:t>Specific selection of the “Presidential Election of 2016” section in the New York Times.</a:t>
            </a:r>
          </a:p>
        </p:txBody>
      </p:sp>
    </p:spTree>
    <p:extLst>
      <p:ext uri="{BB962C8B-B14F-4D97-AF65-F5344CB8AC3E}">
        <p14:creationId xmlns:p14="http://schemas.microsoft.com/office/powerpoint/2010/main" val="5443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Datasets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Some more about the datasets and how we want(</a:t>
            </a:r>
            <a:r>
              <a:rPr lang="en-GB" dirty="0" err="1">
                <a:highlight>
                  <a:srgbClr val="FFFF00"/>
                </a:highlight>
                <a:latin typeface="Rockwell" panose="02060603020205020403" pitchFamily="18" charset="0"/>
              </a:rPr>
              <a:t>ed</a:t>
            </a:r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) to use them</a:t>
            </a:r>
          </a:p>
        </p:txBody>
      </p:sp>
    </p:spTree>
    <p:extLst>
      <p:ext uri="{BB962C8B-B14F-4D97-AF65-F5344CB8AC3E}">
        <p14:creationId xmlns:p14="http://schemas.microsoft.com/office/powerpoint/2010/main" val="19109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>
                <a:latin typeface="Rockwell" panose="02060603020205020403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830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Presentation of the results, and their justification (Perhaps graphs here already)</a:t>
            </a:r>
          </a:p>
        </p:txBody>
      </p:sp>
    </p:spTree>
    <p:extLst>
      <p:ext uri="{BB962C8B-B14F-4D97-AF65-F5344CB8AC3E}">
        <p14:creationId xmlns:p14="http://schemas.microsoft.com/office/powerpoint/2010/main" val="293904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  <a:latin typeface="Rockwell" panose="02060603020205020403" pitchFamily="18" charset="0"/>
              </a:rPr>
              <a:t>Graphs here!</a:t>
            </a:r>
          </a:p>
        </p:txBody>
      </p:sp>
    </p:spTree>
    <p:extLst>
      <p:ext uri="{BB962C8B-B14F-4D97-AF65-F5344CB8AC3E}">
        <p14:creationId xmlns:p14="http://schemas.microsoft.com/office/powerpoint/2010/main" val="8870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245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Office Theme</vt:lpstr>
      <vt:lpstr>Clinton or Trump: Who got covered more in the New York Times?</vt:lpstr>
      <vt:lpstr>Introduction</vt:lpstr>
      <vt:lpstr>Research Questions</vt:lpstr>
      <vt:lpstr>Methods</vt:lpstr>
      <vt:lpstr>Datasets</vt:lpstr>
      <vt:lpstr>Datasets (2)</vt:lpstr>
      <vt:lpstr>Results</vt:lpstr>
      <vt:lpstr>Results</vt:lpstr>
      <vt:lpstr>Visualisation</vt:lpstr>
      <vt:lpstr>Conclusions</vt:lpstr>
      <vt:lpstr>Future research</vt:lpstr>
      <vt:lpstr>Clinton or Trump: Who got covered more in the New York Times?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twaalftoonsreeksen van Webern</dc:title>
  <dc:creator>ismail - [2010]</dc:creator>
  <cp:lastModifiedBy>ismail - [2010]</cp:lastModifiedBy>
  <cp:revision>27</cp:revision>
  <dcterms:created xsi:type="dcterms:W3CDTF">2016-01-24T10:32:37Z</dcterms:created>
  <dcterms:modified xsi:type="dcterms:W3CDTF">2016-10-18T11:58:38Z</dcterms:modified>
</cp:coreProperties>
</file>