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73"/>
  </p:normalViewPr>
  <p:slideViewPr>
    <p:cSldViewPr snapToGrid="0" snapToObjects="1">
      <p:cViewPr>
        <p:scale>
          <a:sx n="103" d="100"/>
          <a:sy n="103" d="100"/>
        </p:scale>
        <p:origin x="50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0F3-D48C-FE4F-8762-0D9F1E5D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2874-2794-424B-A7F3-D09BC133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C949-3D13-A44C-ACEF-C4ABEE2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47A0-A175-C74B-B688-9246D553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8D07-FB2A-4B41-9909-97B1E0A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35A-85ED-2E49-A695-90DFCF1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1F51-1917-7940-8155-96EF3D4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228B-FA94-6943-B4F0-E09386F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131-E898-3F43-A3D5-25200A79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19E-CE75-D447-8178-2AD31BC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1AACC-4060-F542-8E8E-C9395106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BAA2-FFFA-724B-ACFF-0DF84484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2ABA-F09F-C749-80A0-EFBC67F5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4CD4-220F-F249-9F2B-DA1EB8B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3758-0D53-FF46-BBD3-90E7F72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A2E-963B-E642-9F05-0D7F3E86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081-3C09-2D42-AB29-72E7AFB4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66FE-D035-8C4A-8AD3-D149989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B0A1-EC5E-9646-87CB-DB7E18BD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BFBC-5309-1149-83BB-DCE95DF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736-1CFF-774C-A67E-815879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9585-AAB8-3047-A854-7046AD07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5CC5-DA1C-A546-8EDD-667D29A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8369-0732-7B44-BC14-A3ECCC75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27E-B808-B64B-9507-D9C9E6F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274-94D2-C34D-B757-CF12ECC2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2C0-DAE0-1744-B22E-C243DB44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08D4-C7CB-E94B-8409-320B0E0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0DDA-9552-144C-B846-57DCAEF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413A-25D1-6A44-86D8-1B53FCF7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00D1-B5E2-7540-AF83-7AE510A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CF7E-6E57-CA49-AA61-0FE2C44F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E37-FD2E-894D-AC7A-16809E07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B37F-D728-F74A-8DE6-CCE0008B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3915-403E-5140-95AC-2E01C48F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61CDC-20FE-2441-A3CE-82B72B0C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B2B02-5CDE-5740-816B-91360C5A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44A30-4547-E64F-A057-B98D60C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24192-BD46-A349-BB9C-D6F79E4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F27-CD02-324A-9BD4-51A2065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B9FA3-333D-7748-80CE-90A1975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F2632-17EC-BF40-A6FC-75FD1EE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6A9A-2767-7349-9201-EE66499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52D71-DB47-DA4B-8462-A2C95D1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02D45-3A05-1142-BB58-03CE4931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E97D-3F2F-8A4C-8981-2849278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4BDF-0429-CA47-9E15-A269DA71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A482-761C-B749-9FC7-AA86B326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2BD0-D5B3-ED42-82CC-7C9ED672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8EBF-6DDB-8441-95C6-A1CE14C6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51AC-50E2-1943-8ED7-669306C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F935-02AE-584D-92FC-6FD52F7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293-F2F7-9144-8ACD-5736BDC7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5FEE-A1CF-4946-BF10-761E0879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F7A2-ABCA-4B40-B438-9519E5E1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277A-AE46-DB4F-8EA2-F8ECA1F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D0BE-3816-374F-A7E3-B2CC82B3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CB493-50DA-274E-B276-7050579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6B092-225A-2040-B8E5-FC06D67F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E513-D291-D44A-9B4A-9531BB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2CEB-3C34-AB43-B83E-2BFA98C6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6B6A-4CDF-3940-AA18-F4503573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96B1-927B-1B41-B96C-14FD71D9F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11488C-E1D6-D847-88E1-5F0497B92B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069294" y="933336"/>
            <a:ext cx="1155950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F9B1F-1E98-174B-AAC3-49968B2F48B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14885D-A704-554C-9FBC-763F4BC59E0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069294" y="933336"/>
            <a:ext cx="1618803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C5833-A7A7-2D46-BB25-A6C70050422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069294" y="933336"/>
            <a:ext cx="1878078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A0C9A9-EDFD-5B4E-B618-83706A0A106C}"/>
              </a:ext>
            </a:extLst>
          </p:cNvPr>
          <p:cNvCxnSpPr>
            <a:cxnSpLocks/>
            <a:stCxn id="5" idx="3"/>
            <a:endCxn id="51" idx="0"/>
          </p:cNvCxnSpPr>
          <p:nvPr/>
        </p:nvCxnSpPr>
        <p:spPr>
          <a:xfrm>
            <a:off x="3069294" y="933336"/>
            <a:ext cx="2195533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CBAC2D-2404-D249-A6F7-07B60682C121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3069294" y="933336"/>
            <a:ext cx="4213752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067101-56FC-6243-8737-5CF50FC7994A}"/>
              </a:ext>
            </a:extLst>
          </p:cNvPr>
          <p:cNvCxnSpPr>
            <a:stCxn id="5" idx="3"/>
            <a:endCxn id="21" idx="0"/>
          </p:cNvCxnSpPr>
          <p:nvPr/>
        </p:nvCxnSpPr>
        <p:spPr>
          <a:xfrm>
            <a:off x="3069294" y="933336"/>
            <a:ext cx="4483752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8448FF-F35E-DB4E-915A-7868CAD70263}"/>
              </a:ext>
            </a:extLst>
          </p:cNvPr>
          <p:cNvCxnSpPr>
            <a:stCxn id="5" idx="3"/>
            <a:endCxn id="20" idx="0"/>
          </p:cNvCxnSpPr>
          <p:nvPr/>
        </p:nvCxnSpPr>
        <p:spPr>
          <a:xfrm>
            <a:off x="3069294" y="933336"/>
            <a:ext cx="4676605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D16C4C-DBC3-E84A-A1BF-5859506A88BC}"/>
              </a:ext>
            </a:extLst>
          </p:cNvPr>
          <p:cNvCxnSpPr>
            <a:stCxn id="5" idx="3"/>
            <a:endCxn id="19" idx="0"/>
          </p:cNvCxnSpPr>
          <p:nvPr/>
        </p:nvCxnSpPr>
        <p:spPr>
          <a:xfrm>
            <a:off x="3069294" y="933336"/>
            <a:ext cx="4935880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C6A5E-4CFE-344A-8A80-A981B4EC7250}"/>
              </a:ext>
            </a:extLst>
          </p:cNvPr>
          <p:cNvCxnSpPr>
            <a:stCxn id="5" idx="3"/>
            <a:endCxn id="52" idx="0"/>
          </p:cNvCxnSpPr>
          <p:nvPr/>
        </p:nvCxnSpPr>
        <p:spPr>
          <a:xfrm>
            <a:off x="3069294" y="933336"/>
            <a:ext cx="5289430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AAF083-8DE9-3245-86C5-D0943FF7FFCA}"/>
              </a:ext>
            </a:extLst>
          </p:cNvPr>
          <p:cNvCxnSpPr>
            <a:endCxn id="33" idx="1"/>
          </p:cNvCxnSpPr>
          <p:nvPr/>
        </p:nvCxnSpPr>
        <p:spPr>
          <a:xfrm>
            <a:off x="3069294" y="933336"/>
            <a:ext cx="7267383" cy="141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DC2025-7EB4-C049-A087-A83FC02F79D6}"/>
              </a:ext>
            </a:extLst>
          </p:cNvPr>
          <p:cNvCxnSpPr>
            <a:endCxn id="33" idx="0"/>
          </p:cNvCxnSpPr>
          <p:nvPr/>
        </p:nvCxnSpPr>
        <p:spPr>
          <a:xfrm>
            <a:off x="3069294" y="933336"/>
            <a:ext cx="7537383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AD3038-904D-444E-A6DA-D3CD5112A973}"/>
              </a:ext>
            </a:extLst>
          </p:cNvPr>
          <p:cNvCxnSpPr>
            <a:endCxn id="32" idx="0"/>
          </p:cNvCxnSpPr>
          <p:nvPr/>
        </p:nvCxnSpPr>
        <p:spPr>
          <a:xfrm>
            <a:off x="3069294" y="940332"/>
            <a:ext cx="7730236" cy="83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DAEE41-6DF7-A642-9251-32655FA699BB}"/>
              </a:ext>
            </a:extLst>
          </p:cNvPr>
          <p:cNvCxnSpPr>
            <a:stCxn id="5" idx="3"/>
            <a:endCxn id="31" idx="0"/>
          </p:cNvCxnSpPr>
          <p:nvPr/>
        </p:nvCxnSpPr>
        <p:spPr>
          <a:xfrm>
            <a:off x="3069294" y="933336"/>
            <a:ext cx="7989511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442607-F724-A845-B6CA-39D5D9177006}"/>
              </a:ext>
            </a:extLst>
          </p:cNvPr>
          <p:cNvCxnSpPr>
            <a:endCxn id="53" idx="0"/>
          </p:cNvCxnSpPr>
          <p:nvPr/>
        </p:nvCxnSpPr>
        <p:spPr>
          <a:xfrm>
            <a:off x="3069294" y="940332"/>
            <a:ext cx="8388719" cy="179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DAC97D-55E0-6647-ACFF-4EF73DF58C9A}"/>
              </a:ext>
            </a:extLst>
          </p:cNvPr>
          <p:cNvSpPr txBox="1"/>
          <p:nvPr/>
        </p:nvSpPr>
        <p:spPr>
          <a:xfrm>
            <a:off x="4985661" y="217407"/>
            <a:ext cx="672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Multicast of Vector 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32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16591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H="1" flipV="1">
            <a:off x="8005174" y="1540178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9723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cxnSpLocks/>
          </p:cNvCxnSpPr>
          <p:nvPr/>
        </p:nvCxnSpPr>
        <p:spPr>
          <a:xfrm flipH="1" flipV="1">
            <a:off x="8005174" y="1552535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VSR Agent Multicasts Start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VSR Agents Notify their Respective Workflow Agents that they will be Part of the Service Chain. Also they Pass the IP of the next WFA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AD77BC-2FA4-D142-A28F-29A3E634366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495244" y="2620178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F85784-97EE-B74A-A1E6-A6DD9890BFF7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45899" y="2311252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4601C1-440A-C14F-A5A1-2D9A96142CF0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10336677" y="2848185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78720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Interface Workflow Agent Starts the Chain by Sending a Message to the First WFA (Including Any Input Data)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8C46E9-5109-0148-9AC7-E311CF53E5E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3854519" y="1203336"/>
            <a:ext cx="640725" cy="24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1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Calls the Service Passing Any Input Data to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F64641-2CAF-7948-BC4F-B1207B73ECC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7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Service Processes Request and Passes Output to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9C86CD-3EA1-154D-93BB-D70DDE8BB27C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Passes Details of Workflow Agents in Chain to Next Agent Part of Chain Along With Any Output Data Received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85C5E-CCD1-7E4F-B1D8-937B4DAC0CBD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4765244" y="3580166"/>
            <a:ext cx="271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9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24E5E-C9F8-5C49-8D74-E6D4AEE1D6AB}"/>
              </a:ext>
            </a:extLst>
          </p:cNvPr>
          <p:cNvSpPr txBox="1"/>
          <p:nvPr/>
        </p:nvSpPr>
        <p:spPr>
          <a:xfrm>
            <a:off x="0" y="2125361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412870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Workflow Agent Passes Result to Interface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0E0EC7-292C-5F47-809C-2005B06B6075}"/>
              </a:ext>
            </a:extLst>
          </p:cNvPr>
          <p:cNvCxnSpPr>
            <a:stCxn id="38" idx="0"/>
            <a:endCxn id="6" idx="3"/>
          </p:cNvCxnSpPr>
          <p:nvPr/>
        </p:nvCxnSpPr>
        <p:spPr>
          <a:xfrm flipH="1" flipV="1">
            <a:off x="4124519" y="933336"/>
            <a:ext cx="6212158" cy="291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</p:spTree>
    <p:extLst>
      <p:ext uri="{BB962C8B-B14F-4D97-AF65-F5344CB8AC3E}">
        <p14:creationId xmlns:p14="http://schemas.microsoft.com/office/powerpoint/2010/main" val="3644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6965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8773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26524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7820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601</Words>
  <Application>Microsoft Macintosh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22</cp:revision>
  <dcterms:created xsi:type="dcterms:W3CDTF">2018-06-13T15:56:30Z</dcterms:created>
  <dcterms:modified xsi:type="dcterms:W3CDTF">2018-06-14T00:07:26Z</dcterms:modified>
</cp:coreProperties>
</file>