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103" d="100"/>
          <a:sy n="103" d="100"/>
        </p:scale>
        <p:origin x="50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20F3-D48C-FE4F-8762-0D9F1E5D1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22874-2794-424B-A7F3-D09BC133D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C949-3D13-A44C-ACEF-C4ABEE2D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47A0-A175-C74B-B688-9246D553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8D07-FB2A-4B41-9909-97B1E0A4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335A-85ED-2E49-A695-90DFCF19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91F51-1917-7940-8155-96EF3D4FC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228B-FA94-6943-B4F0-E09386FD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A131-E898-3F43-A3D5-25200A79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D719E-CE75-D447-8178-2AD31BCD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9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1AACC-4060-F542-8E8E-C93951061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EBAA2-FFFA-724B-ACFF-0DF844844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2ABA-F09F-C749-80A0-EFBC67F5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4CD4-220F-F249-9F2B-DA1EB8B8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3758-0D53-FF46-BBD3-90E7F723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0A2E-963B-E642-9F05-0D7F3E86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1081-3C09-2D42-AB29-72E7AFB4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66FE-D035-8C4A-8AD3-D1499895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EB0A1-EC5E-9646-87CB-DB7E18BD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BFBC-5309-1149-83BB-DCE95DFB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E736-1CFF-774C-A67E-81587978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89585-AAB8-3047-A854-7046AD07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5CC5-DA1C-A546-8EDD-667D29A3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88369-0732-7B44-BC14-A3ECCC75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127E-B808-B64B-9507-D9C9E6F5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1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E274-94D2-C34D-B757-CF12ECC2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52C0-DAE0-1744-B22E-C243DB441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08D4-C7CB-E94B-8409-320B0E0FC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0DDA-9552-144C-B846-57DCAEF6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2413A-25D1-6A44-86D8-1B53FCF7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000D1-B5E2-7540-AF83-7AE510A6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CF7E-6E57-CA49-AA61-0FE2C44F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86E37-FD2E-894D-AC7A-16809E07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4B37F-D728-F74A-8DE6-CCE0008BB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B3915-403E-5140-95AC-2E01C48F0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61CDC-20FE-2441-A3CE-82B72B0CB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B2B02-5CDE-5740-816B-91360C5A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44A30-4547-E64F-A057-B98D60CA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24192-BD46-A349-BB9C-D6F79E4A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2F27-CD02-324A-9BD4-51A2065D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B9FA3-333D-7748-80CE-90A1975B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F2632-17EC-BF40-A6FC-75FD1EEF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C6A9A-2767-7349-9201-EE66499C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4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52D71-DB47-DA4B-8462-A2C95D1F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02D45-3A05-1142-BB58-03CE4931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EE97D-3F2F-8A4C-8981-2849278D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4BDF-0429-CA47-9E15-A269DA71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A482-761C-B749-9FC7-AA86B326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2BD0-D5B3-ED42-82CC-7C9ED672B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48EBF-6DDB-8441-95C6-A1CE14C6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251AC-50E2-1943-8ED7-669306C3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2F935-02AE-584D-92FC-6FD52F76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F293-F2F7-9144-8ACD-5736BDC7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85FEE-A1CF-4946-BF10-761E0879F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BF7A2-ABCA-4B40-B438-9519E5E16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E277A-AE46-DB4F-8EA2-F8ECA1FE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D0BE-3816-374F-A7E3-B2CC82B3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CB493-50DA-274E-B276-7050579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4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6B092-225A-2040-B8E5-FC06D67F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EE513-D291-D44A-9B4A-9531BBC3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22CEB-3C34-AB43-B83E-2BFA98C6E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6B6A-4CDF-3940-AA18-F45035739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96B1-927B-1B41-B96C-14FD71D9F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9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11488C-E1D6-D847-88E1-5F0497B92BB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069294" y="933336"/>
            <a:ext cx="1155950" cy="137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1F9B1F-1E98-174B-AAC3-49968B2F48B9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3069294" y="933336"/>
            <a:ext cx="1425950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14885D-A704-554C-9FBC-763F4BC59E02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3069294" y="933336"/>
            <a:ext cx="1618803" cy="837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3C5833-A7A7-2D46-BB25-A6C70050422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3069294" y="933336"/>
            <a:ext cx="1878078" cy="60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A0C9A9-EDFD-5B4E-B618-83706A0A106C}"/>
              </a:ext>
            </a:extLst>
          </p:cNvPr>
          <p:cNvCxnSpPr>
            <a:cxnSpLocks/>
            <a:stCxn id="5" idx="3"/>
            <a:endCxn id="51" idx="0"/>
          </p:cNvCxnSpPr>
          <p:nvPr/>
        </p:nvCxnSpPr>
        <p:spPr>
          <a:xfrm>
            <a:off x="3069294" y="933336"/>
            <a:ext cx="2195533" cy="186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3CBAC2D-2404-D249-A6F7-07B60682C121}"/>
              </a:ext>
            </a:extLst>
          </p:cNvPr>
          <p:cNvCxnSpPr>
            <a:stCxn id="5" idx="3"/>
            <a:endCxn id="22" idx="0"/>
          </p:cNvCxnSpPr>
          <p:nvPr/>
        </p:nvCxnSpPr>
        <p:spPr>
          <a:xfrm>
            <a:off x="3069294" y="933336"/>
            <a:ext cx="4213752" cy="137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067101-56FC-6243-8737-5CF50FC7994A}"/>
              </a:ext>
            </a:extLst>
          </p:cNvPr>
          <p:cNvCxnSpPr>
            <a:stCxn id="5" idx="3"/>
            <a:endCxn id="21" idx="0"/>
          </p:cNvCxnSpPr>
          <p:nvPr/>
        </p:nvCxnSpPr>
        <p:spPr>
          <a:xfrm>
            <a:off x="3069294" y="933336"/>
            <a:ext cx="4483752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D8448FF-F35E-DB4E-915A-7868CAD70263}"/>
              </a:ext>
            </a:extLst>
          </p:cNvPr>
          <p:cNvCxnSpPr>
            <a:stCxn id="5" idx="3"/>
            <a:endCxn id="20" idx="0"/>
          </p:cNvCxnSpPr>
          <p:nvPr/>
        </p:nvCxnSpPr>
        <p:spPr>
          <a:xfrm>
            <a:off x="3069294" y="933336"/>
            <a:ext cx="4676605" cy="837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0D16C4C-DBC3-E84A-A1BF-5859506A88BC}"/>
              </a:ext>
            </a:extLst>
          </p:cNvPr>
          <p:cNvCxnSpPr>
            <a:stCxn id="5" idx="3"/>
            <a:endCxn id="19" idx="0"/>
          </p:cNvCxnSpPr>
          <p:nvPr/>
        </p:nvCxnSpPr>
        <p:spPr>
          <a:xfrm>
            <a:off x="3069294" y="933336"/>
            <a:ext cx="4935880" cy="60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34C6A5E-4CFE-344A-8A80-A981B4EC7250}"/>
              </a:ext>
            </a:extLst>
          </p:cNvPr>
          <p:cNvCxnSpPr>
            <a:stCxn id="5" idx="3"/>
            <a:endCxn id="52" idx="0"/>
          </p:cNvCxnSpPr>
          <p:nvPr/>
        </p:nvCxnSpPr>
        <p:spPr>
          <a:xfrm>
            <a:off x="3069294" y="933336"/>
            <a:ext cx="5289430" cy="186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1AAF083-8DE9-3245-86C5-D0943FF7FFCA}"/>
              </a:ext>
            </a:extLst>
          </p:cNvPr>
          <p:cNvCxnSpPr>
            <a:endCxn id="33" idx="1"/>
          </p:cNvCxnSpPr>
          <p:nvPr/>
        </p:nvCxnSpPr>
        <p:spPr>
          <a:xfrm>
            <a:off x="3069294" y="933336"/>
            <a:ext cx="7267383" cy="141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2DC2025-7EB4-C049-A087-A83FC02F79D6}"/>
              </a:ext>
            </a:extLst>
          </p:cNvPr>
          <p:cNvCxnSpPr>
            <a:endCxn id="33" idx="0"/>
          </p:cNvCxnSpPr>
          <p:nvPr/>
        </p:nvCxnSpPr>
        <p:spPr>
          <a:xfrm>
            <a:off x="3069294" y="933336"/>
            <a:ext cx="7537383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9AD3038-904D-444E-A6DA-D3CD5112A973}"/>
              </a:ext>
            </a:extLst>
          </p:cNvPr>
          <p:cNvCxnSpPr>
            <a:endCxn id="32" idx="0"/>
          </p:cNvCxnSpPr>
          <p:nvPr/>
        </p:nvCxnSpPr>
        <p:spPr>
          <a:xfrm>
            <a:off x="3069294" y="940332"/>
            <a:ext cx="7730236" cy="830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DAEE41-6DF7-A642-9251-32655FA699BB}"/>
              </a:ext>
            </a:extLst>
          </p:cNvPr>
          <p:cNvCxnSpPr>
            <a:stCxn id="5" idx="3"/>
            <a:endCxn id="31" idx="0"/>
          </p:cNvCxnSpPr>
          <p:nvPr/>
        </p:nvCxnSpPr>
        <p:spPr>
          <a:xfrm>
            <a:off x="3069294" y="933336"/>
            <a:ext cx="7989511" cy="60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4442607-F724-A845-B6CA-39D5D9177006}"/>
              </a:ext>
            </a:extLst>
          </p:cNvPr>
          <p:cNvCxnSpPr>
            <a:endCxn id="53" idx="0"/>
          </p:cNvCxnSpPr>
          <p:nvPr/>
        </p:nvCxnSpPr>
        <p:spPr>
          <a:xfrm>
            <a:off x="3069294" y="940332"/>
            <a:ext cx="8388719" cy="179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DDAC97D-55E0-6647-ACFF-4EF73DF58C9A}"/>
              </a:ext>
            </a:extLst>
          </p:cNvPr>
          <p:cNvSpPr txBox="1"/>
          <p:nvPr/>
        </p:nvSpPr>
        <p:spPr>
          <a:xfrm>
            <a:off x="4985661" y="217407"/>
            <a:ext cx="6727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Multicast of Vector Symbolic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8323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VSR Agent Accepts it’s Similarity to Request</a:t>
            </a:r>
          </a:p>
        </p:txBody>
      </p:sp>
    </p:spTree>
    <p:extLst>
      <p:ext uri="{BB962C8B-B14F-4D97-AF65-F5344CB8AC3E}">
        <p14:creationId xmlns:p14="http://schemas.microsoft.com/office/powerpoint/2010/main" val="165915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7470537" y="177629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7271554" cy="138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 flipV="1">
            <a:off x="4225244" y="2308185"/>
            <a:ext cx="6115604" cy="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H="1" flipV="1">
            <a:off x="4688097" y="1771252"/>
            <a:ext cx="5652751" cy="54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 flipV="1">
            <a:off x="4947372" y="1540178"/>
            <a:ext cx="5393476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H="1" flipV="1">
            <a:off x="5264827" y="1119842"/>
            <a:ext cx="5076021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 flipH="1">
            <a:off x="7283046" y="2316358"/>
            <a:ext cx="3057802" cy="33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flipH="1" flipV="1">
            <a:off x="7553046" y="2080178"/>
            <a:ext cx="2787802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H="1" flipV="1">
            <a:off x="4495244" y="2080178"/>
            <a:ext cx="5845604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H="1" flipV="1">
            <a:off x="8005174" y="1540178"/>
            <a:ext cx="2335674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H="1" flipV="1">
            <a:off x="8358724" y="1119842"/>
            <a:ext cx="1982124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cxnSpLocks/>
            <a:stCxn id="9" idx="0"/>
            <a:endCxn id="34" idx="0"/>
          </p:cNvCxnSpPr>
          <p:nvPr/>
        </p:nvCxnSpPr>
        <p:spPr>
          <a:xfrm flipH="1" flipV="1">
            <a:off x="7740537" y="1776298"/>
            <a:ext cx="2600311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 flipV="1">
            <a:off x="10340848" y="2080178"/>
            <a:ext cx="265829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 flipV="1">
            <a:off x="10340848" y="1771252"/>
            <a:ext cx="458682" cy="54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10340848" y="1540178"/>
            <a:ext cx="717957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10340848" y="1119842"/>
            <a:ext cx="1117165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it’s Utility for the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10070848" y="231635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4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other VSR Agent has Higher Utility, Agent Accepts Request</a:t>
            </a:r>
          </a:p>
        </p:txBody>
      </p:sp>
    </p:spTree>
    <p:extLst>
      <p:ext uri="{BB962C8B-B14F-4D97-AF65-F5344CB8AC3E}">
        <p14:creationId xmlns:p14="http://schemas.microsoft.com/office/powerpoint/2010/main" val="97232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7470537" y="177629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7271554" cy="138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 flipV="1">
            <a:off x="4225244" y="2308185"/>
            <a:ext cx="6115604" cy="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H="1" flipV="1">
            <a:off x="4688097" y="1771252"/>
            <a:ext cx="5652751" cy="54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 flipV="1">
            <a:off x="4947372" y="1540178"/>
            <a:ext cx="5393476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H="1" flipV="1">
            <a:off x="5264827" y="1119842"/>
            <a:ext cx="5076021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 flipH="1">
            <a:off x="7283046" y="2316358"/>
            <a:ext cx="3057802" cy="33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flipH="1" flipV="1">
            <a:off x="7553046" y="2080178"/>
            <a:ext cx="2787802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H="1" flipV="1">
            <a:off x="4495244" y="2080178"/>
            <a:ext cx="5845604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H="1" flipV="1">
            <a:off x="8005174" y="1540178"/>
            <a:ext cx="2335674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H="1" flipV="1">
            <a:off x="8358724" y="1119842"/>
            <a:ext cx="1982124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cxnSpLocks/>
            <a:stCxn id="9" idx="0"/>
            <a:endCxn id="34" idx="0"/>
          </p:cNvCxnSpPr>
          <p:nvPr/>
        </p:nvCxnSpPr>
        <p:spPr>
          <a:xfrm flipH="1" flipV="1">
            <a:off x="7740537" y="1776298"/>
            <a:ext cx="2600311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 flipV="1">
            <a:off x="10340848" y="2080178"/>
            <a:ext cx="265829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 flipV="1">
            <a:off x="10340848" y="1771252"/>
            <a:ext cx="458682" cy="54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10340848" y="1540178"/>
            <a:ext cx="717957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10340848" y="1119842"/>
            <a:ext cx="1117165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Final VSR Agent Multicasts Stop Vector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10070848" y="231635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0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Interface VSR Agent Passes to Interface Workflow Agent the Details of Workflow Agents in Chain and Told to Start Processing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8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Interface Workflow Agent Passes Details of Workflow Agents in Chain to First Agent Part of Chain Along With Any Input 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8C46E9-5109-0148-9AC7-E311CF53E5ED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3854519" y="1203336"/>
            <a:ext cx="640725" cy="2415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1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Workflow Agent Passes Input Data to Service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F64641-2CAF-7948-BC4F-B1207B73ECC5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4422267" y="4159092"/>
            <a:ext cx="72977" cy="99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7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Service Processes Request and Passes Output to Workflow Agent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9C86CD-3EA1-154D-93BB-D70DDE8BB27C}"/>
              </a:ext>
            </a:extLst>
          </p:cNvPr>
          <p:cNvCxnSpPr>
            <a:stCxn id="17" idx="0"/>
            <a:endCxn id="13" idx="2"/>
          </p:cNvCxnSpPr>
          <p:nvPr/>
        </p:nvCxnSpPr>
        <p:spPr>
          <a:xfrm flipV="1">
            <a:off x="4422267" y="4159092"/>
            <a:ext cx="72977" cy="99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Workflow Agent Passes Details of Workflow Agents in Chain to Next Agent Part of Chain Along With Any Output Data Received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585C5E-CCD1-7E4F-B1D8-937B4DAC0CBD}"/>
              </a:ext>
            </a:extLst>
          </p:cNvPr>
          <p:cNvCxnSpPr>
            <a:stCxn id="13" idx="3"/>
            <a:endCxn id="24" idx="1"/>
          </p:cNvCxnSpPr>
          <p:nvPr/>
        </p:nvCxnSpPr>
        <p:spPr>
          <a:xfrm flipV="1">
            <a:off x="4765244" y="3580166"/>
            <a:ext cx="2710655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9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24E5E-C9F8-5C49-8D74-E6D4AEE1D6AB}"/>
              </a:ext>
            </a:extLst>
          </p:cNvPr>
          <p:cNvSpPr txBox="1"/>
          <p:nvPr/>
        </p:nvSpPr>
        <p:spPr>
          <a:xfrm>
            <a:off x="0" y="2125361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1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VSR Agent Accepts it’s Similarity to Request</a:t>
            </a:r>
          </a:p>
        </p:txBody>
      </p:sp>
    </p:spTree>
    <p:extLst>
      <p:ext uri="{BB962C8B-B14F-4D97-AF65-F5344CB8AC3E}">
        <p14:creationId xmlns:p14="http://schemas.microsoft.com/office/powerpoint/2010/main" val="4128704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Final Workflow Agent Passes Result to Interface Workflow Agent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0E0EC7-292C-5F47-809C-2005B06B6075}"/>
              </a:ext>
            </a:extLst>
          </p:cNvPr>
          <p:cNvCxnSpPr>
            <a:stCxn id="38" idx="0"/>
            <a:endCxn id="6" idx="3"/>
          </p:cNvCxnSpPr>
          <p:nvPr/>
        </p:nvCxnSpPr>
        <p:spPr>
          <a:xfrm flipH="1" flipV="1">
            <a:off x="4124519" y="933336"/>
            <a:ext cx="6212158" cy="291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8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1425950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>
            <a:off x="4225244" y="2080178"/>
            <a:ext cx="270000" cy="228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V="1">
            <a:off x="4495244" y="1771252"/>
            <a:ext cx="192853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V="1">
            <a:off x="4495244" y="1540178"/>
            <a:ext cx="452128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V="1">
            <a:off x="4495244" y="1119842"/>
            <a:ext cx="769583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>
            <a:off x="4495244" y="2080178"/>
            <a:ext cx="2787802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>
            <a:off x="4495244" y="2080178"/>
            <a:ext cx="3057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V="1">
            <a:off x="4495244" y="1771252"/>
            <a:ext cx="3250655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V="1">
            <a:off x="4495244" y="1540178"/>
            <a:ext cx="350993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V="1">
            <a:off x="4495244" y="1119842"/>
            <a:ext cx="3863480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stCxn id="9" idx="0"/>
            <a:endCxn id="33" idx="1"/>
          </p:cNvCxnSpPr>
          <p:nvPr/>
        </p:nvCxnSpPr>
        <p:spPr>
          <a:xfrm>
            <a:off x="4495244" y="2080178"/>
            <a:ext cx="5841433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>
            <a:off x="4495244" y="2080178"/>
            <a:ext cx="6111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 flipV="1">
            <a:off x="4495244" y="1771252"/>
            <a:ext cx="6304286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4495244" y="1540178"/>
            <a:ext cx="6563561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4495244" y="1119842"/>
            <a:ext cx="6962769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it’s Utility for the Request</a:t>
            </a:r>
          </a:p>
        </p:txBody>
      </p:sp>
    </p:spTree>
    <p:extLst>
      <p:ext uri="{BB962C8B-B14F-4D97-AF65-F5344CB8AC3E}">
        <p14:creationId xmlns:p14="http://schemas.microsoft.com/office/powerpoint/2010/main" val="36440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other VSR Agent has Higher Utility, Agent Accepts Request</a:t>
            </a:r>
          </a:p>
        </p:txBody>
      </p:sp>
    </p:spTree>
    <p:extLst>
      <p:ext uri="{BB962C8B-B14F-4D97-AF65-F5344CB8AC3E}">
        <p14:creationId xmlns:p14="http://schemas.microsoft.com/office/powerpoint/2010/main" val="269653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1425950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>
            <a:off x="4225244" y="2080178"/>
            <a:ext cx="270000" cy="228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V="1">
            <a:off x="4495244" y="1771252"/>
            <a:ext cx="192853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V="1">
            <a:off x="4495244" y="1540178"/>
            <a:ext cx="452128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V="1">
            <a:off x="4495244" y="1119842"/>
            <a:ext cx="769583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>
            <a:off x="4495244" y="2080178"/>
            <a:ext cx="2787802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>
            <a:off x="4495244" y="2080178"/>
            <a:ext cx="3057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V="1">
            <a:off x="4495244" y="1771252"/>
            <a:ext cx="3250655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V="1">
            <a:off x="4495244" y="1540178"/>
            <a:ext cx="350993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V="1">
            <a:off x="4495244" y="1119842"/>
            <a:ext cx="3863480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stCxn id="9" idx="0"/>
            <a:endCxn id="33" idx="1"/>
          </p:cNvCxnSpPr>
          <p:nvPr/>
        </p:nvCxnSpPr>
        <p:spPr>
          <a:xfrm>
            <a:off x="4495244" y="2080178"/>
            <a:ext cx="5841433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>
            <a:off x="4495244" y="2080178"/>
            <a:ext cx="6111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 flipV="1">
            <a:off x="4495244" y="1771252"/>
            <a:ext cx="6304286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4495244" y="1540178"/>
            <a:ext cx="6563561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4495244" y="1119842"/>
            <a:ext cx="6962769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Next VSR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287731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VSR Agent Accepts it’s Similarity to Request</a:t>
            </a:r>
          </a:p>
        </p:txBody>
      </p:sp>
    </p:spTree>
    <p:extLst>
      <p:ext uri="{BB962C8B-B14F-4D97-AF65-F5344CB8AC3E}">
        <p14:creationId xmlns:p14="http://schemas.microsoft.com/office/powerpoint/2010/main" val="26524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7477118" y="176963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4677824" cy="836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>
            <a:off x="4225244" y="1769635"/>
            <a:ext cx="3521874" cy="538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H="1">
            <a:off x="4688097" y="1769635"/>
            <a:ext cx="3059021" cy="1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 flipV="1">
            <a:off x="4947372" y="1540178"/>
            <a:ext cx="2799746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H="1" flipV="1">
            <a:off x="5264827" y="1119842"/>
            <a:ext cx="2482291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 flipH="1">
            <a:off x="7283046" y="1769635"/>
            <a:ext cx="464072" cy="58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flipH="1">
            <a:off x="7553046" y="1769635"/>
            <a:ext cx="194072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H="1">
            <a:off x="4495244" y="1769635"/>
            <a:ext cx="3251874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V="1">
            <a:off x="7747118" y="1540178"/>
            <a:ext cx="258056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V="1">
            <a:off x="7747118" y="1119842"/>
            <a:ext cx="611606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stCxn id="9" idx="0"/>
            <a:endCxn id="33" idx="1"/>
          </p:cNvCxnSpPr>
          <p:nvPr/>
        </p:nvCxnSpPr>
        <p:spPr>
          <a:xfrm>
            <a:off x="7747118" y="1769635"/>
            <a:ext cx="2589559" cy="58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>
            <a:off x="7747118" y="1769635"/>
            <a:ext cx="2859559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>
            <a:off x="7747118" y="1769635"/>
            <a:ext cx="3052412" cy="1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7747118" y="1540178"/>
            <a:ext cx="3311687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7747118" y="1119842"/>
            <a:ext cx="3710895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it’s Utility for the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2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other VSR Agent has Higher Utility, Agent Accepts Request</a:t>
            </a:r>
          </a:p>
        </p:txBody>
      </p:sp>
    </p:spTree>
    <p:extLst>
      <p:ext uri="{BB962C8B-B14F-4D97-AF65-F5344CB8AC3E}">
        <p14:creationId xmlns:p14="http://schemas.microsoft.com/office/powerpoint/2010/main" val="278202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7477118" y="176963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4677824" cy="836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>
            <a:off x="4225244" y="1769635"/>
            <a:ext cx="3521874" cy="538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H="1">
            <a:off x="4688097" y="1769635"/>
            <a:ext cx="3059021" cy="1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 flipV="1">
            <a:off x="4947372" y="1540178"/>
            <a:ext cx="2799746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H="1" flipV="1">
            <a:off x="5264827" y="1119842"/>
            <a:ext cx="2482291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 flipH="1">
            <a:off x="7283046" y="1769635"/>
            <a:ext cx="464072" cy="58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flipH="1">
            <a:off x="7553046" y="1769635"/>
            <a:ext cx="194072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H="1">
            <a:off x="4495244" y="1769635"/>
            <a:ext cx="3251874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V="1">
            <a:off x="7747118" y="1540178"/>
            <a:ext cx="258056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V="1">
            <a:off x="7747118" y="1119842"/>
            <a:ext cx="611606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stCxn id="9" idx="0"/>
            <a:endCxn id="33" idx="1"/>
          </p:cNvCxnSpPr>
          <p:nvPr/>
        </p:nvCxnSpPr>
        <p:spPr>
          <a:xfrm>
            <a:off x="7747118" y="1769635"/>
            <a:ext cx="2589559" cy="58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>
            <a:off x="7747118" y="1769635"/>
            <a:ext cx="2859559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>
            <a:off x="7747118" y="1769635"/>
            <a:ext cx="3052412" cy="1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7747118" y="1540178"/>
            <a:ext cx="3311687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7747118" y="1119842"/>
            <a:ext cx="3710895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Next VSR of the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2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592</Words>
  <Application>Microsoft Macintosh PowerPoint</Application>
  <PresentationFormat>Widescreen</PresentationFormat>
  <Paragraphs>324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Harborne</dc:creator>
  <cp:lastModifiedBy>Daniel Harborne</cp:lastModifiedBy>
  <cp:revision>18</cp:revision>
  <dcterms:created xsi:type="dcterms:W3CDTF">2018-06-13T15:56:30Z</dcterms:created>
  <dcterms:modified xsi:type="dcterms:W3CDTF">2018-06-13T17:35:34Z</dcterms:modified>
</cp:coreProperties>
</file>