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103" d="100"/>
          <a:sy n="103" d="100"/>
        </p:scale>
        <p:origin x="50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0F3-D48C-FE4F-8762-0D9F1E5D1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2874-2794-424B-A7F3-D09BC133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C949-3D13-A44C-ACEF-C4ABEE2D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47A0-A175-C74B-B688-9246D553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8D07-FB2A-4B41-9909-97B1E0A4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335A-85ED-2E49-A695-90DFCF19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1F51-1917-7940-8155-96EF3D4F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228B-FA94-6943-B4F0-E09386FD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A131-E898-3F43-A3D5-25200A79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719E-CE75-D447-8178-2AD31BCD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1AACC-4060-F542-8E8E-C93951061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BAA2-FFFA-724B-ACFF-0DF844844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2ABA-F09F-C749-80A0-EFBC67F5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4CD4-220F-F249-9F2B-DA1EB8B8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3758-0D53-FF46-BBD3-90E7F723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0A2E-963B-E642-9F05-0D7F3E86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081-3C09-2D42-AB29-72E7AFB4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66FE-D035-8C4A-8AD3-D1499895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B0A1-EC5E-9646-87CB-DB7E18BD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BFBC-5309-1149-83BB-DCE95DFB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736-1CFF-774C-A67E-81587978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9585-AAB8-3047-A854-7046AD07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5CC5-DA1C-A546-8EDD-667D29A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8369-0732-7B44-BC14-A3ECCC75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127E-B808-B64B-9507-D9C9E6F5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E274-94D2-C34D-B757-CF12ECC2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52C0-DAE0-1744-B22E-C243DB441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08D4-C7CB-E94B-8409-320B0E0F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0DDA-9552-144C-B846-57DCAEF6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413A-25D1-6A44-86D8-1B53FCF7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00D1-B5E2-7540-AF83-7AE510A6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CF7E-6E57-CA49-AA61-0FE2C44F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86E37-FD2E-894D-AC7A-16809E07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4B37F-D728-F74A-8DE6-CCE0008B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B3915-403E-5140-95AC-2E01C48F0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61CDC-20FE-2441-A3CE-82B72B0CB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B2B02-5CDE-5740-816B-91360C5A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44A30-4547-E64F-A057-B98D60C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24192-BD46-A349-BB9C-D6F79E4A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F27-CD02-324A-9BD4-51A2065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B9FA3-333D-7748-80CE-90A1975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F2632-17EC-BF40-A6FC-75FD1EEF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C6A9A-2767-7349-9201-EE66499C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52D71-DB47-DA4B-8462-A2C95D1F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02D45-3A05-1142-BB58-03CE4931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E97D-3F2F-8A4C-8981-2849278D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4BDF-0429-CA47-9E15-A269DA71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A482-761C-B749-9FC7-AA86B326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2BD0-D5B3-ED42-82CC-7C9ED672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8EBF-6DDB-8441-95C6-A1CE14C6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251AC-50E2-1943-8ED7-669306C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F935-02AE-584D-92FC-6FD52F7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F293-F2F7-9144-8ACD-5736BDC7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85FEE-A1CF-4946-BF10-761E0879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F7A2-ABCA-4B40-B438-9519E5E1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E277A-AE46-DB4F-8EA2-F8ECA1FE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D0BE-3816-374F-A7E3-B2CC82B3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CB493-50DA-274E-B276-7050579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6B092-225A-2040-B8E5-FC06D67F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E513-D291-D44A-9B4A-9531BB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2CEB-3C34-AB43-B83E-2BFA98C6E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9915-929C-2D4F-9464-CA9134387E7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6B6A-4CDF-3940-AA18-F4503573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96B1-927B-1B41-B96C-14FD71D9F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6E8A-1DD3-D745-A6ED-E6C2D9475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11488C-E1D6-D847-88E1-5F0497B92BB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3069294" y="933336"/>
            <a:ext cx="1155950" cy="13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F9B1F-1E98-174B-AAC3-49968B2F48B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14885D-A704-554C-9FBC-763F4BC59E0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3069294" y="933336"/>
            <a:ext cx="1618803" cy="83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C5833-A7A7-2D46-BB25-A6C70050422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069294" y="933336"/>
            <a:ext cx="1878078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A0C9A9-EDFD-5B4E-B618-83706A0A106C}"/>
              </a:ext>
            </a:extLst>
          </p:cNvPr>
          <p:cNvCxnSpPr>
            <a:cxnSpLocks/>
            <a:stCxn id="5" idx="3"/>
            <a:endCxn id="51" idx="0"/>
          </p:cNvCxnSpPr>
          <p:nvPr/>
        </p:nvCxnSpPr>
        <p:spPr>
          <a:xfrm>
            <a:off x="3069294" y="933336"/>
            <a:ext cx="2195533" cy="18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CBAC2D-2404-D249-A6F7-07B60682C121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3069294" y="933336"/>
            <a:ext cx="4213752" cy="13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067101-56FC-6243-8737-5CF50FC7994A}"/>
              </a:ext>
            </a:extLst>
          </p:cNvPr>
          <p:cNvCxnSpPr>
            <a:stCxn id="5" idx="3"/>
            <a:endCxn id="21" idx="0"/>
          </p:cNvCxnSpPr>
          <p:nvPr/>
        </p:nvCxnSpPr>
        <p:spPr>
          <a:xfrm>
            <a:off x="3069294" y="933336"/>
            <a:ext cx="4483752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8448FF-F35E-DB4E-915A-7868CAD70263}"/>
              </a:ext>
            </a:extLst>
          </p:cNvPr>
          <p:cNvCxnSpPr>
            <a:stCxn id="5" idx="3"/>
            <a:endCxn id="20" idx="0"/>
          </p:cNvCxnSpPr>
          <p:nvPr/>
        </p:nvCxnSpPr>
        <p:spPr>
          <a:xfrm>
            <a:off x="3069294" y="933336"/>
            <a:ext cx="4676605" cy="83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D16C4C-DBC3-E84A-A1BF-5859506A88BC}"/>
              </a:ext>
            </a:extLst>
          </p:cNvPr>
          <p:cNvCxnSpPr>
            <a:stCxn id="5" idx="3"/>
            <a:endCxn id="19" idx="0"/>
          </p:cNvCxnSpPr>
          <p:nvPr/>
        </p:nvCxnSpPr>
        <p:spPr>
          <a:xfrm>
            <a:off x="3069294" y="933336"/>
            <a:ext cx="4935880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C6A5E-4CFE-344A-8A80-A981B4EC7250}"/>
              </a:ext>
            </a:extLst>
          </p:cNvPr>
          <p:cNvCxnSpPr>
            <a:stCxn id="5" idx="3"/>
            <a:endCxn id="52" idx="0"/>
          </p:cNvCxnSpPr>
          <p:nvPr/>
        </p:nvCxnSpPr>
        <p:spPr>
          <a:xfrm>
            <a:off x="3069294" y="933336"/>
            <a:ext cx="5289430" cy="18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1AAF083-8DE9-3245-86C5-D0943FF7FFCA}"/>
              </a:ext>
            </a:extLst>
          </p:cNvPr>
          <p:cNvCxnSpPr>
            <a:endCxn id="33" idx="1"/>
          </p:cNvCxnSpPr>
          <p:nvPr/>
        </p:nvCxnSpPr>
        <p:spPr>
          <a:xfrm>
            <a:off x="3069294" y="933336"/>
            <a:ext cx="7267383" cy="141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2DC2025-7EB4-C049-A087-A83FC02F79D6}"/>
              </a:ext>
            </a:extLst>
          </p:cNvPr>
          <p:cNvCxnSpPr>
            <a:endCxn id="33" idx="0"/>
          </p:cNvCxnSpPr>
          <p:nvPr/>
        </p:nvCxnSpPr>
        <p:spPr>
          <a:xfrm>
            <a:off x="3069294" y="933336"/>
            <a:ext cx="7537383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AD3038-904D-444E-A6DA-D3CD5112A973}"/>
              </a:ext>
            </a:extLst>
          </p:cNvPr>
          <p:cNvCxnSpPr>
            <a:endCxn id="32" idx="0"/>
          </p:cNvCxnSpPr>
          <p:nvPr/>
        </p:nvCxnSpPr>
        <p:spPr>
          <a:xfrm>
            <a:off x="3069294" y="940332"/>
            <a:ext cx="7730236" cy="830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DAEE41-6DF7-A642-9251-32655FA699BB}"/>
              </a:ext>
            </a:extLst>
          </p:cNvPr>
          <p:cNvCxnSpPr>
            <a:stCxn id="5" idx="3"/>
            <a:endCxn id="31" idx="0"/>
          </p:cNvCxnSpPr>
          <p:nvPr/>
        </p:nvCxnSpPr>
        <p:spPr>
          <a:xfrm>
            <a:off x="3069294" y="933336"/>
            <a:ext cx="7989511" cy="60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442607-F724-A845-B6CA-39D5D9177006}"/>
              </a:ext>
            </a:extLst>
          </p:cNvPr>
          <p:cNvCxnSpPr>
            <a:endCxn id="53" idx="0"/>
          </p:cNvCxnSpPr>
          <p:nvPr/>
        </p:nvCxnSpPr>
        <p:spPr>
          <a:xfrm>
            <a:off x="3069294" y="940332"/>
            <a:ext cx="8388719" cy="179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DDAC97D-55E0-6647-ACFF-4EF73DF58C9A}"/>
              </a:ext>
            </a:extLst>
          </p:cNvPr>
          <p:cNvSpPr txBox="1"/>
          <p:nvPr/>
        </p:nvSpPr>
        <p:spPr>
          <a:xfrm>
            <a:off x="4985661" y="217407"/>
            <a:ext cx="6727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Multicast of Vector Symbolic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32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16591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7470537" y="177629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7271554" cy="138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 flipV="1">
            <a:off x="4225244" y="2308185"/>
            <a:ext cx="6115604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 flipV="1">
            <a:off x="4688097" y="1771252"/>
            <a:ext cx="5652751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5393476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5076021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2316358"/>
            <a:ext cx="3057802" cy="3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 flipV="1">
            <a:off x="7553046" y="2080178"/>
            <a:ext cx="2787802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 flipV="1">
            <a:off x="4495244" y="2080178"/>
            <a:ext cx="5845604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H="1" flipV="1">
            <a:off x="8005174" y="1540178"/>
            <a:ext cx="2335674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H="1" flipV="1">
            <a:off x="8358724" y="1119842"/>
            <a:ext cx="1982124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cxnSpLocks/>
            <a:stCxn id="9" idx="0"/>
            <a:endCxn id="34" idx="0"/>
          </p:cNvCxnSpPr>
          <p:nvPr/>
        </p:nvCxnSpPr>
        <p:spPr>
          <a:xfrm flipH="1" flipV="1">
            <a:off x="7740537" y="1776298"/>
            <a:ext cx="2600311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 flipV="1">
            <a:off x="10340848" y="2080178"/>
            <a:ext cx="265829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10340848" y="1771252"/>
            <a:ext cx="458682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10340848" y="1540178"/>
            <a:ext cx="717957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10340848" y="1119842"/>
            <a:ext cx="1117165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10070848" y="231635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4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97232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7470537" y="177629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7271554" cy="1383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 flipV="1">
            <a:off x="4225244" y="2308185"/>
            <a:ext cx="6115604" cy="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 flipV="1">
            <a:off x="4688097" y="1771252"/>
            <a:ext cx="5652751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5393476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5076021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2316358"/>
            <a:ext cx="3057802" cy="3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 flipV="1">
            <a:off x="7553046" y="2080178"/>
            <a:ext cx="2787802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 flipV="1">
            <a:off x="4495244" y="2080178"/>
            <a:ext cx="5845604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cxnSpLocks/>
          </p:cNvCxnSpPr>
          <p:nvPr/>
        </p:nvCxnSpPr>
        <p:spPr>
          <a:xfrm flipH="1" flipV="1">
            <a:off x="8005174" y="1552535"/>
            <a:ext cx="2335674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H="1" flipV="1">
            <a:off x="8358724" y="1119842"/>
            <a:ext cx="1982124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cxnSpLocks/>
            <a:stCxn id="9" idx="0"/>
            <a:endCxn id="34" idx="0"/>
          </p:cNvCxnSpPr>
          <p:nvPr/>
        </p:nvCxnSpPr>
        <p:spPr>
          <a:xfrm flipH="1" flipV="1">
            <a:off x="7740537" y="1776298"/>
            <a:ext cx="2600311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 flipV="1">
            <a:off x="10340848" y="2080178"/>
            <a:ext cx="265829" cy="23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10340848" y="1771252"/>
            <a:ext cx="458682" cy="54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10340848" y="1540178"/>
            <a:ext cx="717957" cy="77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10340848" y="1119842"/>
            <a:ext cx="1117165" cy="119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VSR Agent Multicasts Start Vector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10070848" y="231635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0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VSR Agents Notify their Respective Workflow Agents that they will be Part of the Service Chain. Also they Pass the IP of the next WFA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AD77BC-2FA4-D142-A28F-29A3E634366F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495244" y="2620178"/>
            <a:ext cx="0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F85784-97EE-B74A-A1E6-A6DD9890BFF7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45899" y="2311252"/>
            <a:ext cx="0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4601C1-440A-C14F-A5A1-2D9A96142CF0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10336677" y="2848185"/>
            <a:ext cx="0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78720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8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Interface Workflow Agent Starts the Chain by Sending a Message to the First WFA (Including Any Input Data)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8C46E9-5109-0148-9AC7-E311CF53E5ED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3854519" y="1203336"/>
            <a:ext cx="640725" cy="241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1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Agent Calls the Service Passing Any Input Data to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F64641-2CAF-7948-BC4F-B1207B73ECC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4422267" y="4159092"/>
            <a:ext cx="72977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7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Service Processes Request and Passes Output to Workflow Agent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9C86CD-3EA1-154D-93BB-D70DDE8BB27C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4422267" y="4159092"/>
            <a:ext cx="72977" cy="998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Workflow Agent Passes Details of Workflow Agents in Chain to Next Agent Part of Chain Along With Any Output Data Received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85C5E-CCD1-7E4F-B1D8-937B4DAC0CBD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 flipV="1">
            <a:off x="4765244" y="3580166"/>
            <a:ext cx="271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9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24E5E-C9F8-5C49-8D74-E6D4AEE1D6AB}"/>
              </a:ext>
            </a:extLst>
          </p:cNvPr>
          <p:cNvSpPr txBox="1"/>
          <p:nvPr/>
        </p:nvSpPr>
        <p:spPr>
          <a:xfrm>
            <a:off x="0" y="2125361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1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412870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 Workflow Agent Passes Result to Interface Workflow Agent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FEBBAB-FE8D-7943-8B80-7E7CFE963245}"/>
              </a:ext>
            </a:extLst>
          </p:cNvPr>
          <p:cNvCxnSpPr/>
          <p:nvPr/>
        </p:nvCxnSpPr>
        <p:spPr>
          <a:xfrm>
            <a:off x="3076832" y="939114"/>
            <a:ext cx="507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0E0EC7-292C-5F47-809C-2005B06B6075}"/>
              </a:ext>
            </a:extLst>
          </p:cNvPr>
          <p:cNvCxnSpPr>
            <a:stCxn id="38" idx="0"/>
            <a:endCxn id="6" idx="3"/>
          </p:cNvCxnSpPr>
          <p:nvPr/>
        </p:nvCxnSpPr>
        <p:spPr>
          <a:xfrm flipH="1" flipV="1">
            <a:off x="4124519" y="933336"/>
            <a:ext cx="6212158" cy="291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8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2080178"/>
            <a:ext cx="270000" cy="228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V="1">
            <a:off x="4495244" y="1771252"/>
            <a:ext cx="192853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V="1">
            <a:off x="4495244" y="1540178"/>
            <a:ext cx="452128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V="1">
            <a:off x="4495244" y="1119842"/>
            <a:ext cx="769583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>
            <a:off x="4495244" y="2080178"/>
            <a:ext cx="2787802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>
            <a:off x="4495244" y="2080178"/>
            <a:ext cx="3057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V="1">
            <a:off x="4495244" y="1771252"/>
            <a:ext cx="325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4495244" y="1540178"/>
            <a:ext cx="350993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4495244" y="1119842"/>
            <a:ext cx="3863480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4495244" y="2080178"/>
            <a:ext cx="5841433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4495244" y="2080178"/>
            <a:ext cx="611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4495244" y="1771252"/>
            <a:ext cx="6304286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4495244" y="1540178"/>
            <a:ext cx="6563561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4495244" y="1119842"/>
            <a:ext cx="6962769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</p:spTree>
    <p:extLst>
      <p:ext uri="{BB962C8B-B14F-4D97-AF65-F5344CB8AC3E}">
        <p14:creationId xmlns:p14="http://schemas.microsoft.com/office/powerpoint/2010/main" val="36440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269653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1425950" cy="1146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2080178"/>
            <a:ext cx="270000" cy="228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V="1">
            <a:off x="4495244" y="1771252"/>
            <a:ext cx="192853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V="1">
            <a:off x="4495244" y="1540178"/>
            <a:ext cx="452128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V="1">
            <a:off x="4495244" y="1119842"/>
            <a:ext cx="769583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>
            <a:off x="4495244" y="2080178"/>
            <a:ext cx="2787802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>
            <a:off x="4495244" y="2080178"/>
            <a:ext cx="3057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V="1">
            <a:off x="4495244" y="1771252"/>
            <a:ext cx="3250655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4495244" y="1540178"/>
            <a:ext cx="350993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4495244" y="1119842"/>
            <a:ext cx="3863480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4495244" y="2080178"/>
            <a:ext cx="5841433" cy="27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4495244" y="2080178"/>
            <a:ext cx="611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 flipV="1">
            <a:off x="4495244" y="1771252"/>
            <a:ext cx="6304286" cy="308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4495244" y="1540178"/>
            <a:ext cx="6563561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4495244" y="1119842"/>
            <a:ext cx="6962769" cy="96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Next VSR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8773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VSR Agent Accepts it’s Similarity to Request</a:t>
            </a:r>
          </a:p>
        </p:txBody>
      </p:sp>
    </p:spTree>
    <p:extLst>
      <p:ext uri="{BB962C8B-B14F-4D97-AF65-F5344CB8AC3E}">
        <p14:creationId xmlns:p14="http://schemas.microsoft.com/office/powerpoint/2010/main" val="26524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7477118" y="176963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4677824" cy="83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1769635"/>
            <a:ext cx="3521874" cy="53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>
            <a:off x="4688097" y="1769635"/>
            <a:ext cx="3059021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279974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2482291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1769635"/>
            <a:ext cx="464072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>
            <a:off x="7553046" y="1769635"/>
            <a:ext cx="194072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>
            <a:off x="4495244" y="1769635"/>
            <a:ext cx="3251874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7747118" y="1540178"/>
            <a:ext cx="25805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7747118" y="1119842"/>
            <a:ext cx="611606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7747118" y="1769635"/>
            <a:ext cx="2589559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7747118" y="1769635"/>
            <a:ext cx="2859559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>
            <a:off x="7747118" y="1769635"/>
            <a:ext cx="3052412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7747118" y="1540178"/>
            <a:ext cx="3311687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7747118" y="1119842"/>
            <a:ext cx="3710895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it’s Utility for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7475899" y="1771252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5FDD8F-031E-FA46-8741-DC68E984A535}"/>
              </a:ext>
            </a:extLst>
          </p:cNvPr>
          <p:cNvSpPr txBox="1"/>
          <p:nvPr/>
        </p:nvSpPr>
        <p:spPr>
          <a:xfrm>
            <a:off x="4954796" y="217407"/>
            <a:ext cx="701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other VSR Agent has Higher Utility, Agent Accepts Request</a:t>
            </a:r>
          </a:p>
        </p:txBody>
      </p:sp>
    </p:spTree>
    <p:extLst>
      <p:ext uri="{BB962C8B-B14F-4D97-AF65-F5344CB8AC3E}">
        <p14:creationId xmlns:p14="http://schemas.microsoft.com/office/powerpoint/2010/main" val="278202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1A0A741-6B8F-4B43-A1EA-2FE8895605C0}"/>
              </a:ext>
            </a:extLst>
          </p:cNvPr>
          <p:cNvSpPr/>
          <p:nvPr/>
        </p:nvSpPr>
        <p:spPr>
          <a:xfrm>
            <a:off x="8088724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3C50F-E6BE-C64A-A284-2A59BE56B6B7}"/>
              </a:ext>
            </a:extLst>
          </p:cNvPr>
          <p:cNvSpPr/>
          <p:nvPr/>
        </p:nvSpPr>
        <p:spPr>
          <a:xfrm>
            <a:off x="7735174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875A09-2457-8D47-A4CF-CCF73645AADE}"/>
              </a:ext>
            </a:extLst>
          </p:cNvPr>
          <p:cNvSpPr/>
          <p:nvPr/>
        </p:nvSpPr>
        <p:spPr>
          <a:xfrm>
            <a:off x="11182516" y="4169304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50985B-A9C3-1848-BE69-7A3E076E40C1}"/>
              </a:ext>
            </a:extLst>
          </p:cNvPr>
          <p:cNvSpPr/>
          <p:nvPr/>
        </p:nvSpPr>
        <p:spPr>
          <a:xfrm>
            <a:off x="8088724" y="419767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8C81FC-A450-1142-8CA7-ACC1DB583D5E}"/>
              </a:ext>
            </a:extLst>
          </p:cNvPr>
          <p:cNvSpPr/>
          <p:nvPr/>
        </p:nvSpPr>
        <p:spPr>
          <a:xfrm>
            <a:off x="4975733" y="42008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8C4BF3-5373-D84B-B466-2F5817D3ED9F}"/>
              </a:ext>
            </a:extLst>
          </p:cNvPr>
          <p:cNvSpPr/>
          <p:nvPr/>
        </p:nvSpPr>
        <p:spPr>
          <a:xfrm>
            <a:off x="11182516" y="2630390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60C66-1189-D449-B006-C4A4A4497FFC}"/>
              </a:ext>
            </a:extLst>
          </p:cNvPr>
          <p:cNvSpPr/>
          <p:nvPr/>
        </p:nvSpPr>
        <p:spPr>
          <a:xfrm>
            <a:off x="8088724" y="264102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C7928D-8802-CA43-B1A6-20F18A14DC5F}"/>
              </a:ext>
            </a:extLst>
          </p:cNvPr>
          <p:cNvSpPr/>
          <p:nvPr/>
        </p:nvSpPr>
        <p:spPr>
          <a:xfrm>
            <a:off x="4962030" y="2646401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B2E60-B621-3B42-ABEA-5009278BEAFD}"/>
              </a:ext>
            </a:extLst>
          </p:cNvPr>
          <p:cNvSpPr/>
          <p:nvPr/>
        </p:nvSpPr>
        <p:spPr>
          <a:xfrm>
            <a:off x="11188013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609C22-975D-654A-94EF-21DE6C0276F5}"/>
              </a:ext>
            </a:extLst>
          </p:cNvPr>
          <p:cNvSpPr/>
          <p:nvPr/>
        </p:nvSpPr>
        <p:spPr>
          <a:xfrm>
            <a:off x="4994827" y="1119842"/>
            <a:ext cx="540000" cy="5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7B473-7D2B-B54A-AE8A-54D80002E307}"/>
              </a:ext>
            </a:extLst>
          </p:cNvPr>
          <p:cNvSpPr/>
          <p:nvPr/>
        </p:nvSpPr>
        <p:spPr>
          <a:xfrm>
            <a:off x="2425244" y="217407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4A726-0EB3-0A4C-833B-14A93F1A974D}"/>
              </a:ext>
            </a:extLst>
          </p:cNvPr>
          <p:cNvSpPr/>
          <p:nvPr/>
        </p:nvSpPr>
        <p:spPr>
          <a:xfrm>
            <a:off x="2529294" y="663336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FE980-2DE6-224B-8D4B-E7F43AE74C81}"/>
              </a:ext>
            </a:extLst>
          </p:cNvPr>
          <p:cNvSpPr/>
          <p:nvPr/>
        </p:nvSpPr>
        <p:spPr>
          <a:xfrm>
            <a:off x="3584519" y="66333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9F321-626F-334C-84BF-C3E6A4AB5909}"/>
              </a:ext>
            </a:extLst>
          </p:cNvPr>
          <p:cNvSpPr/>
          <p:nvPr/>
        </p:nvSpPr>
        <p:spPr>
          <a:xfrm>
            <a:off x="4677372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8E66F-2C13-4B48-9D49-11E91E71294C}"/>
              </a:ext>
            </a:extLst>
          </p:cNvPr>
          <p:cNvSpPr/>
          <p:nvPr/>
        </p:nvSpPr>
        <p:spPr>
          <a:xfrm>
            <a:off x="4418097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B39A4-3D44-D145-933D-3235E44328B4}"/>
              </a:ext>
            </a:extLst>
          </p:cNvPr>
          <p:cNvSpPr/>
          <p:nvPr/>
        </p:nvSpPr>
        <p:spPr>
          <a:xfrm>
            <a:off x="7477118" y="1769635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64D62-3063-6641-A042-9751D0F1DDB6}"/>
              </a:ext>
            </a:extLst>
          </p:cNvPr>
          <p:cNvSpPr/>
          <p:nvPr/>
        </p:nvSpPr>
        <p:spPr>
          <a:xfrm>
            <a:off x="4677372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013A8-6848-A740-822C-88FF6D0523DD}"/>
              </a:ext>
            </a:extLst>
          </p:cNvPr>
          <p:cNvSpPr/>
          <p:nvPr/>
        </p:nvSpPr>
        <p:spPr>
          <a:xfrm>
            <a:off x="4418097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80000-9E63-5443-9223-E6457E325850}"/>
              </a:ext>
            </a:extLst>
          </p:cNvPr>
          <p:cNvSpPr/>
          <p:nvPr/>
        </p:nvSpPr>
        <p:spPr>
          <a:xfrm>
            <a:off x="4225244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A71C7-0869-AA49-B4B3-BA93A2B0113D}"/>
              </a:ext>
            </a:extLst>
          </p:cNvPr>
          <p:cNvSpPr/>
          <p:nvPr/>
        </p:nvSpPr>
        <p:spPr>
          <a:xfrm>
            <a:off x="3955244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969A3-7FB5-F442-A7F2-A0C6DEB738A4}"/>
              </a:ext>
            </a:extLst>
          </p:cNvPr>
          <p:cNvSpPr/>
          <p:nvPr/>
        </p:nvSpPr>
        <p:spPr>
          <a:xfrm>
            <a:off x="4604395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C709A-27FE-9C41-8A95-9B1D0975ABC6}"/>
              </a:ext>
            </a:extLst>
          </p:cNvPr>
          <p:cNvSpPr/>
          <p:nvPr/>
        </p:nvSpPr>
        <p:spPr>
          <a:xfrm>
            <a:off x="4345120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4E7D5-CB74-C249-9B5A-905B90C91B03}"/>
              </a:ext>
            </a:extLst>
          </p:cNvPr>
          <p:cNvSpPr/>
          <p:nvPr/>
        </p:nvSpPr>
        <p:spPr>
          <a:xfrm>
            <a:off x="4152267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1C70F-A27C-F347-B48B-FBCBCC2850CB}"/>
              </a:ext>
            </a:extLst>
          </p:cNvPr>
          <p:cNvSpPr/>
          <p:nvPr/>
        </p:nvSpPr>
        <p:spPr>
          <a:xfrm>
            <a:off x="3882267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79E0F-5B67-944B-8103-45C146875146}"/>
              </a:ext>
            </a:extLst>
          </p:cNvPr>
          <p:cNvSpPr/>
          <p:nvPr/>
        </p:nvSpPr>
        <p:spPr>
          <a:xfrm>
            <a:off x="4225244" y="2080178"/>
            <a:ext cx="540000" cy="540000"/>
          </a:xfrm>
          <a:prstGeom prst="rect">
            <a:avLst/>
          </a:prstGeom>
          <a:solidFill>
            <a:schemeClr val="accent2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57B7F-B73A-9241-BFE2-314A8B7784DA}"/>
              </a:ext>
            </a:extLst>
          </p:cNvPr>
          <p:cNvSpPr/>
          <p:nvPr/>
        </p:nvSpPr>
        <p:spPr>
          <a:xfrm>
            <a:off x="7283046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C37208-8DBF-B64C-A116-5352E62AD5CA}"/>
              </a:ext>
            </a:extLst>
          </p:cNvPr>
          <p:cNvSpPr/>
          <p:nvPr/>
        </p:nvSpPr>
        <p:spPr>
          <a:xfrm>
            <a:off x="7013046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CB888-229D-C640-B4C3-1B9FC9C85E41}"/>
              </a:ext>
            </a:extLst>
          </p:cNvPr>
          <p:cNvSpPr/>
          <p:nvPr/>
        </p:nvSpPr>
        <p:spPr>
          <a:xfrm>
            <a:off x="7735174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F6B70-6FED-8F49-91E7-A05D0C5923F2}"/>
              </a:ext>
            </a:extLst>
          </p:cNvPr>
          <p:cNvSpPr/>
          <p:nvPr/>
        </p:nvSpPr>
        <p:spPr>
          <a:xfrm>
            <a:off x="7475899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5CF448-A9E7-AA49-A91E-92508378949B}"/>
              </a:ext>
            </a:extLst>
          </p:cNvPr>
          <p:cNvSpPr/>
          <p:nvPr/>
        </p:nvSpPr>
        <p:spPr>
          <a:xfrm>
            <a:off x="7283046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43341B-59E5-B643-AF5C-46D841E29BD1}"/>
              </a:ext>
            </a:extLst>
          </p:cNvPr>
          <p:cNvSpPr/>
          <p:nvPr/>
        </p:nvSpPr>
        <p:spPr>
          <a:xfrm>
            <a:off x="7013046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FCAEBA-2CBD-7341-9F0D-B77C6EE5C293}"/>
              </a:ext>
            </a:extLst>
          </p:cNvPr>
          <p:cNvSpPr/>
          <p:nvPr/>
        </p:nvSpPr>
        <p:spPr>
          <a:xfrm>
            <a:off x="7662197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8DDE1-7741-6E40-95AD-CF44BC3B6822}"/>
              </a:ext>
            </a:extLst>
          </p:cNvPr>
          <p:cNvSpPr/>
          <p:nvPr/>
        </p:nvSpPr>
        <p:spPr>
          <a:xfrm>
            <a:off x="7402922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753AC-DDF7-6247-A993-689868790653}"/>
              </a:ext>
            </a:extLst>
          </p:cNvPr>
          <p:cNvSpPr/>
          <p:nvPr/>
        </p:nvSpPr>
        <p:spPr>
          <a:xfrm>
            <a:off x="7210069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017AA-E705-2948-8C1D-DBE24038508A}"/>
              </a:ext>
            </a:extLst>
          </p:cNvPr>
          <p:cNvSpPr/>
          <p:nvPr/>
        </p:nvSpPr>
        <p:spPr>
          <a:xfrm>
            <a:off x="6940069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E5DC9A-3770-B440-96AA-76BDB5CF06D4}"/>
              </a:ext>
            </a:extLst>
          </p:cNvPr>
          <p:cNvSpPr/>
          <p:nvPr/>
        </p:nvSpPr>
        <p:spPr>
          <a:xfrm>
            <a:off x="10788805" y="154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A517EB-EFA6-BF41-8D9C-C8FF56639A45}"/>
              </a:ext>
            </a:extLst>
          </p:cNvPr>
          <p:cNvSpPr/>
          <p:nvPr/>
        </p:nvSpPr>
        <p:spPr>
          <a:xfrm>
            <a:off x="10529530" y="1771252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D36EC-0302-1A4D-A08F-346D76CF2734}"/>
              </a:ext>
            </a:extLst>
          </p:cNvPr>
          <p:cNvSpPr/>
          <p:nvPr/>
        </p:nvSpPr>
        <p:spPr>
          <a:xfrm>
            <a:off x="10336677" y="2080178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9B7F8-5D60-B044-808F-C21F46BCE544}"/>
              </a:ext>
            </a:extLst>
          </p:cNvPr>
          <p:cNvSpPr/>
          <p:nvPr/>
        </p:nvSpPr>
        <p:spPr>
          <a:xfrm>
            <a:off x="10066677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702E0-3EE8-9F49-A146-5382A5B74B05}"/>
              </a:ext>
            </a:extLst>
          </p:cNvPr>
          <p:cNvSpPr/>
          <p:nvPr/>
        </p:nvSpPr>
        <p:spPr>
          <a:xfrm>
            <a:off x="10788805" y="307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8431A3-0455-BB4E-971E-C09422E0FA0B}"/>
              </a:ext>
            </a:extLst>
          </p:cNvPr>
          <p:cNvSpPr/>
          <p:nvPr/>
        </p:nvSpPr>
        <p:spPr>
          <a:xfrm>
            <a:off x="10529530" y="3310166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22DAF0-F769-9D4A-B70B-5539A94162A8}"/>
              </a:ext>
            </a:extLst>
          </p:cNvPr>
          <p:cNvSpPr/>
          <p:nvPr/>
        </p:nvSpPr>
        <p:spPr>
          <a:xfrm>
            <a:off x="10336677" y="361909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16B3C8-8297-E54F-A5E3-4D9A86FDCFC7}"/>
              </a:ext>
            </a:extLst>
          </p:cNvPr>
          <p:cNvSpPr/>
          <p:nvPr/>
        </p:nvSpPr>
        <p:spPr>
          <a:xfrm>
            <a:off x="10066677" y="3847099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896AB-756A-F640-B55F-A396E7C875B3}"/>
              </a:ext>
            </a:extLst>
          </p:cNvPr>
          <p:cNvSpPr/>
          <p:nvPr/>
        </p:nvSpPr>
        <p:spPr>
          <a:xfrm>
            <a:off x="10715828" y="461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A389B4-20B1-0B4B-AA34-E533096D7373}"/>
              </a:ext>
            </a:extLst>
          </p:cNvPr>
          <p:cNvSpPr/>
          <p:nvPr/>
        </p:nvSpPr>
        <p:spPr>
          <a:xfrm>
            <a:off x="10456553" y="4849080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E2FE19-95AC-5E45-A670-64D034C52374}"/>
              </a:ext>
            </a:extLst>
          </p:cNvPr>
          <p:cNvSpPr/>
          <p:nvPr/>
        </p:nvSpPr>
        <p:spPr>
          <a:xfrm>
            <a:off x="10263700" y="5158006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D7AE8-89C0-CA48-A59C-8F0ABE8FDB72}"/>
              </a:ext>
            </a:extLst>
          </p:cNvPr>
          <p:cNvSpPr/>
          <p:nvPr/>
        </p:nvSpPr>
        <p:spPr>
          <a:xfrm>
            <a:off x="9993700" y="5386013"/>
            <a:ext cx="540000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9FB04-3D75-024C-87B1-9D1EE13A955E}"/>
              </a:ext>
            </a:extLst>
          </p:cNvPr>
          <p:cNvSpPr/>
          <p:nvPr/>
        </p:nvSpPr>
        <p:spPr>
          <a:xfrm>
            <a:off x="117547" y="1868679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VSR Agents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5906BE-00B0-9546-8DB9-52135571B12A}"/>
              </a:ext>
            </a:extLst>
          </p:cNvPr>
          <p:cNvSpPr/>
          <p:nvPr/>
        </p:nvSpPr>
        <p:spPr>
          <a:xfrm>
            <a:off x="117547" y="336041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Agents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A5A123-F2BF-0844-BC60-A5420E5DC995}"/>
              </a:ext>
            </a:extLst>
          </p:cNvPr>
          <p:cNvSpPr/>
          <p:nvPr/>
        </p:nvSpPr>
        <p:spPr>
          <a:xfrm>
            <a:off x="117547" y="4938253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907ACB-0F50-7840-8E64-00173F3F1CFF}"/>
              </a:ext>
            </a:extLst>
          </p:cNvPr>
          <p:cNvSpPr/>
          <p:nvPr/>
        </p:nvSpPr>
        <p:spPr>
          <a:xfrm>
            <a:off x="3343660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TFL Cameras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FFC479-413A-2447-A7AE-52469E3A0A34}"/>
              </a:ext>
            </a:extLst>
          </p:cNvPr>
          <p:cNvSpPr/>
          <p:nvPr/>
        </p:nvSpPr>
        <p:spPr>
          <a:xfrm>
            <a:off x="6401462" y="6249160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Detectors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90B0EC-125C-B948-926C-C16F9EA56E5C}"/>
              </a:ext>
            </a:extLst>
          </p:cNvPr>
          <p:cNvSpPr/>
          <p:nvPr/>
        </p:nvSpPr>
        <p:spPr>
          <a:xfrm>
            <a:off x="9335217" y="6248218"/>
            <a:ext cx="2002920" cy="43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Count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551BCD-05FE-EE43-8967-15A477D8729E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3069294" y="933336"/>
            <a:ext cx="4677824" cy="83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7B3440-89B3-894E-B2D9-ED1BDC106934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flipH="1">
            <a:off x="4225244" y="1769635"/>
            <a:ext cx="3521874" cy="53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B5DB60-2C5D-F344-86D7-C726C10F78B5}"/>
              </a:ext>
            </a:extLst>
          </p:cNvPr>
          <p:cNvCxnSpPr>
            <a:stCxn id="9" idx="0"/>
            <a:endCxn id="8" idx="0"/>
          </p:cNvCxnSpPr>
          <p:nvPr/>
        </p:nvCxnSpPr>
        <p:spPr>
          <a:xfrm flipH="1">
            <a:off x="4688097" y="1769635"/>
            <a:ext cx="3059021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536BAC-213D-8A44-ABD1-D5AA68C225AB}"/>
              </a:ext>
            </a:extLst>
          </p:cNvPr>
          <p:cNvCxnSpPr>
            <a:stCxn id="9" idx="0"/>
            <a:endCxn id="7" idx="0"/>
          </p:cNvCxnSpPr>
          <p:nvPr/>
        </p:nvCxnSpPr>
        <p:spPr>
          <a:xfrm flipH="1" flipV="1">
            <a:off x="4947372" y="1540178"/>
            <a:ext cx="279974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9DFBFC-D72C-0346-AEC0-155623ECA91D}"/>
              </a:ext>
            </a:extLst>
          </p:cNvPr>
          <p:cNvCxnSpPr>
            <a:stCxn id="9" idx="0"/>
            <a:endCxn id="51" idx="0"/>
          </p:cNvCxnSpPr>
          <p:nvPr/>
        </p:nvCxnSpPr>
        <p:spPr>
          <a:xfrm flipH="1" flipV="1">
            <a:off x="5264827" y="1119842"/>
            <a:ext cx="2482291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3BD745-7FEE-C942-8437-3B1A1DE584DD}"/>
              </a:ext>
            </a:extLst>
          </p:cNvPr>
          <p:cNvCxnSpPr>
            <a:stCxn id="9" idx="0"/>
            <a:endCxn id="21" idx="1"/>
          </p:cNvCxnSpPr>
          <p:nvPr/>
        </p:nvCxnSpPr>
        <p:spPr>
          <a:xfrm flipH="1">
            <a:off x="7283046" y="1769635"/>
            <a:ext cx="464072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ECC685-D50B-0544-8999-70ACC8F0C67B}"/>
              </a:ext>
            </a:extLst>
          </p:cNvPr>
          <p:cNvCxnSpPr>
            <a:stCxn id="9" idx="0"/>
            <a:endCxn id="21" idx="0"/>
          </p:cNvCxnSpPr>
          <p:nvPr/>
        </p:nvCxnSpPr>
        <p:spPr>
          <a:xfrm flipH="1">
            <a:off x="7553046" y="1769635"/>
            <a:ext cx="194072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C05CB0-BD2F-8A48-A6C6-06F6F584AB69}"/>
              </a:ext>
            </a:extLst>
          </p:cNvPr>
          <p:cNvCxnSpPr>
            <a:stCxn id="9" idx="0"/>
            <a:endCxn id="20" idx="0"/>
          </p:cNvCxnSpPr>
          <p:nvPr/>
        </p:nvCxnSpPr>
        <p:spPr>
          <a:xfrm flipH="1">
            <a:off x="4495244" y="1769635"/>
            <a:ext cx="3251874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D17281-87A4-154C-8445-340E0746B679}"/>
              </a:ext>
            </a:extLst>
          </p:cNvPr>
          <p:cNvCxnSpPr>
            <a:stCxn id="9" idx="0"/>
            <a:endCxn id="19" idx="0"/>
          </p:cNvCxnSpPr>
          <p:nvPr/>
        </p:nvCxnSpPr>
        <p:spPr>
          <a:xfrm flipV="1">
            <a:off x="7747118" y="1540178"/>
            <a:ext cx="258056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2FFF9-E2FE-7547-8EBE-2E70F7842262}"/>
              </a:ext>
            </a:extLst>
          </p:cNvPr>
          <p:cNvCxnSpPr>
            <a:stCxn id="9" idx="0"/>
            <a:endCxn id="52" idx="0"/>
          </p:cNvCxnSpPr>
          <p:nvPr/>
        </p:nvCxnSpPr>
        <p:spPr>
          <a:xfrm flipV="1">
            <a:off x="7747118" y="1119842"/>
            <a:ext cx="611606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1338FC0-EDCF-1F47-8017-EFF039C4D348}"/>
              </a:ext>
            </a:extLst>
          </p:cNvPr>
          <p:cNvCxnSpPr>
            <a:stCxn id="9" idx="0"/>
            <a:endCxn id="33" idx="1"/>
          </p:cNvCxnSpPr>
          <p:nvPr/>
        </p:nvCxnSpPr>
        <p:spPr>
          <a:xfrm>
            <a:off x="7747118" y="1769635"/>
            <a:ext cx="2589559" cy="58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3E408F-CF25-C34E-BDDA-25C9DEC96B4C}"/>
              </a:ext>
            </a:extLst>
          </p:cNvPr>
          <p:cNvCxnSpPr>
            <a:stCxn id="9" idx="0"/>
            <a:endCxn id="33" idx="0"/>
          </p:cNvCxnSpPr>
          <p:nvPr/>
        </p:nvCxnSpPr>
        <p:spPr>
          <a:xfrm>
            <a:off x="7747118" y="1769635"/>
            <a:ext cx="2859559" cy="31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533FBF-528D-0D4B-A2B0-2AFD4D6254F9}"/>
              </a:ext>
            </a:extLst>
          </p:cNvPr>
          <p:cNvCxnSpPr>
            <a:stCxn id="9" idx="0"/>
            <a:endCxn id="32" idx="0"/>
          </p:cNvCxnSpPr>
          <p:nvPr/>
        </p:nvCxnSpPr>
        <p:spPr>
          <a:xfrm>
            <a:off x="7747118" y="1769635"/>
            <a:ext cx="3052412" cy="1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3F2AD7-3765-7F43-BD51-3E5E7135AFA1}"/>
              </a:ext>
            </a:extLst>
          </p:cNvPr>
          <p:cNvCxnSpPr>
            <a:stCxn id="9" idx="0"/>
            <a:endCxn id="31" idx="0"/>
          </p:cNvCxnSpPr>
          <p:nvPr/>
        </p:nvCxnSpPr>
        <p:spPr>
          <a:xfrm flipV="1">
            <a:off x="7747118" y="1540178"/>
            <a:ext cx="3311687" cy="22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1D826-B619-8E4C-92D1-C28157606761}"/>
              </a:ext>
            </a:extLst>
          </p:cNvPr>
          <p:cNvCxnSpPr>
            <a:stCxn id="9" idx="0"/>
            <a:endCxn id="53" idx="0"/>
          </p:cNvCxnSpPr>
          <p:nvPr/>
        </p:nvCxnSpPr>
        <p:spPr>
          <a:xfrm flipV="1">
            <a:off x="7747118" y="1119842"/>
            <a:ext cx="3710895" cy="649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E2BD5F-6AD6-E641-8C67-5D14866584CC}"/>
              </a:ext>
            </a:extLst>
          </p:cNvPr>
          <p:cNvSpPr txBox="1"/>
          <p:nvPr/>
        </p:nvSpPr>
        <p:spPr>
          <a:xfrm>
            <a:off x="4938300" y="217407"/>
            <a:ext cx="67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VSR Agent Multicasts Next VSR of the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6B165-FD71-5B42-85F3-BF86252B859C}"/>
              </a:ext>
            </a:extLst>
          </p:cNvPr>
          <p:cNvSpPr/>
          <p:nvPr/>
        </p:nvSpPr>
        <p:spPr>
          <a:xfrm>
            <a:off x="3955244" y="2308185"/>
            <a:ext cx="540000" cy="5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601</Words>
  <Application>Microsoft Macintosh PowerPoint</Application>
  <PresentationFormat>Widescreen</PresentationFormat>
  <Paragraphs>324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22</cp:revision>
  <dcterms:created xsi:type="dcterms:W3CDTF">2018-06-13T15:56:30Z</dcterms:created>
  <dcterms:modified xsi:type="dcterms:W3CDTF">2018-06-14T00:05:20Z</dcterms:modified>
</cp:coreProperties>
</file>