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A71"/>
    <a:srgbClr val="2C3254"/>
    <a:srgbClr val="4028F0"/>
    <a:srgbClr val="623AF4"/>
    <a:srgbClr val="4C39D7"/>
    <a:srgbClr val="3C29C9"/>
    <a:srgbClr val="2B1D8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F0AB-D938-2F1F-722D-B638CDC66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1E548-C2B2-1764-1C3E-84F184CE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86C1F-CDDC-30F6-FACC-FD3D5EC2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B375-4CC3-6384-2441-7335F2A3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8E01-5DC8-8AC9-2E38-8438F3C7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99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31D8-85C2-1AC8-6E6A-A739A9F5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5B12-8DD3-CA51-CE1B-312474BEE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AEFD-5BEB-3F80-2B18-A46C452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89B41-0A36-2FA9-4F37-4567F919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46F0-F2B8-48D2-4DE7-849E8C06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9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F17F7-4D19-6D00-3EDA-54C3A64F4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9783F-5340-F6C6-1742-FFF12B697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7927-8705-74F7-8938-69C8518C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8490-A954-6CFB-7CB0-137DCEC1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9B22-D98B-5A43-3E6F-89BCFDDF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8890-76E1-BF31-C70B-C93D25A2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3652-F84E-6F43-BF87-42445106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223F9-0144-AE2E-63E6-01A9241D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4728-1B41-B5F6-11D4-8A86F203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00F7-7D9B-365E-9E8F-8768D2EA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7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2827-270B-B177-59ED-6DAF84E7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1433-344C-6C97-D190-FEAF05E6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A0DF-3038-FFF8-A776-6DA40A15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B7DAD-A5A7-683B-D1EA-EAED42DA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99F6-A34D-2595-032D-41D9E458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3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313C-D8C6-3C52-62B4-C5A916D7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EED6-A03C-6D81-B9DC-FA81BD47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6842C-9683-438F-2891-0DA66B9A1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B3483-9F71-9461-2D98-CA8A011E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70298-93AA-2D9F-0619-AF27EBD9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80BE-93F4-517B-C092-4EEE952D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0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F8D4-E3AC-F036-4546-41E74856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C61B7-F8B0-0FCE-0F42-13484D5D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73028-552B-5578-CB33-CC038BAC7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F5CD5-56C4-186B-C975-BC191097A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6CC53-6039-6190-3D9F-BB523B9A2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7F7C-0300-BDF0-A6EB-17D1D595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05408-A2A4-275E-B46A-3A3F8677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826A5-E4D6-2048-9DFB-6569198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0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6E7E-7696-5AAB-AA3B-E88102D4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99043-8726-6252-AA2B-21115BBB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F8AA3-A299-AE73-0122-99C9FDE3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BCD6-5325-14EC-2609-1B8D096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31F7F-98A1-5F6A-A02B-C6977C5D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1E6E8-627E-15BA-AE31-D18778CB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65071-D367-B691-B832-A7CA4044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4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D199-9E4D-0E1A-DC1F-228D1911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4C62-0101-1BB5-5A7E-E41B92FE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A190-3CE6-1F64-FEAA-409A74A9F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ECD0A-E5AD-77E8-A78C-CDC6D33E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6D9AA-1402-02EE-98DD-27D557B3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C1D4-431C-F8FB-14DF-1D8CDF8D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10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C0FA-6AC7-3EFD-7D94-56216C85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C0AE4-D627-E576-3099-02031EDBF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526E9-93B3-9B33-E1CA-3EDB5AC36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88320-8285-28D0-F3BC-0CA43934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E9FA6-7EFA-0790-DF4B-45B45241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3D308-0ABE-AF17-1FF4-83D7422F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30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95E8C-D92C-AA4E-DA10-49855E73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BCDD-A610-813A-2C2C-64B859DE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8190-DBEF-E18B-360D-22F9DF42B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2B69-F263-4CD9-9269-7ECDFE556B13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9062-D754-3C9D-D6C0-C66297F88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FD91-0E5D-65DD-DB2D-AC47A5602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F16F8-4E27-4CD7-99E3-CB27766694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4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779732C-7CF1-C279-6AC4-9DA27774B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7999"/>
          </a:xfrm>
          <a:solidFill>
            <a:srgbClr val="2C3254"/>
          </a:solidFill>
          <a:ln>
            <a:solidFill>
              <a:srgbClr val="D1BA71"/>
            </a:solidFill>
          </a:ln>
        </p:spPr>
        <p:txBody>
          <a:bodyPr>
            <a:normAutofit/>
          </a:bodyPr>
          <a:lstStyle/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D1BA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BUILDING AND REMODELLING</a:t>
            </a:r>
            <a:endParaRPr lang="en-IN" sz="4000" b="1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D1BA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better homes with incredible construction services</a:t>
            </a:r>
            <a:endParaRPr lang="en-US" sz="1600" dirty="0">
              <a:solidFill>
                <a:srgbClr val="D1BA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345BE-D38B-8E3F-A3F1-B3639E756F27}"/>
              </a:ext>
            </a:extLst>
          </p:cNvPr>
          <p:cNvSpPr/>
          <p:nvPr/>
        </p:nvSpPr>
        <p:spPr>
          <a:xfrm>
            <a:off x="2490598" y="4712677"/>
            <a:ext cx="7210803" cy="170664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383A3-BFE2-FF72-48DB-9B5F2EB778BC}"/>
              </a:ext>
            </a:extLst>
          </p:cNvPr>
          <p:cNvSpPr/>
          <p:nvPr/>
        </p:nvSpPr>
        <p:spPr>
          <a:xfrm rot="5400000">
            <a:off x="1486868" y="2822024"/>
            <a:ext cx="360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F845B1-4A43-F550-E7CB-2042B1E0BCD1}"/>
              </a:ext>
            </a:extLst>
          </p:cNvPr>
          <p:cNvSpPr/>
          <p:nvPr/>
        </p:nvSpPr>
        <p:spPr>
          <a:xfrm rot="8092757">
            <a:off x="2471584" y="1739980"/>
            <a:ext cx="3351662" cy="15329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F093A-E94C-3B76-46B9-0519923E1B30}"/>
              </a:ext>
            </a:extLst>
          </p:cNvPr>
          <p:cNvSpPr>
            <a:spLocks/>
          </p:cNvSpPr>
          <p:nvPr/>
        </p:nvSpPr>
        <p:spPr>
          <a:xfrm rot="13526161">
            <a:off x="4716686" y="1751290"/>
            <a:ext cx="3336135" cy="15840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41764-6FFE-3BED-6941-4206C1B91E68}"/>
              </a:ext>
            </a:extLst>
          </p:cNvPr>
          <p:cNvSpPr/>
          <p:nvPr/>
        </p:nvSpPr>
        <p:spPr>
          <a:xfrm rot="10800000">
            <a:off x="3228606" y="1102338"/>
            <a:ext cx="867600" cy="15115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6AAA9-D2A2-FBF1-9112-A3195674D146}"/>
              </a:ext>
            </a:extLst>
          </p:cNvPr>
          <p:cNvSpPr/>
          <p:nvPr/>
        </p:nvSpPr>
        <p:spPr>
          <a:xfrm rot="16200000">
            <a:off x="3660630" y="1551901"/>
            <a:ext cx="720000" cy="151152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0FB772-7FD8-0B20-0A58-8171C9E153F7}"/>
              </a:ext>
            </a:extLst>
          </p:cNvPr>
          <p:cNvSpPr/>
          <p:nvPr/>
        </p:nvSpPr>
        <p:spPr>
          <a:xfrm rot="5400000">
            <a:off x="8273560" y="3782210"/>
            <a:ext cx="17028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A3D4E-9EB1-390A-4DF4-048CDA56FB8D}"/>
              </a:ext>
            </a:extLst>
          </p:cNvPr>
          <p:cNvSpPr/>
          <p:nvPr/>
        </p:nvSpPr>
        <p:spPr>
          <a:xfrm rot="10800000">
            <a:off x="7505401" y="2904903"/>
            <a:ext cx="2196000" cy="15329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B02D0-AAA2-F271-7160-181D8D75C987}"/>
              </a:ext>
            </a:extLst>
          </p:cNvPr>
          <p:cNvSpPr>
            <a:spLocks/>
          </p:cNvSpPr>
          <p:nvPr/>
        </p:nvSpPr>
        <p:spPr>
          <a:xfrm rot="13526161">
            <a:off x="7536708" y="2007935"/>
            <a:ext cx="2617200" cy="15480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51B206-9AAA-77A2-58C0-3A095AB17E13}"/>
              </a:ext>
            </a:extLst>
          </p:cNvPr>
          <p:cNvSpPr>
            <a:spLocks/>
          </p:cNvSpPr>
          <p:nvPr/>
        </p:nvSpPr>
        <p:spPr>
          <a:xfrm rot="10800000">
            <a:off x="5690540" y="1098688"/>
            <a:ext cx="2257200" cy="154800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0DE039-5C75-EB6E-B0F4-3A237E6630BA}"/>
              </a:ext>
            </a:extLst>
          </p:cNvPr>
          <p:cNvSpPr/>
          <p:nvPr/>
        </p:nvSpPr>
        <p:spPr>
          <a:xfrm rot="5400000">
            <a:off x="6711254" y="3712336"/>
            <a:ext cx="72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C7DF6E-EA68-30B9-F412-7BD15BD99131}"/>
              </a:ext>
            </a:extLst>
          </p:cNvPr>
          <p:cNvSpPr/>
          <p:nvPr/>
        </p:nvSpPr>
        <p:spPr>
          <a:xfrm rot="5400000">
            <a:off x="7942180" y="3728651"/>
            <a:ext cx="72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11BF66-E1A4-94C3-28CE-C7E2959EF900}"/>
              </a:ext>
            </a:extLst>
          </p:cNvPr>
          <p:cNvSpPr/>
          <p:nvPr/>
        </p:nvSpPr>
        <p:spPr>
          <a:xfrm rot="5400000">
            <a:off x="7328336" y="3728650"/>
            <a:ext cx="72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1454FB-C442-FCE8-DACC-D999BFAD0AC1}"/>
              </a:ext>
            </a:extLst>
          </p:cNvPr>
          <p:cNvSpPr/>
          <p:nvPr/>
        </p:nvSpPr>
        <p:spPr>
          <a:xfrm>
            <a:off x="6997828" y="3364692"/>
            <a:ext cx="13824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A2712-88AF-E1FF-46E6-70F8AC4A3F34}"/>
              </a:ext>
            </a:extLst>
          </p:cNvPr>
          <p:cNvSpPr/>
          <p:nvPr/>
        </p:nvSpPr>
        <p:spPr>
          <a:xfrm>
            <a:off x="6997828" y="4014214"/>
            <a:ext cx="13824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9215A-5011-E765-8F54-318274F95124}"/>
              </a:ext>
            </a:extLst>
          </p:cNvPr>
          <p:cNvSpPr/>
          <p:nvPr/>
        </p:nvSpPr>
        <p:spPr>
          <a:xfrm rot="16200000">
            <a:off x="3689328" y="3937550"/>
            <a:ext cx="1476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CF0DDC-541C-482C-72D3-30DC92195B4F}"/>
              </a:ext>
            </a:extLst>
          </p:cNvPr>
          <p:cNvSpPr/>
          <p:nvPr/>
        </p:nvSpPr>
        <p:spPr>
          <a:xfrm rot="16200000">
            <a:off x="4646218" y="3898013"/>
            <a:ext cx="1476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EC8C11-285D-3D0B-6060-D54ED8FDD219}"/>
              </a:ext>
            </a:extLst>
          </p:cNvPr>
          <p:cNvSpPr/>
          <p:nvPr/>
        </p:nvSpPr>
        <p:spPr>
          <a:xfrm>
            <a:off x="4350664" y="3236676"/>
            <a:ext cx="1080000" cy="153327"/>
          </a:xfrm>
          <a:prstGeom prst="rect">
            <a:avLst/>
          </a:prstGeom>
          <a:solidFill>
            <a:srgbClr val="D1BA71"/>
          </a:solidFill>
          <a:ln>
            <a:solidFill>
              <a:srgbClr val="D1BA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78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.c</dc:creator>
  <cp:lastModifiedBy>siva .c</cp:lastModifiedBy>
  <cp:revision>1</cp:revision>
  <dcterms:created xsi:type="dcterms:W3CDTF">2023-07-15T12:06:06Z</dcterms:created>
  <dcterms:modified xsi:type="dcterms:W3CDTF">2023-07-15T12:06:29Z</dcterms:modified>
</cp:coreProperties>
</file>