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71" r:id="rId6"/>
    <p:sldId id="270" r:id="rId7"/>
    <p:sldId id="272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CFB16-2FB7-4B5D-AB7C-8B4E7C651A4E}" v="15" dt="2023-07-24T04:01:2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1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graph of sales with numbers and prices&#10;&#10;Description automatically generated">
            <a:extLst>
              <a:ext uri="{FF2B5EF4-FFF2-40B4-BE49-F238E27FC236}">
                <a16:creationId xmlns:a16="http://schemas.microsoft.com/office/drawing/2014/main" id="{3EF3BB94-5EB4-D16F-2092-4C432448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64" y="218812"/>
            <a:ext cx="9584871" cy="64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3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9C9124F-F83B-53B6-46A3-7EA0CE324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156" y="180324"/>
            <a:ext cx="8121688" cy="6497351"/>
          </a:xfrm>
        </p:spPr>
      </p:pic>
    </p:spTree>
    <p:extLst>
      <p:ext uri="{BB962C8B-B14F-4D97-AF65-F5344CB8AC3E}">
        <p14:creationId xmlns:p14="http://schemas.microsoft.com/office/powerpoint/2010/main" val="293373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graph of fuel prices&#10;&#10;Description automatically generated">
            <a:extLst>
              <a:ext uri="{FF2B5EF4-FFF2-40B4-BE49-F238E27FC236}">
                <a16:creationId xmlns:a16="http://schemas.microsoft.com/office/drawing/2014/main" id="{D758B01B-02E4-8CA4-48CB-A56CA11CE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98" r="8303" b="321"/>
          <a:stretch/>
        </p:blipFill>
        <p:spPr>
          <a:xfrm>
            <a:off x="1461964" y="582912"/>
            <a:ext cx="8382004" cy="569217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AC2240-7030-2A7D-E30E-62420C0D2C9A}"/>
              </a:ext>
            </a:extLst>
          </p:cNvPr>
          <p:cNvSpPr txBox="1"/>
          <p:nvPr/>
        </p:nvSpPr>
        <p:spPr>
          <a:xfrm>
            <a:off x="2824287" y="6275088"/>
            <a:ext cx="6543425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Neue Haas Grotesk Text Pro"/>
                <a:ea typeface="+mn-lt"/>
                <a:cs typeface="+mn-lt"/>
              </a:rPr>
              <a:t>This graph compares the miles per gallon gained by used cars that use different fuels, as well as how these MPG disparities have changed over the last two decades.</a:t>
            </a:r>
            <a:endParaRPr kumimoji="0" lang="en-US" sz="105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79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graph with numbers and text&#10;&#10;Description automatically generated">
            <a:extLst>
              <a:ext uri="{FF2B5EF4-FFF2-40B4-BE49-F238E27FC236}">
                <a16:creationId xmlns:a16="http://schemas.microsoft.com/office/drawing/2014/main" id="{093C7080-1D76-4D2E-1D96-63F074403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107" y="262385"/>
            <a:ext cx="2977786" cy="6333230"/>
          </a:xfrm>
        </p:spPr>
      </p:pic>
    </p:spTree>
    <p:extLst>
      <p:ext uri="{BB962C8B-B14F-4D97-AF65-F5344CB8AC3E}">
        <p14:creationId xmlns:p14="http://schemas.microsoft.com/office/powerpoint/2010/main" val="9083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49C828C8-295A-893E-314F-8C45BE0D9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23" r="18770" b="260"/>
          <a:stretch/>
        </p:blipFill>
        <p:spPr>
          <a:xfrm>
            <a:off x="2682412" y="170468"/>
            <a:ext cx="6827176" cy="65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14DD6F05-7DF5-701E-1BD7-E71EBDA6E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433" y="287857"/>
            <a:ext cx="6541134" cy="6282285"/>
          </a:xfrm>
        </p:spPr>
      </p:pic>
    </p:spTree>
    <p:extLst>
      <p:ext uri="{BB962C8B-B14F-4D97-AF65-F5344CB8AC3E}">
        <p14:creationId xmlns:p14="http://schemas.microsoft.com/office/powerpoint/2010/main" val="94220824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6b8643-ca51-43bb-81fd-17521b57e33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F9F632D555246A7FAF64DFE05EDBA" ma:contentTypeVersion="12" ma:contentTypeDescription="Create a new document." ma:contentTypeScope="" ma:versionID="addb7d9d627227ef8770ac49a79d2064">
  <xsd:schema xmlns:xsd="http://www.w3.org/2001/XMLSchema" xmlns:xs="http://www.w3.org/2001/XMLSchema" xmlns:p="http://schemas.microsoft.com/office/2006/metadata/properties" xmlns:ns3="1e6b8643-ca51-43bb-81fd-17521b57e33b" xmlns:ns4="81cb9225-0713-4119-88b0-dbf79313c31b" targetNamespace="http://schemas.microsoft.com/office/2006/metadata/properties" ma:root="true" ma:fieldsID="568dc2b114ae407736d9c55612b8a042" ns3:_="" ns4:_="">
    <xsd:import namespace="1e6b8643-ca51-43bb-81fd-17521b57e33b"/>
    <xsd:import namespace="81cb9225-0713-4119-88b0-dbf79313c3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b8643-ca51-43bb-81fd-17521b57e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b9225-0713-4119-88b0-dbf79313c31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2AD55C-7D0E-4D3C-94DE-B6BF2F25E65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81cb9225-0713-4119-88b0-dbf79313c31b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1e6b8643-ca51-43bb-81fd-17521b57e33b"/>
  </ds:schemaRefs>
</ds:datastoreItem>
</file>

<file path=customXml/itemProps2.xml><?xml version="1.0" encoding="utf-8"?>
<ds:datastoreItem xmlns:ds="http://schemas.openxmlformats.org/officeDocument/2006/customXml" ds:itemID="{69CCE017-69FA-44A2-AFD6-89BE2C4B3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85FAF1-07A9-411B-9DE7-36C286503FFC}">
  <ds:schemaRefs>
    <ds:schemaRef ds:uri="1e6b8643-ca51-43bb-81fd-17521b57e33b"/>
    <ds:schemaRef ds:uri="81cb9225-0713-4119-88b0-dbf79313c3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BjornVTI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Joseph’s Methodologies</dc:title>
  <dc:creator>Sohini Chintala</dc:creator>
  <cp:lastModifiedBy>Sohini Chintala</cp:lastModifiedBy>
  <cp:revision>1</cp:revision>
  <dcterms:created xsi:type="dcterms:W3CDTF">2023-07-23T22:15:38Z</dcterms:created>
  <dcterms:modified xsi:type="dcterms:W3CDTF">2023-07-24T20:07:00Z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0x010100564F9F632D555246A7FAF64DFE05EDBA</vt:lpwstr>
  </property>
</Properties>
</file>