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8" r:id="rId9"/>
    <p:sldId id="275" r:id="rId10"/>
    <p:sldId id="279" r:id="rId11"/>
    <p:sldId id="280" r:id="rId12"/>
    <p:sldId id="277" r:id="rId13"/>
    <p:sldId id="281" r:id="rId14"/>
    <p:sldId id="282" r:id="rId15"/>
    <p:sldId id="276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50" d="100"/>
          <a:sy n="50" d="100"/>
        </p:scale>
        <p:origin x="12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6902-F7C7-4500-A5BC-AC3DCEFB5E27}" type="datetimeFigureOut">
              <a:rPr lang="en-IE" smtClean="0"/>
              <a:t>22/08/2022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EC7E-F03F-42B8-9AD3-BA5706361E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74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F959-E7ED-4D77-8318-3D432CAD40CD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209D-B486-4937-900D-AC3889B2C2B9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1F0C-4098-4D6F-94EB-A1C4C801489A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BCC2-B96D-402A-8148-82A8CBF07924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B1DF-F43A-4E21-A30C-8A92DB511C2A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D4A4-A87E-4CDC-BE54-5D45A43C30E2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9254-3693-49B1-9238-91C9FDB99FE0}" type="datetime1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98BB-115D-439E-B831-523E107D1A57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16AD-AFF4-44C4-A514-6D3AB13F889A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71DC-5930-424B-A0EC-019F4F6F7A8D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47CE-6FE7-4E69-8A51-1EE3B6CF2690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BFA2-065C-458A-BD47-260E41A4037D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770623" cy="320087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algn="ctr"/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 Industry Investment Analysis</a:t>
            </a:r>
          </a:p>
          <a:p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 Somers							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21/08/22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2A7B0-BE25-294F-4928-338CA9BD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AFF8C-B9E6-35FE-B3D0-1524AF2B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8118-BE77-A431-5F4E-E546FA01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47688"/>
            <a:ext cx="111633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61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78B0-9E4D-78B3-12DE-2BD2BDA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45B18-D420-F9C9-E0F0-63938D77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8" y="1223264"/>
            <a:ext cx="11830163" cy="44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– Customer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823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margins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in the taxi industry.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there is an even split along almost all ages.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10–40-year-old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use taxis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often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(almost twice as often as other brackets).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AB4BE-9628-FF9A-1E87-57B306F8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BEA16-3B5F-B9D7-C8F0-43811E5C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127125"/>
            <a:ext cx="11601450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F5C44-E310-7B8E-868E-47703953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18" y="210154"/>
            <a:ext cx="7633764" cy="64376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457EC-8ED9-D04C-A374-C126CEB1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Taxi Industry Comparison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823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Yellow and Pink Taxis.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charges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price per KM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cities.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share in all cities.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to industry insights and market share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large proportion of customers in 10-40-year-old age bracket.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73282-58C4-7E8C-50E2-8506D49B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71" y="246881"/>
            <a:ext cx="7859658" cy="63642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40E6E-FE6F-BB33-BD86-F5646A5A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Taxi Industry Comparison – Profit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823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trended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recent years.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data (see industry – time period).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7DAF2-5FF2-E95F-A350-A7B8F895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EEE540-72DB-8CA8-1A18-047204DA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547688"/>
            <a:ext cx="1117282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01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823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seasonality within the data?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each year has had an element of seasonality, it is to be expected therefore that late summer months continue to be poor performing months for the taxi industry.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certain cities and “their” taxi company?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different companies have a higher proportion in certain cities. For example, Yellow largely exceeds the userbase of Pink taxis in New York and other large cities.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company preference by age group?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certain ages prefer different taxi companies. The younger age group is more inclined towards the more developed Yellow Taxi company.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57404-38DF-0656-6F20-1BD204DC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71500" indent="-571500" algn="l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Cleaning and Variable Insights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Entire Taxi Industry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Taxi Industry Comparison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Comparison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Analysis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Hypothesis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C8FD1-900D-D108-1EB5-621825AB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EBFE-DD7E-5B29-B0FA-23C8FCA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36D66-D738-79B2-2BA4-5CA8D636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04822" y="1004824"/>
            <a:ext cx="6858000" cy="4848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76CB8-1C76-01D8-0903-14C033AC9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39" y="2266265"/>
            <a:ext cx="2325467" cy="2325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5456D-1049-7DDA-B246-142A023A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927" y="2766218"/>
            <a:ext cx="2908300" cy="1325563"/>
          </a:xfrm>
        </p:spPr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0360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datasets providing a total of 17 features.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Cab_Data.csv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file includes details of transaction for 2 cab companies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Customer_ID.csv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a mapping table that contains a unique identifier which links the customer’s demographic details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Transaction_ID.csv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is a mapping table that contains transaction to customer mapping and payment mode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City.csv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this file contains list of US cities, their population and number of cab users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C9559-A78D-FA27-F5C5-02810688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82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providing profitability, cost per km and price per km.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commonly understood variables (price charged and profit, or distance travelled, and price charged).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between city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charged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9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EAFF82-4F3D-AB07-9D85-318F2A00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1211068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0FD5-6641-CCAE-64CE-4097E142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– Location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82300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25%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taxi trips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 across the 3 years.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up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95%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taxi trips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cities: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York, NY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Chicago, 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Angeles, 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Washington, DC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Boston, MA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up almost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taxi industry.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1772758-818E-3F84-434C-8275D21D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700" y="458471"/>
            <a:ext cx="12204700" cy="58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0C017-7426-798A-1457-CF51935C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69" y="403377"/>
            <a:ext cx="7307262" cy="6773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23F0D-959D-D2BC-385A-B16B5858D687}"/>
              </a:ext>
            </a:extLst>
          </p:cNvPr>
          <p:cNvSpPr txBox="1"/>
          <p:nvPr/>
        </p:nvSpPr>
        <p:spPr>
          <a:xfrm>
            <a:off x="5006975" y="218711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by City</a:t>
            </a:r>
          </a:p>
        </p:txBody>
      </p:sp>
    </p:spTree>
    <p:extLst>
      <p:ext uri="{BB962C8B-B14F-4D97-AF65-F5344CB8AC3E}">
        <p14:creationId xmlns:p14="http://schemas.microsoft.com/office/powerpoint/2010/main" val="255132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E8CB10-56B7-614E-BB70-78F8B4DC24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825625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7A33-8466-4D65-DB61-D319E37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– Time Period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59FE-7086-B148-87EE-BDC2973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823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profitable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are the late summer months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&amp; August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profitable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&amp; May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taxi industry.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indication for taxi industry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dipping profit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 in 2018 despite consistent users (thinning margins!).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E0A70-BF58-98B1-BE5B-6E307507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563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Breakdown</vt:lpstr>
      <vt:lpstr>Data</vt:lpstr>
      <vt:lpstr>Feature Insights</vt:lpstr>
      <vt:lpstr>PowerPoint Presentation</vt:lpstr>
      <vt:lpstr>Industry – Location </vt:lpstr>
      <vt:lpstr>PowerPoint Presentation</vt:lpstr>
      <vt:lpstr>PowerPoint Presentation</vt:lpstr>
      <vt:lpstr>Industry – Time Period</vt:lpstr>
      <vt:lpstr>PowerPoint Presentation</vt:lpstr>
      <vt:lpstr>PowerPoint Presentation</vt:lpstr>
      <vt:lpstr>Industry – Customer </vt:lpstr>
      <vt:lpstr>PowerPoint Presentation</vt:lpstr>
      <vt:lpstr>PowerPoint Presentation</vt:lpstr>
      <vt:lpstr>Taxi Industry Comparison </vt:lpstr>
      <vt:lpstr>PowerPoint Presentation</vt:lpstr>
      <vt:lpstr>Taxi Industry Comparison – Profit Analysis</vt:lpstr>
      <vt:lpstr>PowerPoint Presentation</vt:lpstr>
      <vt:lpstr>Hypothesis Testing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Somers</dc:creator>
  <cp:lastModifiedBy>Carl Somers</cp:lastModifiedBy>
  <cp:revision>1</cp:revision>
  <dcterms:created xsi:type="dcterms:W3CDTF">2022-08-21T21:54:12Z</dcterms:created>
  <dcterms:modified xsi:type="dcterms:W3CDTF">2022-08-22T00:25:09Z</dcterms:modified>
</cp:coreProperties>
</file>