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7E071-A344-4E12-A8BD-CF227535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FC9107-8A18-4DA4-8645-4C2515B7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B15C52-F196-493D-A29B-569758AA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933C0-B31E-4F13-BB66-0BE03708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6DDCC7-6119-4457-A8C6-DA3259F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10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89A8-2350-4C33-96A3-FBE57675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C470448-052C-47E9-A460-4D0D9BA4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8A3764-0DC7-44DD-988E-1509819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E6AC00-4004-4576-8F8C-F8BD0BE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41AEC3-4775-48D1-9C6C-48FC47E7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7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C38E47C-1DA7-439E-AFDD-A8B6560D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F7ADEF-411E-4F6C-B1D5-3518F8644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EA931E-D6AF-48B1-926B-8B04070E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6208E0-E960-4564-B738-585396B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EBF080-EE7E-411F-B764-07591198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0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E5C3F-3BC4-449A-882D-106FFDD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655E0A-393E-47A5-9364-81EEE63B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013378-7944-471A-A58E-5963D1A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1A420-3494-4ABD-A0B2-90C9A11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F5CBE-5D14-4576-A69C-75923BB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0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55CA0-586C-48E9-8218-8DB3E40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F00505-BFC8-48A3-A743-362F9550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5138F7-2401-4B3B-83B1-ED64CFE8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1C6ABE-A52E-4DC9-B38D-CEDA4C04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EAD5BF-2BF6-4400-A89C-A4EF094A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CE7446-1CBB-4647-BD29-73114AA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89CECF-FA9E-41A7-A3E8-F99EA6B4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57DC71-BB8D-4772-92C9-9597F587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155F2B-068D-4EAA-A91C-83C97081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789DB0-EEE7-4810-A86C-4783976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DDD44C-C33D-4C85-B945-AFC819B8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0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657E7-53DE-4885-AF00-3A7B63A3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479453-9C84-4113-9FD2-9E5A2BAE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D98D03-0D43-479D-B611-D4D50B99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D8D04DA-6C08-42F7-9BE8-F34C94B7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C964EF8-5E45-47A1-BDAD-509D04694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2FF0D4-7DE9-478D-8907-B03A8095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D0E1AC-807C-435F-A29D-2483283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B6F439-2D63-4CD8-B9E0-2CFA4550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47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8188B9-BE5F-4297-AAB7-37D20B3F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773691-7594-4AA1-9104-A7E9CF11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54639C-52E0-4130-8317-22C178A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2FEE699-5D71-44B2-8160-7EB694F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16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8AF261A-79EF-4755-9B03-E1E5C501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6A4F0FB-14DE-4EB8-8B45-D73B7304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DE7B9-7D93-4602-B06C-0EBB7141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BC183D-2F79-4B3B-BA1E-3E07FA7E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F70FCA-6A01-4B0B-BBA5-1A3B83DA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AA45B9D-8590-48BB-A270-911BA09E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2E8B8B-5F89-484D-973B-857E21F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A00986-AD91-4FCA-B613-9AF3A927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3F536B-A2E9-423D-9594-7344030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17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5277C-7914-45D9-AB3E-38C83B1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06796F0-3C99-423E-838D-9AE110507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A67BEA-659F-4C40-B197-AFA3D2A2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AE3909-2E7F-4267-858F-63E6758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A78626-CD63-4919-A95C-87A1FCEB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93B636-603F-4CC9-BA5F-5B7F0DA2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9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1E6019-C7D4-42DD-9755-1E65165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953CF9-D1A2-4947-95CB-F1D9399C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262EC5-A7E0-46B7-BB4A-0F667CE29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4257-1366-41E6-B02C-FA3C85203A4A}" type="datetimeFigureOut">
              <a:rPr lang="hu-HU" smtClean="0"/>
              <a:t>2020.08.24.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022D7-C6EF-4F44-9372-7577BD22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6F88C6-1F59-462B-9E6F-59EA7DAA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6805-5F02-4FA5-85AF-35738F5F67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F9201B4-98E9-426D-8843-E166E344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876300"/>
            <a:ext cx="7353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9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57BEB7-F795-471A-8216-0C558E4C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"/>
            <a:ext cx="83248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A276600-98D1-4550-A23C-A76E12AE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D362D9E-4259-4625-B8DD-70E97D0E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"/>
            <a:ext cx="83248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1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C22BCC-C69D-4DF0-991B-2600EA42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6DE995E-B224-479C-A317-8B54172E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8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E3B4F7A-D270-4FF6-8582-9F3340B3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"/>
            <a:ext cx="83248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8ED32E2-DAC7-46E2-B09E-FEE41210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3C8BB00-F277-48C4-BF79-7A38AECC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86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43F7BFB-A350-464B-A6FA-AC7537D7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"/>
            <a:ext cx="83248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E022D45-9ACE-4D0F-938A-D5D59BC5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5CB5EFC-BA78-4E68-B327-EC5F1C81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876300"/>
            <a:ext cx="7353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/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</a:p>
        </p:txBody>
      </p:sp>
    </p:spTree>
    <p:extLst>
      <p:ext uri="{BB962C8B-B14F-4D97-AF65-F5344CB8AC3E}">
        <p14:creationId xmlns:p14="http://schemas.microsoft.com/office/powerpoint/2010/main" val="376051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80D249C-FE05-41D5-9303-DA72352D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9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98CC882-03FB-4544-AB44-051D869A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"/>
            <a:ext cx="83248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AD861B6-9466-44C0-A5C0-ED536DB9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BFD374A-601E-496B-AFFB-04100B39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"/>
            <a:ext cx="88201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13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F657C2FF-2A95-4F53-9D1F-14AF3438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"/>
            <a:ext cx="88201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ADA56BD2-94EC-4373-BC88-33DC9057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"/>
            <a:ext cx="88201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300"/>
            <a:ext cx="1496484" cy="6629400"/>
          </a:xfrm>
        </p:spPr>
        <p:txBody>
          <a:bodyPr>
            <a:normAutofit/>
          </a:bodyPr>
          <a:lstStyle/>
          <a:p>
            <a:r>
              <a:rPr lang="hu-HU" dirty="0"/>
              <a:t>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/>
              <a:t> 1</a:t>
            </a:r>
            <a:endParaRPr lang="hu-HU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0A9B90D0-C130-4350-B852-ADD85DF4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"/>
            <a:ext cx="88201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/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DDFC1C-A1DA-4D49-A33A-C30DE61C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812800"/>
            <a:ext cx="7353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6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3C74AE-F3EE-4C0B-BEE0-419120F3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812800"/>
            <a:ext cx="7353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128D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F23EED-38DE-4BEF-8BC7-68180C43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812800"/>
            <a:ext cx="72199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0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2A9AE5-E1BB-4530-A381-F3E8E981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812800"/>
            <a:ext cx="7353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Distance</a:t>
            </a:r>
            <a:r>
              <a:rPr lang="hu-HU" dirty="0"/>
              <a:t> 512D</a:t>
            </a:r>
            <a:br>
              <a:rPr lang="hu-HU" dirty="0"/>
            </a:b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0B6EA7-FA9E-4AF9-A7EB-66664B3A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812800"/>
            <a:ext cx="72199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507ABA-27B6-4F52-A012-3A3350F4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4300"/>
            <a:ext cx="779145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1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6B14C60-5D1A-4988-A023-25AFA7B3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8200"/>
            <a:ext cx="9144000" cy="60774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5C6C6D2-14C2-4A7B-A355-E213975E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14300"/>
            <a:ext cx="78105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2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</Words>
  <Application>Microsoft Office PowerPoint</Application>
  <PresentationFormat>Szélesvásznú</PresentationFormat>
  <Paragraphs>22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András</dc:creator>
  <cp:lastModifiedBy>Tóth András</cp:lastModifiedBy>
  <cp:revision>2</cp:revision>
  <dcterms:created xsi:type="dcterms:W3CDTF">2020-08-24T14:39:28Z</dcterms:created>
  <dcterms:modified xsi:type="dcterms:W3CDTF">2020-08-24T15:08:01Z</dcterms:modified>
</cp:coreProperties>
</file>