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5923875" cy="46085125"/>
  <p:notesSz cx="6858000" cy="9144000"/>
  <p:defaultTextStyle>
    <a:defPPr>
      <a:defRPr lang="hu-HU"/>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4515">
          <p15:clr>
            <a:srgbClr val="A4A3A4"/>
          </p15:clr>
        </p15:guide>
        <p15:guide id="2" pos="81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A5"/>
    <a:srgbClr val="956788"/>
    <a:srgbClr val="834C78"/>
    <a:srgbClr val="E07C51"/>
    <a:srgbClr val="E27C51"/>
    <a:srgbClr val="DB5015"/>
    <a:srgbClr val="1D59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315" autoAdjust="0"/>
    <p:restoredTop sz="94660"/>
  </p:normalViewPr>
  <p:slideViewPr>
    <p:cSldViewPr snapToGrid="0">
      <p:cViewPr>
        <p:scale>
          <a:sx n="50" d="100"/>
          <a:sy n="50" d="100"/>
        </p:scale>
        <p:origin x="888" y="102"/>
      </p:cViewPr>
      <p:guideLst>
        <p:guide orient="horz" pos="14515"/>
        <p:guide pos="81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Shape 3"/>
          <p:cNvSpPr>
            <a:spLocks noGrp="1" noRot="1" noChangeAspect="1"/>
          </p:cNvSpPr>
          <p:nvPr>
            <p:ph type="sldImg" idx="2"/>
          </p:nvPr>
        </p:nvSpPr>
        <p:spPr bwMode="auto">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CD5700CE-7DED-4C0F-BB96-CFBE12B118C1}"/>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pPr lvl="0"/>
            <a:endParaRPr noProof="0"/>
          </a:p>
        </p:txBody>
      </p:sp>
    </p:spTree>
    <p:extLst>
      <p:ext uri="{BB962C8B-B14F-4D97-AF65-F5344CB8AC3E}">
        <p14:creationId xmlns:p14="http://schemas.microsoft.com/office/powerpoint/2010/main" val="2546875328"/>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Shape 8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buSzTx/>
              <a:buFontTx/>
              <a:buNone/>
            </a:pPr>
            <a:endParaRPr lang="hu-HU" altLang="hu-HU"/>
          </a:p>
        </p:txBody>
      </p:sp>
      <p:sp>
        <p:nvSpPr>
          <p:cNvPr id="4099" name="Shape 82"/>
          <p:cNvSpPr>
            <a:spLocks noGrp="1" noRot="1" noChangeAspect="1" noTextEdit="1"/>
          </p:cNvSpPr>
          <p:nvPr>
            <p:ph type="sldImg" idx="2"/>
          </p:nvPr>
        </p:nvSpPr>
        <p:spPr>
          <a:xfrm>
            <a:off x="2463800" y="685800"/>
            <a:ext cx="1930400" cy="3429000"/>
          </a:xfrm>
          <a:noFill/>
          <a:ln>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ímdia">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944291" y="14316262"/>
            <a:ext cx="22035294" cy="9878432"/>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ubTitle" idx="1"/>
          </p:nvPr>
        </p:nvSpPr>
        <p:spPr>
          <a:xfrm>
            <a:off x="3888580" y="26114904"/>
            <a:ext cx="18146713" cy="11777310"/>
          </a:xfrm>
          <a:prstGeom prst="rect">
            <a:avLst/>
          </a:prstGeom>
          <a:noFill/>
          <a:ln>
            <a:noFill/>
          </a:ln>
        </p:spPr>
        <p:txBody>
          <a:bodyPr/>
          <a:lstStyle>
            <a:lvl1pPr marL="0" marR="0" lvl="0" indent="0" algn="ctr" rtl="0">
              <a:spcBef>
                <a:spcPts val="2880"/>
              </a:spcBef>
              <a:spcAft>
                <a:spcPts val="0"/>
              </a:spcAft>
              <a:buClr>
                <a:srgbClr val="888888"/>
              </a:buClr>
              <a:buFont typeface="Arial"/>
              <a:buNone/>
              <a:defRPr sz="14400" b="0" i="0" u="none" strike="noStrike" cap="none">
                <a:solidFill>
                  <a:srgbClr val="888888"/>
                </a:solidFill>
                <a:latin typeface="Calibri"/>
                <a:ea typeface="Calibri"/>
                <a:cs typeface="Calibri"/>
                <a:sym typeface="Calibri"/>
              </a:defRPr>
            </a:lvl1pPr>
            <a:lvl2pPr marL="2056986" marR="0" lvl="1" indent="-12286" algn="ctr" rtl="0">
              <a:spcBef>
                <a:spcPts val="2520"/>
              </a:spcBef>
              <a:spcAft>
                <a:spcPts val="0"/>
              </a:spcAft>
              <a:buClr>
                <a:srgbClr val="888888"/>
              </a:buClr>
              <a:buFont typeface="Arial"/>
              <a:buNone/>
              <a:defRPr sz="12600" b="0" i="0" u="none" strike="noStrike" cap="none">
                <a:solidFill>
                  <a:srgbClr val="888888"/>
                </a:solidFill>
                <a:latin typeface="Calibri"/>
                <a:ea typeface="Calibri"/>
                <a:cs typeface="Calibri"/>
                <a:sym typeface="Calibri"/>
              </a:defRPr>
            </a:lvl2pPr>
            <a:lvl3pPr marL="4113981" marR="0" lvl="2" indent="-11881" algn="ctr" rtl="0">
              <a:spcBef>
                <a:spcPts val="2160"/>
              </a:spcBef>
              <a:spcAft>
                <a:spcPts val="0"/>
              </a:spcAft>
              <a:buClr>
                <a:srgbClr val="888888"/>
              </a:buClr>
              <a:buFont typeface="Arial"/>
              <a:buNone/>
              <a:defRPr sz="10800" b="0" i="0" u="none" strike="noStrike" cap="none">
                <a:solidFill>
                  <a:srgbClr val="888888"/>
                </a:solidFill>
                <a:latin typeface="Calibri"/>
                <a:ea typeface="Calibri"/>
                <a:cs typeface="Calibri"/>
                <a:sym typeface="Calibri"/>
              </a:defRPr>
            </a:lvl3pPr>
            <a:lvl4pPr marL="6170967" marR="0" lvl="3" indent="-11467" algn="ctr" rtl="0">
              <a:spcBef>
                <a:spcPts val="1800"/>
              </a:spcBef>
              <a:spcAft>
                <a:spcPts val="0"/>
              </a:spcAft>
              <a:buClr>
                <a:srgbClr val="888888"/>
              </a:buClr>
              <a:buFont typeface="Arial"/>
              <a:buNone/>
              <a:defRPr sz="9000" b="0" i="0" u="none" strike="noStrike" cap="none">
                <a:solidFill>
                  <a:srgbClr val="888888"/>
                </a:solidFill>
                <a:latin typeface="Calibri"/>
                <a:ea typeface="Calibri"/>
                <a:cs typeface="Calibri"/>
                <a:sym typeface="Calibri"/>
              </a:defRPr>
            </a:lvl4pPr>
            <a:lvl5pPr marL="8227953" marR="0" lvl="4" indent="-11052" algn="ctr" rtl="0">
              <a:spcBef>
                <a:spcPts val="1800"/>
              </a:spcBef>
              <a:spcAft>
                <a:spcPts val="0"/>
              </a:spcAft>
              <a:buClr>
                <a:srgbClr val="888888"/>
              </a:buClr>
              <a:buFont typeface="Arial"/>
              <a:buNone/>
              <a:defRPr sz="9000" b="0" i="0" u="none" strike="noStrike" cap="none">
                <a:solidFill>
                  <a:srgbClr val="888888"/>
                </a:solidFill>
                <a:latin typeface="Calibri"/>
                <a:ea typeface="Calibri"/>
                <a:cs typeface="Calibri"/>
                <a:sym typeface="Calibri"/>
              </a:defRPr>
            </a:lvl5pPr>
            <a:lvl6pPr marL="10284944" marR="0" lvl="5" indent="-10644" algn="ctr" rtl="0">
              <a:spcBef>
                <a:spcPts val="1800"/>
              </a:spcBef>
              <a:buClr>
                <a:srgbClr val="888888"/>
              </a:buClr>
              <a:buFont typeface="Arial"/>
              <a:buNone/>
              <a:defRPr sz="9000" b="0" i="0" u="none" strike="noStrike" cap="none">
                <a:solidFill>
                  <a:srgbClr val="888888"/>
                </a:solidFill>
                <a:latin typeface="Calibri"/>
                <a:ea typeface="Calibri"/>
                <a:cs typeface="Calibri"/>
                <a:sym typeface="Calibri"/>
              </a:defRPr>
            </a:lvl6pPr>
            <a:lvl7pPr marL="12341934" marR="0" lvl="6" indent="-10234" algn="ctr" rtl="0">
              <a:spcBef>
                <a:spcPts val="1800"/>
              </a:spcBef>
              <a:buClr>
                <a:srgbClr val="888888"/>
              </a:buClr>
              <a:buFont typeface="Arial"/>
              <a:buNone/>
              <a:defRPr sz="9000" b="0" i="0" u="none" strike="noStrike" cap="none">
                <a:solidFill>
                  <a:srgbClr val="888888"/>
                </a:solidFill>
                <a:latin typeface="Calibri"/>
                <a:ea typeface="Calibri"/>
                <a:cs typeface="Calibri"/>
                <a:sym typeface="Calibri"/>
              </a:defRPr>
            </a:lvl7pPr>
            <a:lvl8pPr marL="14398920" marR="0" lvl="7" indent="-9819" algn="ctr" rtl="0">
              <a:spcBef>
                <a:spcPts val="1800"/>
              </a:spcBef>
              <a:buClr>
                <a:srgbClr val="888888"/>
              </a:buClr>
              <a:buFont typeface="Arial"/>
              <a:buNone/>
              <a:defRPr sz="9000" b="0" i="0" u="none" strike="noStrike" cap="none">
                <a:solidFill>
                  <a:srgbClr val="888888"/>
                </a:solidFill>
                <a:latin typeface="Calibri"/>
                <a:ea typeface="Calibri"/>
                <a:cs typeface="Calibri"/>
                <a:sym typeface="Calibri"/>
              </a:defRPr>
            </a:lvl8pPr>
            <a:lvl9pPr marL="16455906" marR="0" lvl="8" indent="-9405" algn="ctr" rtl="0">
              <a:spcBef>
                <a:spcPts val="1800"/>
              </a:spcBef>
              <a:buClr>
                <a:srgbClr val="888888"/>
              </a:buClr>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76776BB6-6F99-41A5-8E69-DECD16B4F107}" type="slidenum">
              <a:rPr lang="en-US" altLang="hu-HU"/>
              <a:pPr>
                <a:defRPr/>
              </a:pPr>
              <a:t>‹#›</a:t>
            </a:fld>
            <a:endParaRPr lang="en-US" altLang="hu-HU"/>
          </a:p>
        </p:txBody>
      </p:sp>
    </p:spTree>
    <p:extLst>
      <p:ext uri="{BB962C8B-B14F-4D97-AF65-F5344CB8AC3E}">
        <p14:creationId xmlns:p14="http://schemas.microsoft.com/office/powerpoint/2010/main" val="74480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zakaszfejléc">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047807" y="29613962"/>
            <a:ext cx="22035294" cy="9153018"/>
          </a:xfrm>
          <a:prstGeom prst="rect">
            <a:avLst/>
          </a:prstGeom>
          <a:noFill/>
          <a:ln>
            <a:noFill/>
          </a:ln>
        </p:spPr>
        <p:txBody>
          <a:bodyPr anchor="t"/>
          <a:lstStyle>
            <a:lvl1pPr marL="0" marR="0" lvl="0" indent="0" algn="l" rtl="0">
              <a:spcBef>
                <a:spcPts val="0"/>
              </a:spcBef>
              <a:spcAft>
                <a:spcPts val="0"/>
              </a:spcAft>
              <a:buNone/>
              <a:defRPr sz="18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1"/>
          </p:nvPr>
        </p:nvSpPr>
        <p:spPr>
          <a:xfrm>
            <a:off x="2047807" y="19532845"/>
            <a:ext cx="22035294" cy="10081118"/>
          </a:xfrm>
          <a:prstGeom prst="rect">
            <a:avLst/>
          </a:prstGeom>
          <a:noFill/>
          <a:ln>
            <a:noFill/>
          </a:ln>
        </p:spPr>
        <p:txBody>
          <a:bodyPr anchor="b"/>
          <a:lstStyle>
            <a:lvl1pPr marL="0" marR="0" lvl="0" indent="0" algn="l" rtl="0">
              <a:spcBef>
                <a:spcPts val="1800"/>
              </a:spcBef>
              <a:spcAft>
                <a:spcPts val="0"/>
              </a:spcAft>
              <a:buClr>
                <a:srgbClr val="888888"/>
              </a:buClr>
              <a:buFont typeface="Arial"/>
              <a:buNone/>
              <a:defRPr sz="9000" b="0" i="0" u="none" strike="noStrike" cap="none">
                <a:solidFill>
                  <a:srgbClr val="888888"/>
                </a:solidFill>
                <a:latin typeface="Calibri"/>
                <a:ea typeface="Calibri"/>
                <a:cs typeface="Calibri"/>
                <a:sym typeface="Calibri"/>
              </a:defRPr>
            </a:lvl1pPr>
            <a:lvl2pPr marL="2056986" marR="0" lvl="1" indent="-12286" algn="l" rtl="0">
              <a:spcBef>
                <a:spcPts val="1620"/>
              </a:spcBef>
              <a:spcAft>
                <a:spcPts val="0"/>
              </a:spcAft>
              <a:buClr>
                <a:srgbClr val="888888"/>
              </a:buClr>
              <a:buFont typeface="Arial"/>
              <a:buNone/>
              <a:defRPr sz="8100" b="0" i="0" u="none" strike="noStrike" cap="none">
                <a:solidFill>
                  <a:srgbClr val="888888"/>
                </a:solidFill>
                <a:latin typeface="Calibri"/>
                <a:ea typeface="Calibri"/>
                <a:cs typeface="Calibri"/>
                <a:sym typeface="Calibri"/>
              </a:defRPr>
            </a:lvl2pPr>
            <a:lvl3pPr marL="4113981" marR="0" lvl="2" indent="-11881" algn="l" rtl="0">
              <a:spcBef>
                <a:spcPts val="1440"/>
              </a:spcBef>
              <a:spcAft>
                <a:spcPts val="0"/>
              </a:spcAft>
              <a:buClr>
                <a:srgbClr val="888888"/>
              </a:buClr>
              <a:buFont typeface="Arial"/>
              <a:buNone/>
              <a:defRPr sz="7200" b="0" i="0" u="none" strike="noStrike" cap="none">
                <a:solidFill>
                  <a:srgbClr val="888888"/>
                </a:solidFill>
                <a:latin typeface="Calibri"/>
                <a:ea typeface="Calibri"/>
                <a:cs typeface="Calibri"/>
                <a:sym typeface="Calibri"/>
              </a:defRPr>
            </a:lvl3pPr>
            <a:lvl4pPr marL="6170967" marR="0" lvl="3" indent="-11467" algn="l" rtl="0">
              <a:spcBef>
                <a:spcPts val="1260"/>
              </a:spcBef>
              <a:spcAft>
                <a:spcPts val="0"/>
              </a:spcAft>
              <a:buClr>
                <a:srgbClr val="888888"/>
              </a:buClr>
              <a:buFont typeface="Arial"/>
              <a:buNone/>
              <a:defRPr sz="6300" b="0" i="0" u="none" strike="noStrike" cap="none">
                <a:solidFill>
                  <a:srgbClr val="888888"/>
                </a:solidFill>
                <a:latin typeface="Calibri"/>
                <a:ea typeface="Calibri"/>
                <a:cs typeface="Calibri"/>
                <a:sym typeface="Calibri"/>
              </a:defRPr>
            </a:lvl4pPr>
            <a:lvl5pPr marL="8227953" marR="0" lvl="4" indent="-11052" algn="l" rtl="0">
              <a:spcBef>
                <a:spcPts val="1260"/>
              </a:spcBef>
              <a:spcAft>
                <a:spcPts val="0"/>
              </a:spcAft>
              <a:buClr>
                <a:srgbClr val="888888"/>
              </a:buClr>
              <a:buFont typeface="Arial"/>
              <a:buNone/>
              <a:defRPr sz="6300" b="0" i="0" u="none" strike="noStrike" cap="none">
                <a:solidFill>
                  <a:srgbClr val="888888"/>
                </a:solidFill>
                <a:latin typeface="Calibri"/>
                <a:ea typeface="Calibri"/>
                <a:cs typeface="Calibri"/>
                <a:sym typeface="Calibri"/>
              </a:defRPr>
            </a:lvl5pPr>
            <a:lvl6pPr marL="10284944" marR="0" lvl="5" indent="-10644" algn="l" rtl="0">
              <a:spcBef>
                <a:spcPts val="1260"/>
              </a:spcBef>
              <a:buClr>
                <a:srgbClr val="888888"/>
              </a:buClr>
              <a:buFont typeface="Arial"/>
              <a:buNone/>
              <a:defRPr sz="6300" b="0" i="0" u="none" strike="noStrike" cap="none">
                <a:solidFill>
                  <a:srgbClr val="888888"/>
                </a:solidFill>
                <a:latin typeface="Calibri"/>
                <a:ea typeface="Calibri"/>
                <a:cs typeface="Calibri"/>
                <a:sym typeface="Calibri"/>
              </a:defRPr>
            </a:lvl6pPr>
            <a:lvl7pPr marL="12341934" marR="0" lvl="6" indent="-10234" algn="l" rtl="0">
              <a:spcBef>
                <a:spcPts val="1260"/>
              </a:spcBef>
              <a:buClr>
                <a:srgbClr val="888888"/>
              </a:buClr>
              <a:buFont typeface="Arial"/>
              <a:buNone/>
              <a:defRPr sz="6300" b="0" i="0" u="none" strike="noStrike" cap="none">
                <a:solidFill>
                  <a:srgbClr val="888888"/>
                </a:solidFill>
                <a:latin typeface="Calibri"/>
                <a:ea typeface="Calibri"/>
                <a:cs typeface="Calibri"/>
                <a:sym typeface="Calibri"/>
              </a:defRPr>
            </a:lvl7pPr>
            <a:lvl8pPr marL="14398920" marR="0" lvl="7" indent="-9819" algn="l" rtl="0">
              <a:spcBef>
                <a:spcPts val="1260"/>
              </a:spcBef>
              <a:buClr>
                <a:srgbClr val="888888"/>
              </a:buClr>
              <a:buFont typeface="Arial"/>
              <a:buNone/>
              <a:defRPr sz="6300" b="0" i="0" u="none" strike="noStrike" cap="none">
                <a:solidFill>
                  <a:srgbClr val="888888"/>
                </a:solidFill>
                <a:latin typeface="Calibri"/>
                <a:ea typeface="Calibri"/>
                <a:cs typeface="Calibri"/>
                <a:sym typeface="Calibri"/>
              </a:defRPr>
            </a:lvl8pPr>
            <a:lvl9pPr marL="16455906" marR="0" lvl="8" indent="-9405" algn="l" rtl="0">
              <a:spcBef>
                <a:spcPts val="1260"/>
              </a:spcBef>
              <a:buClr>
                <a:srgbClr val="888888"/>
              </a:buClr>
              <a:buFont typeface="Arial"/>
              <a:buNone/>
              <a:defRPr sz="6300" b="0" i="0" u="none" strike="noStrike" cap="none">
                <a:solidFill>
                  <a:srgbClr val="888888"/>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5DCB4090-D960-4DB3-8957-36C6D6EEC5CC}" type="slidenum">
              <a:rPr lang="en-US" altLang="hu-HU"/>
              <a:pPr>
                <a:defRPr/>
              </a:pPr>
              <a:t>‹#›</a:t>
            </a:fld>
            <a:endParaRPr lang="en-US" altLang="hu-HU"/>
          </a:p>
        </p:txBody>
      </p:sp>
    </p:spTree>
    <p:extLst>
      <p:ext uri="{BB962C8B-B14F-4D97-AF65-F5344CB8AC3E}">
        <p14:creationId xmlns:p14="http://schemas.microsoft.com/office/powerpoint/2010/main" val="288156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Cím és tartalom">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96987" y="1846261"/>
            <a:ext cx="23331487" cy="7680325"/>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1296987" y="10753725"/>
            <a:ext cx="23331487" cy="30413326"/>
          </a:xfrm>
          <a:prstGeom prst="rect">
            <a:avLst/>
          </a:prstGeom>
          <a:noFill/>
          <a:ln>
            <a:noFill/>
          </a:ln>
        </p:spPr>
        <p:txBody>
          <a:bodyPr/>
          <a:lstStyle>
            <a:lvl1pPr marL="1541463" marR="0" lvl="0" indent="-627063" algn="l" rtl="0">
              <a:spcBef>
                <a:spcPts val="2880"/>
              </a:spcBef>
              <a:spcAft>
                <a:spcPts val="0"/>
              </a:spcAft>
              <a:buClr>
                <a:schemeClr val="dk1"/>
              </a:buClr>
              <a:buSzPct val="100000"/>
              <a:buFont typeface="Arial"/>
              <a:buChar char="•"/>
              <a:defRPr sz="14400" b="0" i="0" u="none" strike="noStrike" cap="none">
                <a:solidFill>
                  <a:schemeClr val="dk1"/>
                </a:solidFill>
                <a:latin typeface="Calibri"/>
                <a:ea typeface="Calibri"/>
                <a:cs typeface="Calibri"/>
                <a:sym typeface="Calibri"/>
              </a:defRPr>
            </a:lvl1pPr>
            <a:lvl2pPr marL="3341688" marR="0" lvl="1" indent="-484187"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2pPr>
            <a:lvl3pPr marL="5141913" marR="0" lvl="2" indent="-341312"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3pPr>
            <a:lvl4pPr marL="7199313" marR="0" lvl="3" indent="-455613"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4pPr>
            <a:lvl5pPr marL="9255125" marR="0" lvl="4" indent="-466725"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5pPr>
            <a:lvl6pPr marL="11313441" marR="0" lvl="5" indent="-467641"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6pPr>
            <a:lvl7pPr marL="13370427" marR="0" lvl="6" indent="-467227"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7pPr>
            <a:lvl8pPr marL="15427413" marR="0" lvl="7" indent="-466813"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8pPr>
            <a:lvl9pPr marL="17484404" marR="0" lvl="8" indent="-466404"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2592CE2C-763D-4E74-ACFA-81927BCE9424}" type="slidenum">
              <a:rPr lang="en-US" altLang="hu-HU"/>
              <a:pPr>
                <a:defRPr/>
              </a:pPr>
              <a:t>‹#›</a:t>
            </a:fld>
            <a:endParaRPr lang="en-US" altLang="hu-HU"/>
          </a:p>
        </p:txBody>
      </p:sp>
    </p:spTree>
    <p:extLst>
      <p:ext uri="{BB962C8B-B14F-4D97-AF65-F5344CB8AC3E}">
        <p14:creationId xmlns:p14="http://schemas.microsoft.com/office/powerpoint/2010/main" val="61958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Függőleges cím és szöve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rot="5400000">
            <a:off x="-70560312" y="136255009"/>
            <a:ext cx="264232040" cy="16535472"/>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rot="5400000">
            <a:off x="-103849545" y="119933320"/>
            <a:ext cx="264232040" cy="49178850"/>
          </a:xfrm>
          <a:prstGeom prst="rect">
            <a:avLst/>
          </a:prstGeom>
          <a:noFill/>
          <a:ln>
            <a:noFill/>
          </a:ln>
        </p:spPr>
        <p:txBody>
          <a:bodyPr/>
          <a:lstStyle>
            <a:lvl1pPr marL="1541463" marR="0" lvl="0" indent="-627063" algn="l" rtl="0">
              <a:spcBef>
                <a:spcPts val="2880"/>
              </a:spcBef>
              <a:spcAft>
                <a:spcPts val="0"/>
              </a:spcAft>
              <a:buClr>
                <a:schemeClr val="dk1"/>
              </a:buClr>
              <a:buSzPct val="100000"/>
              <a:buFont typeface="Arial"/>
              <a:buChar char="•"/>
              <a:defRPr sz="14400" b="0" i="0" u="none" strike="noStrike" cap="none">
                <a:solidFill>
                  <a:schemeClr val="dk1"/>
                </a:solidFill>
                <a:latin typeface="Calibri"/>
                <a:ea typeface="Calibri"/>
                <a:cs typeface="Calibri"/>
                <a:sym typeface="Calibri"/>
              </a:defRPr>
            </a:lvl1pPr>
            <a:lvl2pPr marL="3341688" marR="0" lvl="1" indent="-484187"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2pPr>
            <a:lvl3pPr marL="5141913" marR="0" lvl="2" indent="-341312"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3pPr>
            <a:lvl4pPr marL="7199313" marR="0" lvl="3" indent="-455613"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4pPr>
            <a:lvl5pPr marL="9255125" marR="0" lvl="4" indent="-466725"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5pPr>
            <a:lvl6pPr marL="11313441" marR="0" lvl="5" indent="-467641"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6pPr>
            <a:lvl7pPr marL="13370427" marR="0" lvl="6" indent="-467227"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7pPr>
            <a:lvl8pPr marL="15427413" marR="0" lvl="7" indent="-466813"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8pPr>
            <a:lvl9pPr marL="17484404" marR="0" lvl="8" indent="-466404"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68EC53BA-0A63-4C83-A2D9-99560DB99A42}" type="slidenum">
              <a:rPr lang="en-US" altLang="hu-HU"/>
              <a:pPr>
                <a:defRPr/>
              </a:pPr>
              <a:t>‹#›</a:t>
            </a:fld>
            <a:endParaRPr lang="en-US" altLang="hu-HU"/>
          </a:p>
        </p:txBody>
      </p:sp>
    </p:spTree>
    <p:extLst>
      <p:ext uri="{BB962C8B-B14F-4D97-AF65-F5344CB8AC3E}">
        <p14:creationId xmlns:p14="http://schemas.microsoft.com/office/powerpoint/2010/main" val="321120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Cím és függőleges szöve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296987" y="1846261"/>
            <a:ext cx="23331487" cy="7680325"/>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rot="5400000">
            <a:off x="-2243933" y="14294644"/>
            <a:ext cx="30413326" cy="23331487"/>
          </a:xfrm>
          <a:prstGeom prst="rect">
            <a:avLst/>
          </a:prstGeom>
          <a:noFill/>
          <a:ln>
            <a:noFill/>
          </a:ln>
        </p:spPr>
        <p:txBody>
          <a:bodyPr/>
          <a:lstStyle>
            <a:lvl1pPr marL="1541463" marR="0" lvl="0" indent="-627063" algn="l" rtl="0">
              <a:spcBef>
                <a:spcPts val="2880"/>
              </a:spcBef>
              <a:spcAft>
                <a:spcPts val="0"/>
              </a:spcAft>
              <a:buClr>
                <a:schemeClr val="dk1"/>
              </a:buClr>
              <a:buSzPct val="100000"/>
              <a:buFont typeface="Arial"/>
              <a:buChar char="•"/>
              <a:defRPr sz="14400" b="0" i="0" u="none" strike="noStrike" cap="none">
                <a:solidFill>
                  <a:schemeClr val="dk1"/>
                </a:solidFill>
                <a:latin typeface="Calibri"/>
                <a:ea typeface="Calibri"/>
                <a:cs typeface="Calibri"/>
                <a:sym typeface="Calibri"/>
              </a:defRPr>
            </a:lvl1pPr>
            <a:lvl2pPr marL="3341688" marR="0" lvl="1" indent="-484187"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2pPr>
            <a:lvl3pPr marL="5141913" marR="0" lvl="2" indent="-341312"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3pPr>
            <a:lvl4pPr marL="7199313" marR="0" lvl="3" indent="-455613"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4pPr>
            <a:lvl5pPr marL="9255125" marR="0" lvl="4" indent="-466725"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5pPr>
            <a:lvl6pPr marL="11313441" marR="0" lvl="5" indent="-467641"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6pPr>
            <a:lvl7pPr marL="13370427" marR="0" lvl="6" indent="-467227"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7pPr>
            <a:lvl8pPr marL="15427413" marR="0" lvl="7" indent="-466813"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8pPr>
            <a:lvl9pPr marL="17484404" marR="0" lvl="8" indent="-466404"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0549345C-90D7-4C38-829A-BEDD2C62EA27}" type="slidenum">
              <a:rPr lang="en-US" altLang="hu-HU"/>
              <a:pPr>
                <a:defRPr/>
              </a:pPr>
              <a:t>‹#›</a:t>
            </a:fld>
            <a:endParaRPr lang="en-US" altLang="hu-HU"/>
          </a:p>
        </p:txBody>
      </p:sp>
    </p:spTree>
    <p:extLst>
      <p:ext uri="{BB962C8B-B14F-4D97-AF65-F5344CB8AC3E}">
        <p14:creationId xmlns:p14="http://schemas.microsoft.com/office/powerpoint/2010/main" val="47398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Kép képaláírással">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081260" y="32259587"/>
            <a:ext cx="15554324" cy="3808427"/>
          </a:xfrm>
          <a:prstGeom prst="rect">
            <a:avLst/>
          </a:prstGeom>
          <a:noFill/>
          <a:ln>
            <a:noFill/>
          </a:ln>
        </p:spPr>
        <p:txBody>
          <a:bodyPr anchor="b"/>
          <a:lstStyle>
            <a:lvl1pPr marL="0" marR="0" lvl="0" indent="0" algn="l" rtl="0">
              <a:spcBef>
                <a:spcPts val="0"/>
              </a:spcBef>
              <a:spcAft>
                <a:spcPts val="0"/>
              </a:spcAft>
              <a:buNone/>
              <a:defRPr sz="9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31" name="Shape 31"/>
          <p:cNvSpPr>
            <a:spLocks noGrp="1"/>
          </p:cNvSpPr>
          <p:nvPr>
            <p:ph type="pic" idx="2"/>
          </p:nvPr>
        </p:nvSpPr>
        <p:spPr>
          <a:xfrm>
            <a:off x="5081260" y="4117791"/>
            <a:ext cx="15554324" cy="27651074"/>
          </a:xfrm>
          <a:prstGeom prst="rect">
            <a:avLst/>
          </a:prstGeom>
          <a:noFill/>
          <a:ln>
            <a:noFill/>
          </a:ln>
        </p:spPr>
        <p:txBody>
          <a:bodyPr/>
          <a:lstStyle>
            <a:lvl1pPr marL="0" marR="0" lvl="0" indent="0" algn="l" rtl="0">
              <a:spcBef>
                <a:spcPts val="2880"/>
              </a:spcBef>
              <a:spcAft>
                <a:spcPts val="0"/>
              </a:spcAft>
              <a:buClr>
                <a:schemeClr val="dk1"/>
              </a:buClr>
              <a:buFont typeface="Arial"/>
              <a:buNone/>
              <a:defRPr sz="14400" b="0" i="0" u="none" strike="noStrike" cap="none">
                <a:solidFill>
                  <a:schemeClr val="dk1"/>
                </a:solidFill>
                <a:latin typeface="Calibri"/>
                <a:ea typeface="Calibri"/>
                <a:cs typeface="Calibri"/>
                <a:sym typeface="Calibri"/>
              </a:defRPr>
            </a:lvl1pPr>
            <a:lvl2pPr marL="2056986" marR="0" lvl="1" indent="-12286" algn="l" rtl="0">
              <a:spcBef>
                <a:spcPts val="2520"/>
              </a:spcBef>
              <a:spcAft>
                <a:spcPts val="0"/>
              </a:spcAft>
              <a:buClr>
                <a:schemeClr val="dk1"/>
              </a:buClr>
              <a:buFont typeface="Arial"/>
              <a:buNone/>
              <a:defRPr sz="12600" b="0" i="0" u="none" strike="noStrike" cap="none">
                <a:solidFill>
                  <a:schemeClr val="dk1"/>
                </a:solidFill>
                <a:latin typeface="Calibri"/>
                <a:ea typeface="Calibri"/>
                <a:cs typeface="Calibri"/>
                <a:sym typeface="Calibri"/>
              </a:defRPr>
            </a:lvl2pPr>
            <a:lvl3pPr marL="4113981" marR="0" lvl="2" indent="-11881" algn="l" rtl="0">
              <a:spcBef>
                <a:spcPts val="2160"/>
              </a:spcBef>
              <a:spcAft>
                <a:spcPts val="0"/>
              </a:spcAft>
              <a:buClr>
                <a:schemeClr val="dk1"/>
              </a:buClr>
              <a:buFont typeface="Arial"/>
              <a:buNone/>
              <a:defRPr sz="10800" b="0" i="0" u="none" strike="noStrike" cap="none">
                <a:solidFill>
                  <a:schemeClr val="dk1"/>
                </a:solidFill>
                <a:latin typeface="Calibri"/>
                <a:ea typeface="Calibri"/>
                <a:cs typeface="Calibri"/>
                <a:sym typeface="Calibri"/>
              </a:defRPr>
            </a:lvl3pPr>
            <a:lvl4pPr marL="6170967" marR="0" lvl="3" indent="-11467" algn="l" rtl="0">
              <a:spcBef>
                <a:spcPts val="1800"/>
              </a:spcBef>
              <a:spcAft>
                <a:spcPts val="0"/>
              </a:spcAft>
              <a:buClr>
                <a:schemeClr val="dk1"/>
              </a:buClr>
              <a:buFont typeface="Arial"/>
              <a:buNone/>
              <a:defRPr sz="9000" b="0" i="0" u="none" strike="noStrike" cap="none">
                <a:solidFill>
                  <a:schemeClr val="dk1"/>
                </a:solidFill>
                <a:latin typeface="Calibri"/>
                <a:ea typeface="Calibri"/>
                <a:cs typeface="Calibri"/>
                <a:sym typeface="Calibri"/>
              </a:defRPr>
            </a:lvl4pPr>
            <a:lvl5pPr marL="8227953" marR="0" lvl="4" indent="-11052" algn="l" rtl="0">
              <a:spcBef>
                <a:spcPts val="1800"/>
              </a:spcBef>
              <a:spcAft>
                <a:spcPts val="0"/>
              </a:spcAft>
              <a:buClr>
                <a:schemeClr val="dk1"/>
              </a:buClr>
              <a:buFont typeface="Arial"/>
              <a:buNone/>
              <a:defRPr sz="9000" b="0" i="0" u="none" strike="noStrike" cap="none">
                <a:solidFill>
                  <a:schemeClr val="dk1"/>
                </a:solidFill>
                <a:latin typeface="Calibri"/>
                <a:ea typeface="Calibri"/>
                <a:cs typeface="Calibri"/>
                <a:sym typeface="Calibri"/>
              </a:defRPr>
            </a:lvl5pPr>
            <a:lvl6pPr marL="10284944" marR="0" lvl="5" indent="-10644" algn="l" rtl="0">
              <a:spcBef>
                <a:spcPts val="1800"/>
              </a:spcBef>
              <a:buClr>
                <a:schemeClr val="dk1"/>
              </a:buClr>
              <a:buFont typeface="Arial"/>
              <a:buNone/>
              <a:defRPr sz="9000" b="0" i="0" u="none" strike="noStrike" cap="none">
                <a:solidFill>
                  <a:schemeClr val="dk1"/>
                </a:solidFill>
                <a:latin typeface="Calibri"/>
                <a:ea typeface="Calibri"/>
                <a:cs typeface="Calibri"/>
                <a:sym typeface="Calibri"/>
              </a:defRPr>
            </a:lvl6pPr>
            <a:lvl7pPr marL="12341934" marR="0" lvl="6" indent="-10234" algn="l" rtl="0">
              <a:spcBef>
                <a:spcPts val="1800"/>
              </a:spcBef>
              <a:buClr>
                <a:schemeClr val="dk1"/>
              </a:buClr>
              <a:buFont typeface="Arial"/>
              <a:buNone/>
              <a:defRPr sz="9000" b="0" i="0" u="none" strike="noStrike" cap="none">
                <a:solidFill>
                  <a:schemeClr val="dk1"/>
                </a:solidFill>
                <a:latin typeface="Calibri"/>
                <a:ea typeface="Calibri"/>
                <a:cs typeface="Calibri"/>
                <a:sym typeface="Calibri"/>
              </a:defRPr>
            </a:lvl7pPr>
            <a:lvl8pPr marL="14398920" marR="0" lvl="7" indent="-9819" algn="l" rtl="0">
              <a:spcBef>
                <a:spcPts val="1800"/>
              </a:spcBef>
              <a:buClr>
                <a:schemeClr val="dk1"/>
              </a:buClr>
              <a:buFont typeface="Arial"/>
              <a:buNone/>
              <a:defRPr sz="9000" b="0" i="0" u="none" strike="noStrike" cap="none">
                <a:solidFill>
                  <a:schemeClr val="dk1"/>
                </a:solidFill>
                <a:latin typeface="Calibri"/>
                <a:ea typeface="Calibri"/>
                <a:cs typeface="Calibri"/>
                <a:sym typeface="Calibri"/>
              </a:defRPr>
            </a:lvl8pPr>
            <a:lvl9pPr marL="16455906" marR="0" lvl="8" indent="-9405" algn="l" rtl="0">
              <a:spcBef>
                <a:spcPts val="1800"/>
              </a:spcBef>
              <a:buClr>
                <a:schemeClr val="dk1"/>
              </a:buClr>
              <a:buFont typeface="Arial"/>
              <a:buNone/>
              <a:defRPr sz="90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32" name="Shape 32"/>
          <p:cNvSpPr txBox="1">
            <a:spLocks noGrp="1"/>
          </p:cNvSpPr>
          <p:nvPr>
            <p:ph type="body" idx="1"/>
          </p:nvPr>
        </p:nvSpPr>
        <p:spPr>
          <a:xfrm>
            <a:off x="5081260" y="36068012"/>
            <a:ext cx="15554324" cy="5408597"/>
          </a:xfrm>
          <a:prstGeom prst="rect">
            <a:avLst/>
          </a:prstGeom>
          <a:noFill/>
          <a:ln>
            <a:noFill/>
          </a:ln>
        </p:spPr>
        <p:txBody>
          <a:bodyPr/>
          <a:lstStyle>
            <a:lvl1pPr marL="0" marR="0" lvl="0" indent="0" algn="l" rtl="0">
              <a:spcBef>
                <a:spcPts val="1260"/>
              </a:spcBef>
              <a:spcAft>
                <a:spcPts val="0"/>
              </a:spcAft>
              <a:buClr>
                <a:schemeClr val="dk1"/>
              </a:buClr>
              <a:buFont typeface="Arial"/>
              <a:buNone/>
              <a:defRPr sz="6300" b="0" i="0" u="none" strike="noStrike" cap="none">
                <a:solidFill>
                  <a:schemeClr val="dk1"/>
                </a:solidFill>
                <a:latin typeface="Calibri"/>
                <a:ea typeface="Calibri"/>
                <a:cs typeface="Calibri"/>
                <a:sym typeface="Calibri"/>
              </a:defRPr>
            </a:lvl1pPr>
            <a:lvl2pPr marL="2056986" marR="0" lvl="1" indent="-12286" algn="l" rtl="0">
              <a:spcBef>
                <a:spcPts val="1080"/>
              </a:spcBef>
              <a:spcAft>
                <a:spcPts val="0"/>
              </a:spcAft>
              <a:buClr>
                <a:schemeClr val="dk1"/>
              </a:buClr>
              <a:buFont typeface="Arial"/>
              <a:buNone/>
              <a:defRPr sz="5400" b="0" i="0" u="none" strike="noStrike" cap="none">
                <a:solidFill>
                  <a:schemeClr val="dk1"/>
                </a:solidFill>
                <a:latin typeface="Calibri"/>
                <a:ea typeface="Calibri"/>
                <a:cs typeface="Calibri"/>
                <a:sym typeface="Calibri"/>
              </a:defRPr>
            </a:lvl2pPr>
            <a:lvl3pPr marL="4113981" marR="0" lvl="2" indent="-11881" algn="l" rtl="0">
              <a:spcBef>
                <a:spcPts val="900"/>
              </a:spcBef>
              <a:spcAft>
                <a:spcPts val="0"/>
              </a:spcAft>
              <a:buClr>
                <a:schemeClr val="dk1"/>
              </a:buClr>
              <a:buFont typeface="Arial"/>
              <a:buNone/>
              <a:defRPr sz="4500" b="0" i="0" u="none" strike="noStrike" cap="none">
                <a:solidFill>
                  <a:schemeClr val="dk1"/>
                </a:solidFill>
                <a:latin typeface="Calibri"/>
                <a:ea typeface="Calibri"/>
                <a:cs typeface="Calibri"/>
                <a:sym typeface="Calibri"/>
              </a:defRPr>
            </a:lvl3pPr>
            <a:lvl4pPr marL="6170967" marR="0" lvl="3" indent="-11467"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4pPr>
            <a:lvl5pPr marL="8227953" marR="0" lvl="4" indent="-11052"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5pPr>
            <a:lvl6pPr marL="10284944" marR="0" lvl="5" indent="-10644"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6pPr>
            <a:lvl7pPr marL="12341934" marR="0" lvl="6" indent="-10234"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7pPr>
            <a:lvl8pPr marL="14398920" marR="0" lvl="7" indent="-9819"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8pPr>
            <a:lvl9pPr marL="16455906" marR="0" lvl="8" indent="-9405"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9pPr>
          </a:lstStyle>
          <a:p>
            <a:endParaRPr/>
          </a:p>
        </p:txBody>
      </p:sp>
      <p:sp>
        <p:nvSpPr>
          <p:cNvPr id="5"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6"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7"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27871CEA-A1D3-4BB2-8A4F-2B7B93BC45DF}" type="slidenum">
              <a:rPr lang="en-US" altLang="hu-HU"/>
              <a:pPr>
                <a:defRPr/>
              </a:pPr>
              <a:t>‹#›</a:t>
            </a:fld>
            <a:endParaRPr lang="en-US" altLang="hu-HU"/>
          </a:p>
        </p:txBody>
      </p:sp>
    </p:spTree>
    <p:extLst>
      <p:ext uri="{BB962C8B-B14F-4D97-AF65-F5344CB8AC3E}">
        <p14:creationId xmlns:p14="http://schemas.microsoft.com/office/powerpoint/2010/main" val="180251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Tartalomrész képaláírással">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296195" y="1834871"/>
            <a:ext cx="8528775" cy="7808868"/>
          </a:xfrm>
          <a:prstGeom prst="rect">
            <a:avLst/>
          </a:prstGeom>
          <a:noFill/>
          <a:ln>
            <a:noFill/>
          </a:ln>
        </p:spPr>
        <p:txBody>
          <a:bodyPr anchor="b"/>
          <a:lstStyle>
            <a:lvl1pPr marL="0" marR="0" lvl="0" indent="0" algn="l" rtl="0">
              <a:spcBef>
                <a:spcPts val="0"/>
              </a:spcBef>
              <a:spcAft>
                <a:spcPts val="0"/>
              </a:spcAft>
              <a:buNone/>
              <a:defRPr sz="9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10135514" y="1834888"/>
            <a:ext cx="14492165" cy="39332376"/>
          </a:xfrm>
          <a:prstGeom prst="rect">
            <a:avLst/>
          </a:prstGeom>
          <a:noFill/>
          <a:ln>
            <a:noFill/>
          </a:ln>
        </p:spPr>
        <p:txBody>
          <a:bodyPr/>
          <a:lstStyle>
            <a:lvl1pPr marL="1541463" marR="0" lvl="0" indent="-627063" algn="l" rtl="0">
              <a:spcBef>
                <a:spcPts val="2880"/>
              </a:spcBef>
              <a:spcAft>
                <a:spcPts val="0"/>
              </a:spcAft>
              <a:buClr>
                <a:schemeClr val="dk1"/>
              </a:buClr>
              <a:buSzPct val="100000"/>
              <a:buFont typeface="Arial"/>
              <a:buChar char="•"/>
              <a:defRPr sz="14400" b="0" i="0" u="none" strike="noStrike" cap="none">
                <a:solidFill>
                  <a:schemeClr val="dk1"/>
                </a:solidFill>
                <a:latin typeface="Calibri"/>
                <a:ea typeface="Calibri"/>
                <a:cs typeface="Calibri"/>
                <a:sym typeface="Calibri"/>
              </a:defRPr>
            </a:lvl1pPr>
            <a:lvl2pPr marL="3341688" marR="0" lvl="1" indent="-484187"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2pPr>
            <a:lvl3pPr marL="5141913" marR="0" lvl="2" indent="-341312"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3pPr>
            <a:lvl4pPr marL="7199313" marR="0" lvl="3" indent="-455613"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4pPr>
            <a:lvl5pPr marL="9255125" marR="0" lvl="4" indent="-466725"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5pPr>
            <a:lvl6pPr marL="11313441" marR="0" lvl="5" indent="-467641"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6pPr>
            <a:lvl7pPr marL="13370427" marR="0" lvl="6" indent="-467227"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7pPr>
            <a:lvl8pPr marL="15427413" marR="0" lvl="7" indent="-466813"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8pPr>
            <a:lvl9pPr marL="17484404" marR="0" lvl="8" indent="-466404"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1296195" y="9643756"/>
            <a:ext cx="8528775" cy="31523509"/>
          </a:xfrm>
          <a:prstGeom prst="rect">
            <a:avLst/>
          </a:prstGeom>
          <a:noFill/>
          <a:ln>
            <a:noFill/>
          </a:ln>
        </p:spPr>
        <p:txBody>
          <a:bodyPr/>
          <a:lstStyle>
            <a:lvl1pPr marL="0" marR="0" lvl="0" indent="0" algn="l" rtl="0">
              <a:spcBef>
                <a:spcPts val="1260"/>
              </a:spcBef>
              <a:spcAft>
                <a:spcPts val="0"/>
              </a:spcAft>
              <a:buClr>
                <a:schemeClr val="dk1"/>
              </a:buClr>
              <a:buFont typeface="Arial"/>
              <a:buNone/>
              <a:defRPr sz="6300" b="0" i="0" u="none" strike="noStrike" cap="none">
                <a:solidFill>
                  <a:schemeClr val="dk1"/>
                </a:solidFill>
                <a:latin typeface="Calibri"/>
                <a:ea typeface="Calibri"/>
                <a:cs typeface="Calibri"/>
                <a:sym typeface="Calibri"/>
              </a:defRPr>
            </a:lvl1pPr>
            <a:lvl2pPr marL="2056986" marR="0" lvl="1" indent="-12286" algn="l" rtl="0">
              <a:spcBef>
                <a:spcPts val="1080"/>
              </a:spcBef>
              <a:spcAft>
                <a:spcPts val="0"/>
              </a:spcAft>
              <a:buClr>
                <a:schemeClr val="dk1"/>
              </a:buClr>
              <a:buFont typeface="Arial"/>
              <a:buNone/>
              <a:defRPr sz="5400" b="0" i="0" u="none" strike="noStrike" cap="none">
                <a:solidFill>
                  <a:schemeClr val="dk1"/>
                </a:solidFill>
                <a:latin typeface="Calibri"/>
                <a:ea typeface="Calibri"/>
                <a:cs typeface="Calibri"/>
                <a:sym typeface="Calibri"/>
              </a:defRPr>
            </a:lvl2pPr>
            <a:lvl3pPr marL="4113981" marR="0" lvl="2" indent="-11881" algn="l" rtl="0">
              <a:spcBef>
                <a:spcPts val="900"/>
              </a:spcBef>
              <a:spcAft>
                <a:spcPts val="0"/>
              </a:spcAft>
              <a:buClr>
                <a:schemeClr val="dk1"/>
              </a:buClr>
              <a:buFont typeface="Arial"/>
              <a:buNone/>
              <a:defRPr sz="4500" b="0" i="0" u="none" strike="noStrike" cap="none">
                <a:solidFill>
                  <a:schemeClr val="dk1"/>
                </a:solidFill>
                <a:latin typeface="Calibri"/>
                <a:ea typeface="Calibri"/>
                <a:cs typeface="Calibri"/>
                <a:sym typeface="Calibri"/>
              </a:defRPr>
            </a:lvl3pPr>
            <a:lvl4pPr marL="6170967" marR="0" lvl="3" indent="-11467"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4pPr>
            <a:lvl5pPr marL="8227953" marR="0" lvl="4" indent="-11052"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5pPr>
            <a:lvl6pPr marL="10284944" marR="0" lvl="5" indent="-10644"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6pPr>
            <a:lvl7pPr marL="12341934" marR="0" lvl="6" indent="-10234"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7pPr>
            <a:lvl8pPr marL="14398920" marR="0" lvl="7" indent="-9819"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8pPr>
            <a:lvl9pPr marL="16455906" marR="0" lvl="8" indent="-9405"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9pPr>
          </a:lstStyle>
          <a:p>
            <a:endParaRPr/>
          </a:p>
        </p:txBody>
      </p:sp>
      <p:sp>
        <p:nvSpPr>
          <p:cNvPr id="5"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6"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7"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68D9CC3E-81B6-4B0C-82CA-BE71080697CD}" type="slidenum">
              <a:rPr lang="en-US" altLang="hu-HU"/>
              <a:pPr>
                <a:defRPr/>
              </a:pPr>
              <a:t>‹#›</a:t>
            </a:fld>
            <a:endParaRPr lang="en-US" altLang="hu-HU"/>
          </a:p>
        </p:txBody>
      </p:sp>
    </p:spTree>
    <p:extLst>
      <p:ext uri="{BB962C8B-B14F-4D97-AF65-F5344CB8AC3E}">
        <p14:creationId xmlns:p14="http://schemas.microsoft.com/office/powerpoint/2010/main" val="270856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Üres">
    <p:spTree>
      <p:nvGrpSpPr>
        <p:cNvPr id="1" name="Shape 43"/>
        <p:cNvGrpSpPr/>
        <p:nvPr/>
      </p:nvGrpSpPr>
      <p:grpSpPr>
        <a:xfrm>
          <a:off x="0" y="0"/>
          <a:ext cx="0" cy="0"/>
          <a:chOff x="0" y="0"/>
          <a:chExt cx="0" cy="0"/>
        </a:xfrm>
      </p:grpSpPr>
      <p:sp>
        <p:nvSpPr>
          <p:cNvPr id="2"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3"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4"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8E0BCA56-BFF0-425B-9828-C2CCFA13730C}" type="slidenum">
              <a:rPr lang="en-US" altLang="hu-HU"/>
              <a:pPr>
                <a:defRPr/>
              </a:pPr>
              <a:t>‹#›</a:t>
            </a:fld>
            <a:endParaRPr lang="en-US" altLang="hu-HU"/>
          </a:p>
        </p:txBody>
      </p:sp>
    </p:spTree>
    <p:extLst>
      <p:ext uri="{BB962C8B-B14F-4D97-AF65-F5344CB8AC3E}">
        <p14:creationId xmlns:p14="http://schemas.microsoft.com/office/powerpoint/2010/main" val="71140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Csak cím">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296987" y="1846261"/>
            <a:ext cx="23331487" cy="7680325"/>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3"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4"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5"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9AE8E0EB-4FFD-41F7-ADB9-B8E0B62B73B8}" type="slidenum">
              <a:rPr lang="en-US" altLang="hu-HU"/>
              <a:pPr>
                <a:defRPr/>
              </a:pPr>
              <a:t>‹#›</a:t>
            </a:fld>
            <a:endParaRPr lang="en-US" altLang="hu-HU"/>
          </a:p>
        </p:txBody>
      </p:sp>
    </p:spTree>
    <p:extLst>
      <p:ext uri="{BB962C8B-B14F-4D97-AF65-F5344CB8AC3E}">
        <p14:creationId xmlns:p14="http://schemas.microsoft.com/office/powerpoint/2010/main" val="249720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Összehasonlítá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296194" y="1845541"/>
            <a:ext cx="23331487" cy="7680853"/>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1"/>
          </p:nvPr>
        </p:nvSpPr>
        <p:spPr>
          <a:xfrm>
            <a:off x="1296194" y="10315817"/>
            <a:ext cx="11454214" cy="4299141"/>
          </a:xfrm>
          <a:prstGeom prst="rect">
            <a:avLst/>
          </a:prstGeom>
          <a:noFill/>
          <a:ln>
            <a:noFill/>
          </a:ln>
        </p:spPr>
        <p:txBody>
          <a:bodyPr anchor="b"/>
          <a:lstStyle>
            <a:lvl1pPr marL="0" marR="0" lvl="0" indent="0" algn="l" rtl="0">
              <a:spcBef>
                <a:spcPts val="2160"/>
              </a:spcBef>
              <a:spcAft>
                <a:spcPts val="0"/>
              </a:spcAft>
              <a:buClr>
                <a:schemeClr val="dk1"/>
              </a:buClr>
              <a:buFont typeface="Arial"/>
              <a:buNone/>
              <a:defRPr sz="10800" b="1" i="0" u="none" strike="noStrike" cap="none">
                <a:solidFill>
                  <a:schemeClr val="dk1"/>
                </a:solidFill>
                <a:latin typeface="Calibri"/>
                <a:ea typeface="Calibri"/>
                <a:cs typeface="Calibri"/>
                <a:sym typeface="Calibri"/>
              </a:defRPr>
            </a:lvl1pPr>
            <a:lvl2pPr marL="2056986" marR="0" lvl="1" indent="-12286" algn="l" rtl="0">
              <a:spcBef>
                <a:spcPts val="1800"/>
              </a:spcBef>
              <a:spcAft>
                <a:spcPts val="0"/>
              </a:spcAft>
              <a:buClr>
                <a:schemeClr val="dk1"/>
              </a:buClr>
              <a:buFont typeface="Arial"/>
              <a:buNone/>
              <a:defRPr sz="9000" b="1" i="0" u="none" strike="noStrike" cap="none">
                <a:solidFill>
                  <a:schemeClr val="dk1"/>
                </a:solidFill>
                <a:latin typeface="Calibri"/>
                <a:ea typeface="Calibri"/>
                <a:cs typeface="Calibri"/>
                <a:sym typeface="Calibri"/>
              </a:defRPr>
            </a:lvl2pPr>
            <a:lvl3pPr marL="4113981" marR="0" lvl="2" indent="-11881" algn="l" rtl="0">
              <a:spcBef>
                <a:spcPts val="1620"/>
              </a:spcBef>
              <a:spcAft>
                <a:spcPts val="0"/>
              </a:spcAft>
              <a:buClr>
                <a:schemeClr val="dk1"/>
              </a:buClr>
              <a:buFont typeface="Arial"/>
              <a:buNone/>
              <a:defRPr sz="8100" b="1" i="0" u="none" strike="noStrike" cap="none">
                <a:solidFill>
                  <a:schemeClr val="dk1"/>
                </a:solidFill>
                <a:latin typeface="Calibri"/>
                <a:ea typeface="Calibri"/>
                <a:cs typeface="Calibri"/>
                <a:sym typeface="Calibri"/>
              </a:defRPr>
            </a:lvl3pPr>
            <a:lvl4pPr marL="6170967" marR="0" lvl="3" indent="-11467" algn="l" rtl="0">
              <a:spcBef>
                <a:spcPts val="1440"/>
              </a:spcBef>
              <a:spcAft>
                <a:spcPts val="0"/>
              </a:spcAft>
              <a:buClr>
                <a:schemeClr val="dk1"/>
              </a:buClr>
              <a:buFont typeface="Arial"/>
              <a:buNone/>
              <a:defRPr sz="7200" b="1" i="0" u="none" strike="noStrike" cap="none">
                <a:solidFill>
                  <a:schemeClr val="dk1"/>
                </a:solidFill>
                <a:latin typeface="Calibri"/>
                <a:ea typeface="Calibri"/>
                <a:cs typeface="Calibri"/>
                <a:sym typeface="Calibri"/>
              </a:defRPr>
            </a:lvl4pPr>
            <a:lvl5pPr marL="8227953" marR="0" lvl="4" indent="-11052" algn="l" rtl="0">
              <a:spcBef>
                <a:spcPts val="1440"/>
              </a:spcBef>
              <a:spcAft>
                <a:spcPts val="0"/>
              </a:spcAft>
              <a:buClr>
                <a:schemeClr val="dk1"/>
              </a:buClr>
              <a:buFont typeface="Arial"/>
              <a:buNone/>
              <a:defRPr sz="7200" b="1" i="0" u="none" strike="noStrike" cap="none">
                <a:solidFill>
                  <a:schemeClr val="dk1"/>
                </a:solidFill>
                <a:latin typeface="Calibri"/>
                <a:ea typeface="Calibri"/>
                <a:cs typeface="Calibri"/>
                <a:sym typeface="Calibri"/>
              </a:defRPr>
            </a:lvl5pPr>
            <a:lvl6pPr marL="10284944" marR="0" lvl="5" indent="-10644"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6pPr>
            <a:lvl7pPr marL="12341934" marR="0" lvl="6" indent="-10234"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7pPr>
            <a:lvl8pPr marL="14398920" marR="0" lvl="7" indent="-9819"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8pPr>
            <a:lvl9pPr marL="16455906" marR="0" lvl="8" indent="-9405"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1296194" y="14614957"/>
            <a:ext cx="11454214" cy="26552289"/>
          </a:xfrm>
          <a:prstGeom prst="rect">
            <a:avLst/>
          </a:prstGeom>
          <a:noFill/>
          <a:ln>
            <a:noFill/>
          </a:ln>
        </p:spPr>
        <p:txBody>
          <a:bodyPr/>
          <a:lstStyle>
            <a:lvl1pPr marL="1541463" marR="0" lvl="0" indent="-855663"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1pPr>
            <a:lvl2pPr marL="3341688" marR="0" lvl="1" indent="-712787"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2pPr>
            <a:lvl3pPr marL="5141913" marR="0" lvl="2" indent="-512762"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3pPr>
            <a:lvl4pPr marL="7199313" marR="0" lvl="3" indent="-569913" algn="l" rtl="0">
              <a:spcBef>
                <a:spcPts val="1440"/>
              </a:spcBef>
              <a:spcAft>
                <a:spcPts val="0"/>
              </a:spcAft>
              <a:buClr>
                <a:schemeClr val="dk1"/>
              </a:buClr>
              <a:buSzPct val="100000"/>
              <a:buFont typeface="Arial"/>
              <a:buChar char="–"/>
              <a:defRPr sz="7200" b="0" i="0" u="none" strike="noStrike" cap="none">
                <a:solidFill>
                  <a:schemeClr val="dk1"/>
                </a:solidFill>
                <a:latin typeface="Calibri"/>
                <a:ea typeface="Calibri"/>
                <a:cs typeface="Calibri"/>
                <a:sym typeface="Calibri"/>
              </a:defRPr>
            </a:lvl4pPr>
            <a:lvl5pPr marL="9255125" marR="0" lvl="4" indent="-581025" algn="l" rtl="0">
              <a:spcBef>
                <a:spcPts val="1440"/>
              </a:spcBef>
              <a:spcAft>
                <a:spcPts val="0"/>
              </a:spcAft>
              <a:buClr>
                <a:schemeClr val="dk1"/>
              </a:buClr>
              <a:buSzPct val="100000"/>
              <a:buFont typeface="Arial"/>
              <a:buChar char="»"/>
              <a:defRPr sz="7200" b="0" i="0" u="none" strike="noStrike" cap="none">
                <a:solidFill>
                  <a:schemeClr val="dk1"/>
                </a:solidFill>
                <a:latin typeface="Calibri"/>
                <a:ea typeface="Calibri"/>
                <a:cs typeface="Calibri"/>
                <a:sym typeface="Calibri"/>
              </a:defRPr>
            </a:lvl5pPr>
            <a:lvl6pPr marL="11313441" marR="0" lvl="5" indent="-581941"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6pPr>
            <a:lvl7pPr marL="13370427" marR="0" lvl="6" indent="-581527"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7pPr>
            <a:lvl8pPr marL="15427413" marR="0" lvl="7" indent="-581113"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8pPr>
            <a:lvl9pPr marL="17484404" marR="0" lvl="8" indent="-580704"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13168975" y="10315817"/>
            <a:ext cx="11458713" cy="4299141"/>
          </a:xfrm>
          <a:prstGeom prst="rect">
            <a:avLst/>
          </a:prstGeom>
          <a:noFill/>
          <a:ln>
            <a:noFill/>
          </a:ln>
        </p:spPr>
        <p:txBody>
          <a:bodyPr anchor="b"/>
          <a:lstStyle>
            <a:lvl1pPr marL="0" marR="0" lvl="0" indent="0" algn="l" rtl="0">
              <a:spcBef>
                <a:spcPts val="2160"/>
              </a:spcBef>
              <a:spcAft>
                <a:spcPts val="0"/>
              </a:spcAft>
              <a:buClr>
                <a:schemeClr val="dk1"/>
              </a:buClr>
              <a:buFont typeface="Arial"/>
              <a:buNone/>
              <a:defRPr sz="10800" b="1" i="0" u="none" strike="noStrike" cap="none">
                <a:solidFill>
                  <a:schemeClr val="dk1"/>
                </a:solidFill>
                <a:latin typeface="Calibri"/>
                <a:ea typeface="Calibri"/>
                <a:cs typeface="Calibri"/>
                <a:sym typeface="Calibri"/>
              </a:defRPr>
            </a:lvl1pPr>
            <a:lvl2pPr marL="2056986" marR="0" lvl="1" indent="-12286" algn="l" rtl="0">
              <a:spcBef>
                <a:spcPts val="1800"/>
              </a:spcBef>
              <a:spcAft>
                <a:spcPts val="0"/>
              </a:spcAft>
              <a:buClr>
                <a:schemeClr val="dk1"/>
              </a:buClr>
              <a:buFont typeface="Arial"/>
              <a:buNone/>
              <a:defRPr sz="9000" b="1" i="0" u="none" strike="noStrike" cap="none">
                <a:solidFill>
                  <a:schemeClr val="dk1"/>
                </a:solidFill>
                <a:latin typeface="Calibri"/>
                <a:ea typeface="Calibri"/>
                <a:cs typeface="Calibri"/>
                <a:sym typeface="Calibri"/>
              </a:defRPr>
            </a:lvl2pPr>
            <a:lvl3pPr marL="4113981" marR="0" lvl="2" indent="-11881" algn="l" rtl="0">
              <a:spcBef>
                <a:spcPts val="1620"/>
              </a:spcBef>
              <a:spcAft>
                <a:spcPts val="0"/>
              </a:spcAft>
              <a:buClr>
                <a:schemeClr val="dk1"/>
              </a:buClr>
              <a:buFont typeface="Arial"/>
              <a:buNone/>
              <a:defRPr sz="8100" b="1" i="0" u="none" strike="noStrike" cap="none">
                <a:solidFill>
                  <a:schemeClr val="dk1"/>
                </a:solidFill>
                <a:latin typeface="Calibri"/>
                <a:ea typeface="Calibri"/>
                <a:cs typeface="Calibri"/>
                <a:sym typeface="Calibri"/>
              </a:defRPr>
            </a:lvl3pPr>
            <a:lvl4pPr marL="6170967" marR="0" lvl="3" indent="-11467" algn="l" rtl="0">
              <a:spcBef>
                <a:spcPts val="1440"/>
              </a:spcBef>
              <a:spcAft>
                <a:spcPts val="0"/>
              </a:spcAft>
              <a:buClr>
                <a:schemeClr val="dk1"/>
              </a:buClr>
              <a:buFont typeface="Arial"/>
              <a:buNone/>
              <a:defRPr sz="7200" b="1" i="0" u="none" strike="noStrike" cap="none">
                <a:solidFill>
                  <a:schemeClr val="dk1"/>
                </a:solidFill>
                <a:latin typeface="Calibri"/>
                <a:ea typeface="Calibri"/>
                <a:cs typeface="Calibri"/>
                <a:sym typeface="Calibri"/>
              </a:defRPr>
            </a:lvl4pPr>
            <a:lvl5pPr marL="8227953" marR="0" lvl="4" indent="-11052" algn="l" rtl="0">
              <a:spcBef>
                <a:spcPts val="1440"/>
              </a:spcBef>
              <a:spcAft>
                <a:spcPts val="0"/>
              </a:spcAft>
              <a:buClr>
                <a:schemeClr val="dk1"/>
              </a:buClr>
              <a:buFont typeface="Arial"/>
              <a:buNone/>
              <a:defRPr sz="7200" b="1" i="0" u="none" strike="noStrike" cap="none">
                <a:solidFill>
                  <a:schemeClr val="dk1"/>
                </a:solidFill>
                <a:latin typeface="Calibri"/>
                <a:ea typeface="Calibri"/>
                <a:cs typeface="Calibri"/>
                <a:sym typeface="Calibri"/>
              </a:defRPr>
            </a:lvl5pPr>
            <a:lvl6pPr marL="10284944" marR="0" lvl="5" indent="-10644"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6pPr>
            <a:lvl7pPr marL="12341934" marR="0" lvl="6" indent="-10234"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7pPr>
            <a:lvl8pPr marL="14398920" marR="0" lvl="7" indent="-9819"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8pPr>
            <a:lvl9pPr marL="16455906" marR="0" lvl="8" indent="-9405"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4"/>
          </p:nvPr>
        </p:nvSpPr>
        <p:spPr>
          <a:xfrm>
            <a:off x="13168975" y="14614957"/>
            <a:ext cx="11458713" cy="26552289"/>
          </a:xfrm>
          <a:prstGeom prst="rect">
            <a:avLst/>
          </a:prstGeom>
          <a:noFill/>
          <a:ln>
            <a:noFill/>
          </a:ln>
        </p:spPr>
        <p:txBody>
          <a:bodyPr/>
          <a:lstStyle>
            <a:lvl1pPr marL="1541463" marR="0" lvl="0" indent="-855663"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1pPr>
            <a:lvl2pPr marL="3341688" marR="0" lvl="1" indent="-712787"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2pPr>
            <a:lvl3pPr marL="5141913" marR="0" lvl="2" indent="-512762"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3pPr>
            <a:lvl4pPr marL="7199313" marR="0" lvl="3" indent="-569913" algn="l" rtl="0">
              <a:spcBef>
                <a:spcPts val="1440"/>
              </a:spcBef>
              <a:spcAft>
                <a:spcPts val="0"/>
              </a:spcAft>
              <a:buClr>
                <a:schemeClr val="dk1"/>
              </a:buClr>
              <a:buSzPct val="100000"/>
              <a:buFont typeface="Arial"/>
              <a:buChar char="–"/>
              <a:defRPr sz="7200" b="0" i="0" u="none" strike="noStrike" cap="none">
                <a:solidFill>
                  <a:schemeClr val="dk1"/>
                </a:solidFill>
                <a:latin typeface="Calibri"/>
                <a:ea typeface="Calibri"/>
                <a:cs typeface="Calibri"/>
                <a:sym typeface="Calibri"/>
              </a:defRPr>
            </a:lvl4pPr>
            <a:lvl5pPr marL="9255125" marR="0" lvl="4" indent="-581025" algn="l" rtl="0">
              <a:spcBef>
                <a:spcPts val="1440"/>
              </a:spcBef>
              <a:spcAft>
                <a:spcPts val="0"/>
              </a:spcAft>
              <a:buClr>
                <a:schemeClr val="dk1"/>
              </a:buClr>
              <a:buSzPct val="100000"/>
              <a:buFont typeface="Arial"/>
              <a:buChar char="»"/>
              <a:defRPr sz="7200" b="0" i="0" u="none" strike="noStrike" cap="none">
                <a:solidFill>
                  <a:schemeClr val="dk1"/>
                </a:solidFill>
                <a:latin typeface="Calibri"/>
                <a:ea typeface="Calibri"/>
                <a:cs typeface="Calibri"/>
                <a:sym typeface="Calibri"/>
              </a:defRPr>
            </a:lvl5pPr>
            <a:lvl6pPr marL="11313441" marR="0" lvl="5" indent="-581941"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6pPr>
            <a:lvl7pPr marL="13370427" marR="0" lvl="6" indent="-581527"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7pPr>
            <a:lvl8pPr marL="15427413" marR="0" lvl="7" indent="-581113"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8pPr>
            <a:lvl9pPr marL="17484404" marR="0" lvl="8" indent="-580704"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7"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8"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9"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F456DB2B-E8E0-4285-BF59-831E1E51E737}" type="slidenum">
              <a:rPr lang="en-US" altLang="hu-HU"/>
              <a:pPr>
                <a:defRPr/>
              </a:pPr>
              <a:t>‹#›</a:t>
            </a:fld>
            <a:endParaRPr lang="en-US" altLang="hu-HU"/>
          </a:p>
        </p:txBody>
      </p:sp>
    </p:spTree>
    <p:extLst>
      <p:ext uri="{BB962C8B-B14F-4D97-AF65-F5344CB8AC3E}">
        <p14:creationId xmlns:p14="http://schemas.microsoft.com/office/powerpoint/2010/main" val="273440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2 tartalomrész">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296987" y="1846261"/>
            <a:ext cx="23331487" cy="7680325"/>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3677051" y="72264043"/>
            <a:ext cx="32854911" cy="204374725"/>
          </a:xfrm>
          <a:prstGeom prst="rect">
            <a:avLst/>
          </a:prstGeom>
          <a:noFill/>
          <a:ln>
            <a:noFill/>
          </a:ln>
        </p:spPr>
        <p:txBody>
          <a:bodyPr/>
          <a:lstStyle>
            <a:lvl1pPr marL="1541463" marR="0" lvl="0" indent="-741363"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1pPr>
            <a:lvl2pPr marL="3341688" marR="0" lvl="1" indent="-598487"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2pPr>
            <a:lvl3pPr marL="5141913" marR="0" lvl="2" indent="-455612"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3pPr>
            <a:lvl4pPr marL="7199313" marR="0" lvl="3" indent="-512763"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4pPr>
            <a:lvl5pPr marL="9255125" marR="0" lvl="4" indent="-523875"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5pPr>
            <a:lvl6pPr marL="11313441" marR="0" lvl="5" indent="-524791"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6pPr>
            <a:lvl7pPr marL="13370427" marR="0" lvl="6" indent="-524377"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7pPr>
            <a:lvl8pPr marL="15427413" marR="0" lvl="7" indent="-523963"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8pPr>
            <a:lvl9pPr marL="17484404" marR="0" lvl="8" indent="-523554"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36964028" y="72264043"/>
            <a:ext cx="32859409" cy="204374725"/>
          </a:xfrm>
          <a:prstGeom prst="rect">
            <a:avLst/>
          </a:prstGeom>
          <a:noFill/>
          <a:ln>
            <a:noFill/>
          </a:ln>
        </p:spPr>
        <p:txBody>
          <a:bodyPr/>
          <a:lstStyle>
            <a:lvl1pPr marL="1541463" marR="0" lvl="0" indent="-741363"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1pPr>
            <a:lvl2pPr marL="3341688" marR="0" lvl="1" indent="-598487"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2pPr>
            <a:lvl3pPr marL="5141913" marR="0" lvl="2" indent="-455612"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3pPr>
            <a:lvl4pPr marL="7199313" marR="0" lvl="3" indent="-512763"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4pPr>
            <a:lvl5pPr marL="9255125" marR="0" lvl="4" indent="-523875"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5pPr>
            <a:lvl6pPr marL="11313441" marR="0" lvl="5" indent="-524791"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6pPr>
            <a:lvl7pPr marL="13370427" marR="0" lvl="6" indent="-524377"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7pPr>
            <a:lvl8pPr marL="15427413" marR="0" lvl="7" indent="-523963"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8pPr>
            <a:lvl9pPr marL="17484404" marR="0" lvl="8" indent="-523554"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9pPr>
          </a:lstStyle>
          <a:p>
            <a:endParaRPr/>
          </a:p>
        </p:txBody>
      </p:sp>
      <p:sp>
        <p:nvSpPr>
          <p:cNvPr id="5"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6"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7"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FE5C6FC3-EC19-438B-8CD0-DBBBA3496FC9}" type="slidenum">
              <a:rPr lang="en-US" altLang="hu-HU"/>
              <a:pPr>
                <a:defRPr/>
              </a:pPr>
              <a:t>‹#›</a:t>
            </a:fld>
            <a:endParaRPr lang="en-US" altLang="hu-HU"/>
          </a:p>
        </p:txBody>
      </p:sp>
    </p:spTree>
    <p:extLst>
      <p:ext uri="{BB962C8B-B14F-4D97-AF65-F5344CB8AC3E}">
        <p14:creationId xmlns:p14="http://schemas.microsoft.com/office/powerpoint/2010/main" val="143443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6"/>
          <p:cNvSpPr txBox="1">
            <a:spLocks noGrp="1"/>
          </p:cNvSpPr>
          <p:nvPr>
            <p:ph type="title"/>
          </p:nvPr>
        </p:nvSpPr>
        <p:spPr bwMode="auto">
          <a:xfrm>
            <a:off x="1296988" y="1846263"/>
            <a:ext cx="23331487" cy="768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hu-HU" altLang="hu-HU">
              <a:sym typeface="Arial" panose="020B0604020202020204" pitchFamily="34" charset="0"/>
            </a:endParaRPr>
          </a:p>
        </p:txBody>
      </p:sp>
      <p:sp>
        <p:nvSpPr>
          <p:cNvPr id="1027" name="Shape 7"/>
          <p:cNvSpPr txBox="1">
            <a:spLocks noGrp="1"/>
          </p:cNvSpPr>
          <p:nvPr>
            <p:ph type="body" idx="1"/>
          </p:nvPr>
        </p:nvSpPr>
        <p:spPr bwMode="auto">
          <a:xfrm>
            <a:off x="1296988" y="10753725"/>
            <a:ext cx="23331487" cy="304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hu-HU" altLang="hu-HU">
              <a:sym typeface="Arial" panose="020B0604020202020204" pitchFamily="34" charset="0"/>
            </a:endParaRPr>
          </a:p>
        </p:txBody>
      </p:sp>
      <p:sp>
        <p:nvSpPr>
          <p:cNvPr id="1028" name="Shape 8">
            <a:extLst>
              <a:ext uri="{FF2B5EF4-FFF2-40B4-BE49-F238E27FC236}">
                <a16:creationId xmlns:a16="http://schemas.microsoft.com/office/drawing/2014/main" id="{AA7646AE-8C0B-478B-B1C4-AC889301909E}"/>
              </a:ext>
            </a:extLst>
          </p:cNvPr>
          <p:cNvSpPr txBox="1">
            <a:spLocks noGrp="1"/>
          </p:cNvSpPr>
          <p:nvPr>
            <p:ph type="dt" idx="10"/>
          </p:nvPr>
        </p:nvSpPr>
        <p:spPr bwMode="auto">
          <a:xfrm>
            <a:off x="1296988" y="42714863"/>
            <a:ext cx="6048375"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sz="54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pPr>
              <a:defRPr/>
            </a:pPr>
            <a:endParaRPr lang="hu-HU" altLang="hu-HU"/>
          </a:p>
        </p:txBody>
      </p:sp>
      <p:sp>
        <p:nvSpPr>
          <p:cNvPr id="1029" name="Shape 9">
            <a:extLst>
              <a:ext uri="{FF2B5EF4-FFF2-40B4-BE49-F238E27FC236}">
                <a16:creationId xmlns:a16="http://schemas.microsoft.com/office/drawing/2014/main" id="{1A959AC5-32FD-4048-AB87-BF7ADCF9495B}"/>
              </a:ext>
            </a:extLst>
          </p:cNvPr>
          <p:cNvSpPr txBox="1">
            <a:spLocks noGrp="1"/>
          </p:cNvSpPr>
          <p:nvPr>
            <p:ph type="ftr" idx="11"/>
          </p:nvPr>
        </p:nvSpPr>
        <p:spPr bwMode="auto">
          <a:xfrm>
            <a:off x="8856663" y="42714863"/>
            <a:ext cx="8210550"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sz="8100">
                <a:latin typeface="Calibri" panose="020F0502020204030204" pitchFamily="34" charset="0"/>
                <a:cs typeface="Calibri" panose="020F0502020204030204" pitchFamily="34" charset="0"/>
                <a:sym typeface="Calibri" panose="020F0502020204030204" pitchFamily="34" charset="0"/>
              </a:defRPr>
            </a:lvl1pPr>
          </a:lstStyle>
          <a:p>
            <a:pPr>
              <a:defRPr/>
            </a:pPr>
            <a:endParaRPr lang="hu-HU" altLang="hu-HU"/>
          </a:p>
        </p:txBody>
      </p:sp>
      <p:sp>
        <p:nvSpPr>
          <p:cNvPr id="1030" name="Shape 10">
            <a:extLst>
              <a:ext uri="{FF2B5EF4-FFF2-40B4-BE49-F238E27FC236}">
                <a16:creationId xmlns:a16="http://schemas.microsoft.com/office/drawing/2014/main" id="{3B2BAE3D-762A-4507-8BAF-8E788B320746}"/>
              </a:ext>
            </a:extLst>
          </p:cNvPr>
          <p:cNvSpPr txBox="1">
            <a:spLocks noGrp="1"/>
          </p:cNvSpPr>
          <p:nvPr>
            <p:ph type="sldNum" idx="12"/>
          </p:nvPr>
        </p:nvSpPr>
        <p:spPr bwMode="auto">
          <a:xfrm>
            <a:off x="18578513" y="42714863"/>
            <a:ext cx="6048375"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1375" tIns="205700" rIns="411375" bIns="205700" numCol="1" anchor="ctr" anchorCtr="0" compatLnSpc="1">
            <a:prstTxWarp prst="textNoShape">
              <a:avLst/>
            </a:prstTxWarp>
          </a:bodyPr>
          <a:lstStyle>
            <a:lvl1pPr algn="r" eaLnBrk="1" hangingPunct="1">
              <a:buClr>
                <a:srgbClr val="898989"/>
              </a:buClr>
              <a:buSzPct val="25000"/>
              <a:buFont typeface="Calibri" panose="020F0502020204030204" pitchFamily="34" charset="0"/>
              <a:buNone/>
              <a:defRPr sz="54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pPr>
              <a:defRPr/>
            </a:pPr>
            <a:fld id="{2C96F5CE-6801-4ECE-A761-10847C7A4A4A}" type="slidenum">
              <a:rPr lang="en-US" altLang="hu-HU"/>
              <a:pPr>
                <a:defRPr/>
              </a:pPr>
              <a:t>‹#›</a:t>
            </a:fld>
            <a:endParaRPr lang="en-US" altLang="hu-HU"/>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a:extLst>
              <a:ext uri="{FF2B5EF4-FFF2-40B4-BE49-F238E27FC236}">
                <a16:creationId xmlns:a16="http://schemas.microsoft.com/office/drawing/2014/main" id="{3F19B8FD-662F-4A2B-900F-D8C065DF8D52}"/>
              </a:ext>
            </a:extLst>
          </p:cNvPr>
          <p:cNvSpPr/>
          <p:nvPr/>
        </p:nvSpPr>
        <p:spPr>
          <a:xfrm>
            <a:off x="274638" y="22640925"/>
            <a:ext cx="12430125" cy="11171238"/>
          </a:xfrm>
          <a:prstGeom prst="rect">
            <a:avLst/>
          </a:prstGeom>
          <a:solidFill>
            <a:srgbClr val="0080A5"/>
          </a:solidFill>
          <a:ln>
            <a:noFill/>
          </a:ln>
          <a:effectLst/>
        </p:spPr>
        <p:txBody>
          <a:bodyPr lIns="91425" tIns="45700" rIns="91425" bIns="45700" anchor="ctr"/>
          <a:lstStyle/>
          <a:p>
            <a:pPr algn="ctr" eaLnBrk="1" fontAlgn="auto" hangingPunct="1">
              <a:spcBef>
                <a:spcPts val="0"/>
              </a:spcBef>
              <a:spcAft>
                <a:spcPts val="0"/>
              </a:spcAft>
              <a:buClr>
                <a:schemeClr val="lt1"/>
              </a:buClr>
              <a:buFont typeface="Calibri"/>
              <a:buNone/>
              <a:defRPr/>
            </a:pPr>
            <a:endParaRPr sz="8100" kern="0">
              <a:solidFill>
                <a:schemeClr val="bg1"/>
              </a:solidFill>
              <a:latin typeface="Calibri"/>
              <a:ea typeface="Calibri"/>
              <a:cs typeface="Calibri"/>
              <a:sym typeface="Calibri"/>
            </a:endParaRPr>
          </a:p>
        </p:txBody>
      </p:sp>
      <p:sp>
        <p:nvSpPr>
          <p:cNvPr id="3075" name="Shape 86"/>
          <p:cNvSpPr txBox="1">
            <a:spLocks noChangeArrowheads="1"/>
          </p:cNvSpPr>
          <p:nvPr/>
        </p:nvSpPr>
        <p:spPr bwMode="auto">
          <a:xfrm>
            <a:off x="0" y="2519363"/>
            <a:ext cx="25923875" cy="137953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11475" tIns="205725" rIns="411475" bIns="205725"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D0D0D"/>
              </a:buClr>
              <a:buSzPct val="25000"/>
              <a:buFont typeface="Arial" panose="020B0604020202020204" pitchFamily="34" charset="0"/>
              <a:buNone/>
            </a:pPr>
            <a:r>
              <a:rPr lang="en-US" altLang="hu-HU" sz="1800" b="1" baseline="30000" dirty="0">
                <a:solidFill>
                  <a:schemeClr val="bg1"/>
                </a:solidFill>
              </a:rPr>
              <a:t>1</a:t>
            </a:r>
            <a:r>
              <a:rPr lang="en-US" altLang="hu-HU" sz="1800" b="1" dirty="0">
                <a:solidFill>
                  <a:schemeClr val="bg1"/>
                </a:solidFill>
              </a:rPr>
              <a:t> sba.andras.toth@gmail.com</a:t>
            </a:r>
          </a:p>
          <a:p>
            <a:pPr algn="ctr" eaLnBrk="1" hangingPunct="1">
              <a:buClr>
                <a:srgbClr val="0D0D0D"/>
              </a:buClr>
              <a:buSzPct val="25000"/>
              <a:buFont typeface="Arial" panose="020B0604020202020204" pitchFamily="34" charset="0"/>
              <a:buNone/>
            </a:pPr>
            <a:r>
              <a:rPr lang="en-US" altLang="hu-HU" sz="1800" b="1" baseline="30000" dirty="0">
                <a:solidFill>
                  <a:schemeClr val="bg1"/>
                </a:solidFill>
              </a:rPr>
              <a:t>2 </a:t>
            </a:r>
            <a:r>
              <a:rPr lang="en-US" altLang="hu-HU" sz="1800" b="1" dirty="0">
                <a:solidFill>
                  <a:schemeClr val="bg1"/>
                </a:solidFill>
              </a:rPr>
              <a:t>patrikthetoth@gmail.com</a:t>
            </a:r>
          </a:p>
          <a:p>
            <a:pPr algn="ctr" eaLnBrk="1" hangingPunct="1">
              <a:buClr>
                <a:srgbClr val="0D0D0D"/>
              </a:buClr>
              <a:buSzPct val="25000"/>
            </a:pPr>
            <a:r>
              <a:rPr lang="en-US" altLang="hu-HU" sz="1800" b="1" baseline="30000" dirty="0">
                <a:solidFill>
                  <a:schemeClr val="bg1"/>
                </a:solidFill>
              </a:rPr>
              <a:t>3 </a:t>
            </a:r>
            <a:r>
              <a:rPr lang="en-US" altLang="hu-HU" sz="1800" b="1" dirty="0">
                <a:solidFill>
                  <a:schemeClr val="bg1"/>
                </a:solidFill>
              </a:rPr>
              <a:t>villam983@gmail.com</a:t>
            </a:r>
          </a:p>
          <a:p>
            <a:pPr algn="ctr" eaLnBrk="1" hangingPunct="1">
              <a:buClr>
                <a:srgbClr val="0D0D0D"/>
              </a:buClr>
              <a:buSzPct val="25000"/>
            </a:pPr>
            <a:r>
              <a:rPr lang="en-US" altLang="hu-HU" sz="1800" b="1" baseline="30000" dirty="0">
                <a:solidFill>
                  <a:schemeClr val="bg1"/>
                </a:solidFill>
              </a:rPr>
              <a:t>4 </a:t>
            </a:r>
            <a:r>
              <a:rPr lang="en-US" altLang="hu-HU" sz="1800" b="1" dirty="0">
                <a:solidFill>
                  <a:schemeClr val="bg1"/>
                </a:solidFill>
              </a:rPr>
              <a:t>halasz.jozsef@amk.uni-obuda.hu</a:t>
            </a:r>
          </a:p>
        </p:txBody>
      </p:sp>
      <p:sp>
        <p:nvSpPr>
          <p:cNvPr id="3076" name="Shape 87"/>
          <p:cNvSpPr txBox="1">
            <a:spLocks noChangeArrowheads="1"/>
          </p:cNvSpPr>
          <p:nvPr/>
        </p:nvSpPr>
        <p:spPr bwMode="auto">
          <a:xfrm>
            <a:off x="0" y="1847850"/>
            <a:ext cx="25923875" cy="712334"/>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11475" tIns="205725" rIns="411475" bIns="205725"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D0D0D"/>
              </a:buClr>
              <a:buSzPct val="25000"/>
              <a:buFont typeface="Arial" panose="020B0604020202020204" pitchFamily="34" charset="0"/>
              <a:buNone/>
            </a:pPr>
            <a:r>
              <a:rPr lang="en-US" altLang="hu-HU" sz="2400" b="1" dirty="0">
                <a:solidFill>
                  <a:schemeClr val="bg1"/>
                </a:solidFill>
              </a:rPr>
              <a:t>Andras Toth</a:t>
            </a:r>
            <a:r>
              <a:rPr lang="en-US" altLang="hu-HU" sz="2400" b="1" baseline="30000" dirty="0">
                <a:solidFill>
                  <a:schemeClr val="bg1"/>
                </a:solidFill>
              </a:rPr>
              <a:t>1</a:t>
            </a:r>
            <a:r>
              <a:rPr lang="en-US" altLang="hu-HU" sz="2400" b="1" dirty="0">
                <a:solidFill>
                  <a:schemeClr val="bg1"/>
                </a:solidFill>
              </a:rPr>
              <a:t>, Patrik Toth</a:t>
            </a:r>
            <a:r>
              <a:rPr lang="en-US" altLang="hu-HU" sz="2400" b="1" baseline="30000" dirty="0">
                <a:solidFill>
                  <a:schemeClr val="bg1"/>
                </a:solidFill>
              </a:rPr>
              <a:t>2</a:t>
            </a:r>
            <a:r>
              <a:rPr lang="en-US" altLang="hu-HU" sz="2400" b="1" dirty="0">
                <a:solidFill>
                  <a:schemeClr val="bg1"/>
                </a:solidFill>
              </a:rPr>
              <a:t>, Szabolcs Meszaros</a:t>
            </a:r>
            <a:r>
              <a:rPr lang="en-US" altLang="hu-HU" sz="2400" b="1" baseline="30000" dirty="0">
                <a:solidFill>
                  <a:schemeClr val="bg1"/>
                </a:solidFill>
              </a:rPr>
              <a:t>3</a:t>
            </a:r>
            <a:r>
              <a:rPr lang="en-US" altLang="hu-HU" sz="2400" b="1" dirty="0">
                <a:solidFill>
                  <a:schemeClr val="bg1"/>
                </a:solidFill>
              </a:rPr>
              <a:t>, Jozsef Halasz</a:t>
            </a:r>
            <a:r>
              <a:rPr lang="en-US" altLang="hu-HU" sz="2400" b="1" baseline="30000" dirty="0">
                <a:solidFill>
                  <a:schemeClr val="bg1"/>
                </a:solidFill>
              </a:rPr>
              <a:t>4</a:t>
            </a:r>
          </a:p>
        </p:txBody>
      </p:sp>
      <p:sp>
        <p:nvSpPr>
          <p:cNvPr id="3077" name="Shape 88"/>
          <p:cNvSpPr txBox="1">
            <a:spLocks noChangeArrowheads="1"/>
          </p:cNvSpPr>
          <p:nvPr/>
        </p:nvSpPr>
        <p:spPr bwMode="auto">
          <a:xfrm>
            <a:off x="0" y="3898901"/>
            <a:ext cx="25923875" cy="971549"/>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11475" tIns="205725" rIns="411475" bIns="205725"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D0D0D"/>
              </a:buClr>
              <a:buSzPct val="25000"/>
              <a:buFont typeface="Arial" panose="020B0604020202020204" pitchFamily="34" charset="0"/>
              <a:buNone/>
            </a:pPr>
            <a:r>
              <a:rPr lang="en-US" altLang="hu-HU" sz="2400" b="1" dirty="0">
                <a:solidFill>
                  <a:schemeClr val="bg1"/>
                </a:solidFill>
              </a:rPr>
              <a:t>Obuda University, Alba Regia Technical Faculty</a:t>
            </a:r>
          </a:p>
          <a:p>
            <a:pPr algn="ctr" eaLnBrk="1" hangingPunct="1">
              <a:buClr>
                <a:srgbClr val="0D0D0D"/>
              </a:buClr>
              <a:buSzPct val="25000"/>
              <a:buFont typeface="Arial" panose="020B0604020202020204" pitchFamily="34" charset="0"/>
              <a:buNone/>
            </a:pPr>
            <a:r>
              <a:rPr lang="en-US" altLang="hu-HU" sz="2400" b="1" dirty="0">
                <a:solidFill>
                  <a:schemeClr val="bg1"/>
                </a:solidFill>
              </a:rPr>
              <a:t>Institute of Natural Science and Software Technologies</a:t>
            </a:r>
          </a:p>
        </p:txBody>
      </p:sp>
      <p:sp>
        <p:nvSpPr>
          <p:cNvPr id="3078" name="Shape 89"/>
          <p:cNvSpPr txBox="1">
            <a:spLocks noChangeArrowheads="1"/>
          </p:cNvSpPr>
          <p:nvPr/>
        </p:nvSpPr>
        <p:spPr bwMode="auto">
          <a:xfrm>
            <a:off x="0" y="0"/>
            <a:ext cx="25923875" cy="184785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11475" tIns="205725" rIns="411475" bIns="205725"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D0D0D"/>
              </a:buClr>
              <a:buSzPct val="25000"/>
              <a:buFont typeface="Arial" panose="020B0604020202020204" pitchFamily="34" charset="0"/>
              <a:buNone/>
            </a:pPr>
            <a:r>
              <a:rPr lang="en-US" altLang="hu-HU" sz="5400" b="1" dirty="0">
                <a:solidFill>
                  <a:schemeClr val="bg1"/>
                </a:solidFill>
              </a:rPr>
              <a:t>Detecting the effects of emotions and higher dimensional facial vectorization on facial recognition in a smart mirror system</a:t>
            </a:r>
          </a:p>
        </p:txBody>
      </p:sp>
      <p:sp>
        <p:nvSpPr>
          <p:cNvPr id="91" name="Shape 91">
            <a:extLst>
              <a:ext uri="{FF2B5EF4-FFF2-40B4-BE49-F238E27FC236}">
                <a16:creationId xmlns:a16="http://schemas.microsoft.com/office/drawing/2014/main" id="{FCF21CCB-1FBD-41FD-BD44-EFDED4AE980A}"/>
              </a:ext>
            </a:extLst>
          </p:cNvPr>
          <p:cNvSpPr txBox="1"/>
          <p:nvPr/>
        </p:nvSpPr>
        <p:spPr>
          <a:xfrm>
            <a:off x="304800" y="13372107"/>
            <a:ext cx="25298400" cy="4688881"/>
          </a:xfrm>
          <a:prstGeom prst="rect">
            <a:avLst/>
          </a:prstGeom>
          <a:solidFill>
            <a:srgbClr val="0080A5"/>
          </a:solidFill>
          <a:ln>
            <a:noFill/>
          </a:ln>
          <a:effectLst/>
        </p:spPr>
        <p:txBody>
          <a:bodyPr lIns="91425" tIns="45700" rIns="91425" bIns="45700"/>
          <a:lstStyle/>
          <a:p>
            <a:pPr eaLnBrk="1" fontAlgn="auto" hangingPunct="1">
              <a:spcBef>
                <a:spcPts val="0"/>
              </a:spcBef>
              <a:spcAft>
                <a:spcPts val="0"/>
              </a:spcAft>
              <a:buClr>
                <a:schemeClr val="dk1"/>
              </a:buClr>
              <a:buFont typeface="Calibri"/>
              <a:buNone/>
              <a:defRPr/>
            </a:pPr>
            <a:endParaRPr sz="8100" kern="0">
              <a:solidFill>
                <a:schemeClr val="bg1"/>
              </a:solidFill>
              <a:latin typeface="Calibri"/>
              <a:ea typeface="Calibri"/>
              <a:cs typeface="Calibri"/>
              <a:sym typeface="Calibri"/>
            </a:endParaRPr>
          </a:p>
        </p:txBody>
      </p:sp>
      <p:sp>
        <p:nvSpPr>
          <p:cNvPr id="3080" name="Shape 92"/>
          <p:cNvSpPr txBox="1">
            <a:spLocks noChangeArrowheads="1"/>
          </p:cNvSpPr>
          <p:nvPr/>
        </p:nvSpPr>
        <p:spPr bwMode="auto">
          <a:xfrm>
            <a:off x="304800" y="13538994"/>
            <a:ext cx="25282525" cy="66675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5000" b="1" dirty="0">
                <a:solidFill>
                  <a:schemeClr val="bg1"/>
                </a:solidFill>
              </a:rPr>
              <a:t>Materials and methods</a:t>
            </a:r>
            <a:endParaRPr lang="en-US" altLang="hu-HU" sz="5000" dirty="0">
              <a:solidFill>
                <a:schemeClr val="bg1"/>
              </a:solidFill>
            </a:endParaRPr>
          </a:p>
        </p:txBody>
      </p:sp>
      <p:sp>
        <p:nvSpPr>
          <p:cNvPr id="3082" name="Shape 96"/>
          <p:cNvSpPr txBox="1">
            <a:spLocks noChangeArrowheads="1"/>
          </p:cNvSpPr>
          <p:nvPr/>
        </p:nvSpPr>
        <p:spPr bwMode="auto">
          <a:xfrm>
            <a:off x="274638" y="22440900"/>
            <a:ext cx="12430125" cy="87153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5000" b="1" dirty="0">
                <a:solidFill>
                  <a:schemeClr val="bg1"/>
                </a:solidFill>
              </a:rPr>
              <a:t>Emotions and their intensities</a:t>
            </a:r>
          </a:p>
        </p:txBody>
      </p:sp>
      <p:sp>
        <p:nvSpPr>
          <p:cNvPr id="3083" name="Shape 97"/>
          <p:cNvSpPr txBox="1">
            <a:spLocks noChangeArrowheads="1"/>
          </p:cNvSpPr>
          <p:nvPr/>
        </p:nvSpPr>
        <p:spPr bwMode="auto">
          <a:xfrm>
            <a:off x="18961100" y="43018669"/>
            <a:ext cx="6756400" cy="175418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3600" b="1" dirty="0">
                <a:solidFill>
                  <a:schemeClr val="bg1"/>
                </a:solidFill>
              </a:rPr>
              <a:t>The research has been supported by the </a:t>
            </a:r>
          </a:p>
          <a:p>
            <a:pPr algn="ctr" eaLnBrk="1" hangingPunct="1">
              <a:buClr>
                <a:srgbClr val="000000"/>
              </a:buClr>
              <a:buSzPct val="25000"/>
              <a:buFont typeface="Arial" panose="020B0604020202020204" pitchFamily="34" charset="0"/>
              <a:buNone/>
            </a:pPr>
            <a:r>
              <a:rPr lang="en-US" altLang="hu-HU" sz="3600" b="1" dirty="0">
                <a:solidFill>
                  <a:schemeClr val="bg1"/>
                </a:solidFill>
              </a:rPr>
              <a:t>NTP-HHTDK-19 grant.</a:t>
            </a:r>
          </a:p>
        </p:txBody>
      </p:sp>
      <p:sp>
        <p:nvSpPr>
          <p:cNvPr id="101" name="Shape 101">
            <a:extLst>
              <a:ext uri="{FF2B5EF4-FFF2-40B4-BE49-F238E27FC236}">
                <a16:creationId xmlns:a16="http://schemas.microsoft.com/office/drawing/2014/main" id="{0A00AC44-6380-4DF3-A86C-3F9AF330849E}"/>
              </a:ext>
            </a:extLst>
          </p:cNvPr>
          <p:cNvSpPr txBox="1"/>
          <p:nvPr/>
        </p:nvSpPr>
        <p:spPr>
          <a:xfrm>
            <a:off x="304800" y="34136013"/>
            <a:ext cx="25314275" cy="7947025"/>
          </a:xfrm>
          <a:prstGeom prst="rect">
            <a:avLst/>
          </a:prstGeom>
          <a:solidFill>
            <a:srgbClr val="0080A5"/>
          </a:solidFill>
          <a:ln>
            <a:noFill/>
          </a:ln>
          <a:effectLst/>
        </p:spPr>
        <p:txBody>
          <a:bodyPr lIns="91425" tIns="45700" rIns="91425" bIns="45700"/>
          <a:lstStyle/>
          <a:p>
            <a:pPr eaLnBrk="1" fontAlgn="auto" hangingPunct="1">
              <a:spcBef>
                <a:spcPts val="0"/>
              </a:spcBef>
              <a:spcAft>
                <a:spcPts val="0"/>
              </a:spcAft>
              <a:buClr>
                <a:schemeClr val="dk1"/>
              </a:buClr>
              <a:buFont typeface="Calibri"/>
              <a:buNone/>
              <a:defRPr/>
            </a:pPr>
            <a:endParaRPr sz="8100" kern="0">
              <a:solidFill>
                <a:schemeClr val="bg1"/>
              </a:solidFill>
              <a:latin typeface="Calibri"/>
              <a:ea typeface="Calibri"/>
              <a:cs typeface="Calibri"/>
              <a:sym typeface="Calibri"/>
            </a:endParaRPr>
          </a:p>
        </p:txBody>
      </p:sp>
      <p:sp>
        <p:nvSpPr>
          <p:cNvPr id="3085" name="Shape 102"/>
          <p:cNvSpPr txBox="1">
            <a:spLocks noChangeArrowheads="1"/>
          </p:cNvSpPr>
          <p:nvPr/>
        </p:nvSpPr>
        <p:spPr bwMode="auto">
          <a:xfrm>
            <a:off x="304800" y="34136013"/>
            <a:ext cx="25314275" cy="992187"/>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5000" b="1">
                <a:solidFill>
                  <a:schemeClr val="bg1"/>
                </a:solidFill>
              </a:rPr>
              <a:t>Conclusion</a:t>
            </a:r>
          </a:p>
        </p:txBody>
      </p:sp>
      <p:sp>
        <p:nvSpPr>
          <p:cNvPr id="29" name="Shape 84">
            <a:extLst>
              <a:ext uri="{FF2B5EF4-FFF2-40B4-BE49-F238E27FC236}">
                <a16:creationId xmlns:a16="http://schemas.microsoft.com/office/drawing/2014/main" id="{BF8AF278-D46D-4CA8-A0B0-B739A9D588B1}"/>
              </a:ext>
            </a:extLst>
          </p:cNvPr>
          <p:cNvSpPr/>
          <p:nvPr/>
        </p:nvSpPr>
        <p:spPr>
          <a:xfrm>
            <a:off x="13287375" y="22640925"/>
            <a:ext cx="12430125" cy="11171238"/>
          </a:xfrm>
          <a:prstGeom prst="rect">
            <a:avLst/>
          </a:prstGeom>
          <a:solidFill>
            <a:srgbClr val="0080A5"/>
          </a:solidFill>
          <a:ln>
            <a:noFill/>
          </a:ln>
          <a:effectLst/>
        </p:spPr>
        <p:txBody>
          <a:bodyPr lIns="91425" tIns="45700" rIns="91425" bIns="45700" anchor="ctr"/>
          <a:lstStyle/>
          <a:p>
            <a:pPr algn="ctr" eaLnBrk="1" fontAlgn="auto" hangingPunct="1">
              <a:spcBef>
                <a:spcPts val="0"/>
              </a:spcBef>
              <a:spcAft>
                <a:spcPts val="0"/>
              </a:spcAft>
              <a:buClr>
                <a:schemeClr val="lt1"/>
              </a:buClr>
              <a:buFont typeface="Calibri"/>
              <a:buNone/>
              <a:defRPr/>
            </a:pPr>
            <a:endParaRPr sz="8100" kern="0">
              <a:solidFill>
                <a:schemeClr val="bg1"/>
              </a:solidFill>
              <a:latin typeface="Calibri"/>
              <a:ea typeface="Calibri"/>
              <a:cs typeface="Calibri"/>
              <a:sym typeface="Calibri"/>
            </a:endParaRPr>
          </a:p>
        </p:txBody>
      </p:sp>
      <p:sp>
        <p:nvSpPr>
          <p:cNvPr id="3089" name="Shape 96"/>
          <p:cNvSpPr txBox="1">
            <a:spLocks noChangeArrowheads="1"/>
          </p:cNvSpPr>
          <p:nvPr/>
        </p:nvSpPr>
        <p:spPr bwMode="auto">
          <a:xfrm>
            <a:off x="13287375" y="22440900"/>
            <a:ext cx="12430125" cy="87153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5000" b="1" dirty="0">
                <a:solidFill>
                  <a:schemeClr val="bg1"/>
                </a:solidFill>
              </a:rPr>
              <a:t>Distance statistics</a:t>
            </a:r>
          </a:p>
        </p:txBody>
      </p:sp>
      <p:sp>
        <p:nvSpPr>
          <p:cNvPr id="3091" name="Shape 102"/>
          <p:cNvSpPr txBox="1">
            <a:spLocks noChangeArrowheads="1"/>
          </p:cNvSpPr>
          <p:nvPr/>
        </p:nvSpPr>
        <p:spPr bwMode="auto">
          <a:xfrm>
            <a:off x="304800" y="35452050"/>
            <a:ext cx="25314275" cy="662463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4500" dirty="0">
                <a:solidFill>
                  <a:schemeClr val="bg1"/>
                </a:solidFill>
              </a:rPr>
              <a:t>In conclusion, our result indicate that the 512-dimensional  solution had higher sensitivity and the effect of emotional  content on facial detection must be considered in later studies. It is self-evident, that those measurements that were  performed between two different users resulted in higher  distances, in this case emotion and their intensities did not resulted in a marked layering. Within the same users, different  emotions resulted in a significant increase of distances, e.g. in  high intensity anger, the distances doubled, compared to the  neutral faces in 512-dimensional measurements. </a:t>
            </a:r>
          </a:p>
          <a:p>
            <a:pPr algn="just" eaLnBrk="1" hangingPunct="1">
              <a:buClr>
                <a:srgbClr val="000000"/>
              </a:buClr>
              <a:buSzPct val="25000"/>
              <a:buFont typeface="Arial" panose="020B0604020202020204" pitchFamily="34" charset="0"/>
              <a:buNone/>
            </a:pPr>
            <a:r>
              <a:rPr lang="en-US" altLang="hu-HU" sz="4500" dirty="0">
                <a:solidFill>
                  <a:schemeClr val="bg1"/>
                </a:solidFill>
              </a:rPr>
              <a:t>The presented study proved, that the emotional qualities  have great impact on the measured distances. In addition, it  has been proven, that the 512-dimensional system handles  these emotional qualities with greater finesse.</a:t>
            </a:r>
          </a:p>
          <a:p>
            <a:pPr algn="just" eaLnBrk="1" hangingPunct="1">
              <a:buClr>
                <a:srgbClr val="000000"/>
              </a:buClr>
              <a:buSzPct val="25000"/>
              <a:buFont typeface="Arial" panose="020B0604020202020204" pitchFamily="34" charset="0"/>
              <a:buNone/>
            </a:pPr>
            <a:endParaRPr lang="en-US" altLang="hu-HU" sz="4500" dirty="0">
              <a:solidFill>
                <a:schemeClr val="bg1"/>
              </a:solidFill>
            </a:endParaRPr>
          </a:p>
        </p:txBody>
      </p:sp>
      <p:sp>
        <p:nvSpPr>
          <p:cNvPr id="3092" name="Shape 92"/>
          <p:cNvSpPr txBox="1">
            <a:spLocks noChangeArrowheads="1"/>
          </p:cNvSpPr>
          <p:nvPr/>
        </p:nvSpPr>
        <p:spPr bwMode="auto">
          <a:xfrm>
            <a:off x="304800" y="14485145"/>
            <a:ext cx="25298400" cy="739159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4300" dirty="0">
                <a:solidFill>
                  <a:schemeClr val="bg1"/>
                </a:solidFill>
              </a:rPr>
              <a:t>The 4 basic face features for this paper have been created with </a:t>
            </a:r>
            <a:r>
              <a:rPr lang="en-US" altLang="hu-HU" sz="4300" dirty="0" err="1">
                <a:solidFill>
                  <a:schemeClr val="bg1"/>
                </a:solidFill>
              </a:rPr>
              <a:t>FaceGen</a:t>
            </a:r>
            <a:r>
              <a:rPr lang="en-US" altLang="hu-HU" sz="4300" dirty="0">
                <a:solidFill>
                  <a:schemeClr val="bg1"/>
                </a:solidFill>
              </a:rPr>
              <a:t> </a:t>
            </a:r>
            <a:r>
              <a:rPr lang="en-US" altLang="hu-HU" sz="4300" dirty="0" err="1">
                <a:solidFill>
                  <a:schemeClr val="bg1"/>
                </a:solidFill>
              </a:rPr>
              <a:t>Modeller</a:t>
            </a:r>
            <a:r>
              <a:rPr lang="en-US" altLang="hu-HU" sz="4300" dirty="0">
                <a:solidFill>
                  <a:schemeClr val="bg1"/>
                </a:solidFill>
              </a:rPr>
              <a:t>, each with two emotions, anger and happiness. These sets were created for each emotion: neutral with the  intensity between 0 and 10 %, low with the intensity between 20 and 30 % and high, with the intensity value between 50  and 60 % with 1 percent increments for all sets. Faces were compared using convolutional neural networks which quantify facial features in an n-dimensional vector. Then two vectors are compared by calculating the Euclidean distance of the two vectors. Results from a 128D and a 512D neural network were compared. More than 30 thousand data points were gathered during the tests, these contained the compared users’ data such as username, applied emotion, the  emotions intensity, and the Euclidean distance within the 2 users. This type of distance was used in the FaceNet paper and was determined, that a distance of 1.1 would be a threshold between the same user (below 1.1) and another user (above 1.1).</a:t>
            </a:r>
          </a:p>
        </p:txBody>
      </p:sp>
      <p:sp>
        <p:nvSpPr>
          <p:cNvPr id="40" name="Shape 91">
            <a:extLst>
              <a:ext uri="{FF2B5EF4-FFF2-40B4-BE49-F238E27FC236}">
                <a16:creationId xmlns:a16="http://schemas.microsoft.com/office/drawing/2014/main" id="{242B0FC9-23AC-4EDA-A71A-068E8502A9DC}"/>
              </a:ext>
            </a:extLst>
          </p:cNvPr>
          <p:cNvSpPr txBox="1"/>
          <p:nvPr/>
        </p:nvSpPr>
        <p:spPr>
          <a:xfrm>
            <a:off x="333375" y="5441950"/>
            <a:ext cx="25312688" cy="1116013"/>
          </a:xfrm>
          <a:prstGeom prst="rect">
            <a:avLst/>
          </a:prstGeom>
          <a:solidFill>
            <a:srgbClr val="0080A5"/>
          </a:solidFill>
          <a:ln>
            <a:noFill/>
          </a:ln>
          <a:effectLst/>
        </p:spPr>
        <p:txBody>
          <a:bodyPr lIns="91425" tIns="45700" rIns="91425" bIns="45700"/>
          <a:lstStyle/>
          <a:p>
            <a:pPr eaLnBrk="1" fontAlgn="auto" hangingPunct="1">
              <a:spcBef>
                <a:spcPts val="0"/>
              </a:spcBef>
              <a:spcAft>
                <a:spcPts val="0"/>
              </a:spcAft>
              <a:buClr>
                <a:schemeClr val="dk1"/>
              </a:buClr>
              <a:buFont typeface="Calibri"/>
              <a:buNone/>
              <a:defRPr/>
            </a:pPr>
            <a:endParaRPr sz="8100" kern="0">
              <a:solidFill>
                <a:schemeClr val="bg1"/>
              </a:solidFill>
              <a:latin typeface="Calibri"/>
              <a:ea typeface="Calibri"/>
              <a:cs typeface="Calibri"/>
              <a:sym typeface="Calibri"/>
            </a:endParaRPr>
          </a:p>
        </p:txBody>
      </p:sp>
      <p:sp>
        <p:nvSpPr>
          <p:cNvPr id="3094" name="Shape 92"/>
          <p:cNvSpPr txBox="1">
            <a:spLocks noChangeArrowheads="1"/>
          </p:cNvSpPr>
          <p:nvPr/>
        </p:nvSpPr>
        <p:spPr bwMode="auto">
          <a:xfrm>
            <a:off x="336550" y="5583238"/>
            <a:ext cx="25311100" cy="66675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hu-HU" altLang="hu-HU" sz="5000" b="1">
                <a:solidFill>
                  <a:schemeClr val="bg1"/>
                </a:solidFill>
              </a:rPr>
              <a:t>Introduction</a:t>
            </a:r>
            <a:endParaRPr lang="en-US" altLang="hu-HU" sz="5000">
              <a:solidFill>
                <a:schemeClr val="bg1"/>
              </a:solidFill>
            </a:endParaRPr>
          </a:p>
        </p:txBody>
      </p:sp>
      <p:sp>
        <p:nvSpPr>
          <p:cNvPr id="3095" name="Shape 92"/>
          <p:cNvSpPr txBox="1">
            <a:spLocks noChangeArrowheads="1"/>
          </p:cNvSpPr>
          <p:nvPr/>
        </p:nvSpPr>
        <p:spPr bwMode="auto">
          <a:xfrm>
            <a:off x="333375" y="6557963"/>
            <a:ext cx="25312688" cy="6450012"/>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4300" dirty="0">
                <a:solidFill>
                  <a:schemeClr val="bg1"/>
                </a:solidFill>
              </a:rPr>
              <a:t>Smart devices are part of our everyday life now. Most  companies try to adapt their products to fit their customers as  best as possible. The team’s vision is about a smart mirror,  that utilizes face recognition to show meaningful information  to its users while they perform menial tasks. The team's smart mirror project consist of three major  components, one of these were the face recognition pipeline.  Over the course of the project some results pointed out, that  the current state of the pipeline is not sufficient, thus new  technologies were adopted. Because of this change in the underlying technologies, we  were able to achieve greater accuracy for our face recognition  system. Using this newly gained accuracy a new goal was set,  to detect the effects of different emotions on the face recognition pipeline accuracy, and using this data prepare our  system to differentiate emotions on our users’ face.</a:t>
            </a:r>
          </a:p>
        </p:txBody>
      </p:sp>
      <p:sp>
        <p:nvSpPr>
          <p:cNvPr id="3096" name="Shape 96"/>
          <p:cNvSpPr txBox="1">
            <a:spLocks noChangeArrowheads="1"/>
          </p:cNvSpPr>
          <p:nvPr/>
        </p:nvSpPr>
        <p:spPr bwMode="auto">
          <a:xfrm>
            <a:off x="304800" y="31935514"/>
            <a:ext cx="12331700" cy="187665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179553" marR="322720" algn="ctr" rtl="0">
              <a:spcBef>
                <a:spcPts val="510"/>
              </a:spcBef>
              <a:spcAft>
                <a:spcPts val="0"/>
              </a:spcAft>
            </a:pPr>
            <a:r>
              <a:rPr lang="en-US" sz="3000" b="0" i="1" u="none" strike="noStrike" dirty="0">
                <a:solidFill>
                  <a:schemeClr val="bg1"/>
                </a:solidFill>
                <a:effectLst/>
                <a:latin typeface="Times New Roman" panose="02020603050405020304" pitchFamily="18" charset="0"/>
              </a:rPr>
              <a:t>Fig 1. Dots represent measured distances. </a:t>
            </a:r>
            <a:endParaRPr lang="en-US" sz="3000" b="0" dirty="0">
              <a:solidFill>
                <a:schemeClr val="bg1"/>
              </a:solidFill>
              <a:effectLst/>
            </a:endParaRPr>
          </a:p>
          <a:p>
            <a:pPr marL="182690" marR="299568" algn="ctr" rtl="0">
              <a:spcBef>
                <a:spcPts val="20"/>
              </a:spcBef>
              <a:spcAft>
                <a:spcPts val="0"/>
              </a:spcAft>
            </a:pPr>
            <a:r>
              <a:rPr lang="en-US" sz="3000" b="0" i="1" u="none" strike="noStrike" dirty="0">
                <a:solidFill>
                  <a:schemeClr val="bg1"/>
                </a:solidFill>
                <a:effectLst/>
                <a:latin typeface="Times New Roman" panose="02020603050405020304" pitchFamily="18" charset="0"/>
              </a:rPr>
              <a:t>Dot coloring represent the emotion and intensity combination. Layering only is expressed in measurements belonging to the same  users (dots with smaller distances).</a:t>
            </a:r>
            <a:endParaRPr lang="en-US" sz="3000" b="0" dirty="0">
              <a:solidFill>
                <a:schemeClr val="bg1"/>
              </a:solidFill>
              <a:effectLst/>
            </a:endParaRPr>
          </a:p>
          <a:p>
            <a:br>
              <a:rPr lang="en-US" sz="6000" dirty="0"/>
            </a:br>
            <a:endParaRPr lang="en-US" altLang="hu-HU" sz="4500" dirty="0">
              <a:solidFill>
                <a:schemeClr val="bg1"/>
              </a:solidFill>
            </a:endParaRPr>
          </a:p>
        </p:txBody>
      </p:sp>
      <p:sp>
        <p:nvSpPr>
          <p:cNvPr id="3097" name="Shape 96"/>
          <p:cNvSpPr txBox="1">
            <a:spLocks noChangeArrowheads="1"/>
          </p:cNvSpPr>
          <p:nvPr/>
        </p:nvSpPr>
        <p:spPr bwMode="auto">
          <a:xfrm>
            <a:off x="13446125" y="31939315"/>
            <a:ext cx="12271375" cy="169504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sz="3000" b="0" i="1" u="none" strike="noStrike" dirty="0">
                <a:solidFill>
                  <a:schemeClr val="bg1"/>
                </a:solidFill>
                <a:effectLst/>
                <a:latin typeface="Times New Roman" panose="02020603050405020304" pitchFamily="18" charset="0"/>
              </a:rPr>
              <a:t>Table 1. General Linear Model (STATISTICA 7.0) was used in the examined 4- factorial design. p &lt; 0.05 represents statistically significant difference  between groups. The results of the interactions are also presented. </a:t>
            </a:r>
            <a:endParaRPr lang="en-US" altLang="hu-HU" sz="3000" dirty="0">
              <a:solidFill>
                <a:schemeClr val="bg1"/>
              </a:solidFill>
            </a:endParaRPr>
          </a:p>
        </p:txBody>
      </p:sp>
      <p:sp>
        <p:nvSpPr>
          <p:cNvPr id="2" name="Obdĺžnik 1"/>
          <p:cNvSpPr/>
          <p:nvPr/>
        </p:nvSpPr>
        <p:spPr>
          <a:xfrm>
            <a:off x="21537534" y="44780795"/>
            <a:ext cx="3070071" cy="923330"/>
          </a:xfrm>
          <a:prstGeom prst="rect">
            <a:avLst/>
          </a:prstGeom>
          <a:noFill/>
        </p:spPr>
        <p:txBody>
          <a:bodyPr wrap="none" lIns="91440" tIns="45720" rIns="91440" bIns="45720">
            <a:spAutoFit/>
          </a:bodyPr>
          <a:lstStyle/>
          <a:p>
            <a:pPr algn="ctr"/>
            <a:r>
              <a:rPr lang="hu-HU" sz="5400" b="1" cap="none" spc="0" dirty="0">
                <a:ln w="22225">
                  <a:solidFill>
                    <a:schemeClr val="accent2"/>
                  </a:solidFill>
                  <a:prstDash val="solid"/>
                </a:ln>
                <a:solidFill>
                  <a:schemeClr val="accent2">
                    <a:lumMod val="40000"/>
                    <a:lumOff val="60000"/>
                  </a:schemeClr>
                </a:solidFill>
                <a:effectLst/>
              </a:rPr>
              <a:t>AIS</a:t>
            </a:r>
            <a:r>
              <a:rPr lang="en-US" sz="5400" b="1" cap="none" spc="0" dirty="0">
                <a:ln w="22225">
                  <a:solidFill>
                    <a:schemeClr val="accent2"/>
                  </a:solidFill>
                  <a:prstDash val="solid"/>
                </a:ln>
                <a:solidFill>
                  <a:schemeClr val="accent2">
                    <a:lumMod val="40000"/>
                    <a:lumOff val="60000"/>
                  </a:schemeClr>
                </a:solidFill>
                <a:effectLst/>
              </a:rPr>
              <a:t> 2020</a:t>
            </a:r>
            <a:endParaRPr lang="sk-SK" sz="5400" b="1" cap="none" spc="0" dirty="0">
              <a:ln w="22225">
                <a:solidFill>
                  <a:schemeClr val="accent2"/>
                </a:solidFill>
                <a:prstDash val="solid"/>
              </a:ln>
              <a:solidFill>
                <a:schemeClr val="accent2">
                  <a:lumMod val="40000"/>
                  <a:lumOff val="60000"/>
                </a:schemeClr>
              </a:solidFill>
              <a:effectLst/>
            </a:endParaRPr>
          </a:p>
        </p:txBody>
      </p:sp>
      <p:pic>
        <p:nvPicPr>
          <p:cNvPr id="4" name="Picture 3" descr="Graphical user interface, qr code&#10;&#10;Description automatically generated">
            <a:extLst>
              <a:ext uri="{FF2B5EF4-FFF2-40B4-BE49-F238E27FC236}">
                <a16:creationId xmlns:a16="http://schemas.microsoft.com/office/drawing/2014/main" id="{DCB8EB26-98D0-49A8-A062-CEB4D7AF94F8}"/>
              </a:ext>
            </a:extLst>
          </p:cNvPr>
          <p:cNvPicPr>
            <a:picLocks noChangeAspect="1"/>
          </p:cNvPicPr>
          <p:nvPr/>
        </p:nvPicPr>
        <p:blipFill>
          <a:blip r:embed="rId3"/>
          <a:stretch>
            <a:fillRect/>
          </a:stretch>
        </p:blipFill>
        <p:spPr>
          <a:xfrm>
            <a:off x="780714" y="23353539"/>
            <a:ext cx="11417971" cy="8581974"/>
          </a:xfrm>
          <a:prstGeom prst="rect">
            <a:avLst/>
          </a:prstGeom>
        </p:spPr>
      </p:pic>
      <p:pic>
        <p:nvPicPr>
          <p:cNvPr id="11" name="Picture 10" descr="Table&#10;&#10;Description automatically generated">
            <a:extLst>
              <a:ext uri="{FF2B5EF4-FFF2-40B4-BE49-F238E27FC236}">
                <a16:creationId xmlns:a16="http://schemas.microsoft.com/office/drawing/2014/main" id="{17068A6E-57C8-40A7-8CAA-23C6DB59F1AA}"/>
              </a:ext>
            </a:extLst>
          </p:cNvPr>
          <p:cNvPicPr>
            <a:picLocks noChangeAspect="1"/>
          </p:cNvPicPr>
          <p:nvPr/>
        </p:nvPicPr>
        <p:blipFill>
          <a:blip r:embed="rId4"/>
          <a:stretch>
            <a:fillRect/>
          </a:stretch>
        </p:blipFill>
        <p:spPr>
          <a:xfrm>
            <a:off x="13605298" y="23353539"/>
            <a:ext cx="11794278" cy="8385751"/>
          </a:xfrm>
          <a:prstGeom prst="rect">
            <a:avLst/>
          </a:prstGeom>
        </p:spPr>
      </p:pic>
    </p:spTree>
  </p:cSld>
  <p:clrMapOvr>
    <a:masterClrMapping/>
  </p:clrMapOvr>
</p:sld>
</file>

<file path=ppt/theme/theme1.xml><?xml version="1.0" encoding="utf-8"?>
<a:theme xmlns:a="http://schemas.openxmlformats.org/drawingml/2006/main" name="Office-té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661</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Office-téma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AIS 2020</dc:creator>
  <cp:lastModifiedBy>Patrik Tóth</cp:lastModifiedBy>
  <cp:revision>34</cp:revision>
  <dcterms:modified xsi:type="dcterms:W3CDTF">2020-10-23T09:20:53Z</dcterms:modified>
</cp:coreProperties>
</file>