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33E7-6B1B-4188-ADA6-2FAFAFE0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0E3D6-4B57-451D-9088-262FEC9F3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F2A1-258C-4006-BAD2-07C1E96E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C704-934C-4623-8C89-8A303083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12B3-D7E5-4818-BC22-2EC28A4E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6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6798-F7A2-4DD7-BDE5-6A3C7B14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63FA3-0E96-438F-B57A-7B842A212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963B-868C-4222-879C-49BE0F17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9A4E-342C-4772-B19D-A2A411C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3D0E-8C5C-42AC-821F-04BDCBF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9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61FFC-C688-4BCD-BB36-4DF53FA3D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BA033-1B0D-4356-9CB4-DE33B61B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552E-A25E-468B-93B9-120FA568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FF66-BEEE-45B5-B267-9D076342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F737-F6B3-4457-ADFE-18A4180E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7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E75-62E9-440B-924A-4E280395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6F68-4793-4670-9DB5-3A7AA361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5935-CA87-4BF6-9147-4D9F4D48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6111-CA33-4CBB-A325-B69E4EE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628E-C70A-4A8E-AF48-5EC47A0E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2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CC7C-0860-4032-B66B-20FBF7DA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97A1-3909-4A51-BD9F-B738D85D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962F-51A4-423F-839F-784C276E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F6EB-1D95-41ED-A487-A86B82C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B09F-55E5-45C8-87B4-CC94846F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2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44EF-7661-4B21-A4FC-BFCA4066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8C1C-8837-4F8E-9138-205932DDC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AA0B-DFDF-4A62-AB5C-54223D09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868F8-BF4F-4852-BF8A-02541256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D763-1ABF-4F2C-9A57-D3E7496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237A-A2E4-44A2-B867-7C3FA0E3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8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1B1-0CA9-43A9-9C92-0779DA05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8D92-80AF-4F6E-88F8-16E21167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DDCDE-3EE2-4C03-A5F1-A8A3B2B0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21A55-CBAA-4DB1-B195-285F57D68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98C3C-CB7B-4207-A551-EC728E9D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DFEB7-7707-4594-80C7-A521A64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159C5-295F-4348-95F8-AD14393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9E32F-D014-4F63-8CBA-CCF820D4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6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FE0-676E-4911-8DE6-AFC8853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666F7-07AD-4330-989A-4C2C2B30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E793A-4809-47EB-BEAA-B0B82C1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ED4C-DC77-46E2-880F-AC7AE983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5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EAA16-C15A-40E2-BA24-506CBED4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3E4E-2BE6-4E3F-902B-EB454B8A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00365-D3BB-469C-ACE4-3A941F12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6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2E36-6C0A-4C95-AC4A-26DB1233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E8B-0719-42BA-9502-5995905F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A913-DA67-428A-A5EF-0890AB98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F0B9-7812-49AD-834E-02E2A162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AE2B-70B8-4E40-997B-6B30E39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525D9-3F8D-48FA-9E6C-9B9AB3A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554-B582-4451-B152-1CA9D811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CFDF1-9510-45D7-A4DE-9599DAB4E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C7499-3D75-4613-89E7-0A438ED0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2694-7A01-494C-8713-B9510A28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4961-FC31-4E38-BCB5-6FB15D4D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172A-84A3-452B-A045-5E389DF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3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3806D-009D-4896-AA8C-6DDEE43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60E2-69C3-40EB-B951-95A1E50B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200B-1A4A-42E6-B37D-BFD32771D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13CF-D52D-4F2B-A19C-E2C3B5E90C3A}" type="datetimeFigureOut">
              <a:rPr lang="hu-HU" smtClean="0"/>
              <a:t>2020. 09. 05.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C974-0EDB-4C40-B05F-7A029A899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AEFC-5865-4BAC-9B0E-8E8821A09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AE61-4E25-4D44-AE16-8BC86766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5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93352-AB5D-4DE5-999B-2C1AB90F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366837"/>
            <a:ext cx="5800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C04FD-79C4-4576-A34A-1EDCC90C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5250"/>
            <a:ext cx="8915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F118A-EFD8-4398-B4C9-C7A8F94B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95250"/>
            <a:ext cx="88963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Jozsef Halasz</dc:creator>
  <cp:lastModifiedBy>Jozsef Halasz</cp:lastModifiedBy>
  <cp:revision>3</cp:revision>
  <dcterms:created xsi:type="dcterms:W3CDTF">2020-09-05T14:55:29Z</dcterms:created>
  <dcterms:modified xsi:type="dcterms:W3CDTF">2020-09-05T15:15:29Z</dcterms:modified>
</cp:coreProperties>
</file>