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" y="2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7E071-A344-4E12-A8BD-CF227535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FC9107-8A18-4DA4-8645-4C2515B7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B15C52-F196-493D-A29B-569758AA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933C0-B31E-4F13-BB66-0BE03708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6DDCC7-6119-4457-A8C6-DA3259F4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10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89A8-2350-4C33-96A3-FBE57675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C470448-052C-47E9-A460-4D0D9BA4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8A3764-0DC7-44DD-988E-1509819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E6AC00-4004-4576-8F8C-F8BD0BE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41AEC3-4775-48D1-9C6C-48FC47E7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7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C38E47C-1DA7-439E-AFDD-A8B6560D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F7ADEF-411E-4F6C-B1D5-3518F8644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EA931E-D6AF-48B1-926B-8B04070E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6208E0-E960-4564-B738-585396B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EBF080-EE7E-411F-B764-07591198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06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E5C3F-3BC4-449A-882D-106FFDD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655E0A-393E-47A5-9364-81EEE63B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013378-7944-471A-A58E-5963D1A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1A420-3494-4ABD-A0B2-90C9A11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F5CBE-5D14-4576-A69C-75923BBF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0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55CA0-586C-48E9-8218-8DB3E40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F00505-BFC8-48A3-A743-362F9550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5138F7-2401-4B3B-83B1-ED64CFE8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1C6ABE-A52E-4DC9-B38D-CEDA4C04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EAD5BF-2BF6-4400-A89C-A4EF094A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12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CE7446-1CBB-4647-BD29-73114AA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89CECF-FA9E-41A7-A3E8-F99EA6B4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57DC71-BB8D-4772-92C9-9597F587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155F2B-068D-4EAA-A91C-83C97081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789DB0-EEE7-4810-A86C-4783976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DDD44C-C33D-4C85-B945-AFC819B8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0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657E7-53DE-4885-AF00-3A7B63A3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479453-9C84-4113-9FD2-9E5A2BAE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D98D03-0D43-479D-B611-D4D50B99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D8D04DA-6C08-42F7-9BE8-F34C94B7C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C964EF8-5E45-47A1-BDAD-509D04694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2FF0D4-7DE9-478D-8907-B03A8095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D0E1AC-807C-435F-A29D-2483283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B6F439-2D63-4CD8-B9E0-2CFA4550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47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8188B9-BE5F-4297-AAB7-37D20B3F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4773691-7594-4AA1-9104-A7E9CF11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A54639C-52E0-4130-8317-22C178A6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2FEE699-5D71-44B2-8160-7EB694F4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16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8AF261A-79EF-4755-9B03-E1E5C50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6A4F0FB-14DE-4EB8-8B45-D73B7304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2DE7B9-7D93-4602-B06C-0EBB7141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BC183D-2F79-4B3B-BA1E-3E07FA7E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F70FCA-6A01-4B0B-BBA5-1A3B83DA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AA45B9D-8590-48BB-A270-911BA09E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2E8B8B-5F89-484D-973B-857E21FE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A00986-AD91-4FCA-B613-9AF3A927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3F536B-A2E9-423D-9594-73440301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17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5277C-7914-45D9-AB3E-38C83B14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06796F0-3C99-423E-838D-9AE110507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A67BEA-659F-4C40-B197-AFA3D2A2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AE3909-2E7F-4267-858F-63E6758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A78626-CD63-4919-A95C-87A1FCEB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93B636-603F-4CC9-BA5F-5B7F0DA2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9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1E6019-C7D4-42DD-9755-1E65165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953CF9-D1A2-4947-95CB-F1D9399C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262EC5-A7E0-46B7-BB4A-0F667CE29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4257-1366-41E6-B02C-FA3C85203A4A}" type="datetimeFigureOut">
              <a:rPr lang="hu-HU" smtClean="0"/>
              <a:t>2020.08.31.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B022D7-C6EF-4F44-9372-7577BD22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6F88C6-1F59-462B-9E6F-59EA7DAA1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4596FD2-CDC2-471B-BD01-0518BDCE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876299"/>
            <a:ext cx="7353300" cy="5105401"/>
          </a:xfrm>
          <a:prstGeom prst="rect">
            <a:avLst/>
          </a:prstGeom>
        </p:spPr>
      </p:pic>
      <p:sp>
        <p:nvSpPr>
          <p:cNvPr id="6" name="Alcím 2">
            <a:extLst>
              <a:ext uri="{FF2B5EF4-FFF2-40B4-BE49-F238E27FC236}">
                <a16:creationId xmlns:a16="http://schemas.microsoft.com/office/drawing/2014/main" id="{DADF30A4-6B3D-410D-B8ED-00E9A64F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/>
          <a:lstStyle/>
          <a:p>
            <a:r>
              <a:rPr lang="hu-HU" dirty="0" err="1"/>
              <a:t>Distance</a:t>
            </a:r>
            <a:r>
              <a:rPr lang="hu-HU" dirty="0"/>
              <a:t> </a:t>
            </a:r>
            <a:r>
              <a:rPr lang="hu-HU" dirty="0" err="1"/>
              <a:t>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539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A98717A-BFB9-4494-9898-FB4FFB4F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14300"/>
            <a:ext cx="832485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C7E6923-96B0-4C5D-8C81-A59C053A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1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C35D224-618E-4F8D-BA99-58C548943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14301"/>
            <a:ext cx="832485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4319267-2E95-4495-AC07-42413ABB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1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DFDBCDD6-1FC9-45CF-BF92-779BACF8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0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A7AC20EF-E5F5-4E83-8EF7-8C9F6088C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14300"/>
            <a:ext cx="832485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5913AABE-9C31-4A4A-9EBE-F038D7E5C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1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0300CD97-927A-4151-AC31-BE9942CD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1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6D67DA7-D166-4CCF-8E3D-D231BEBE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14300"/>
            <a:ext cx="832485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D9297F1-C221-4366-BCC9-7040AEA9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0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/>
          <a:lstStyle/>
          <a:p>
            <a:r>
              <a:rPr lang="hu-HU" dirty="0" err="1"/>
              <a:t>Distance</a:t>
            </a:r>
            <a:r>
              <a:rPr lang="hu-HU" dirty="0"/>
              <a:t> 128D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2C92EA5-7F4A-4890-862E-4BA3347A5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876299"/>
            <a:ext cx="735330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F985787F-B305-4511-8898-973E1E76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1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9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BB6F346-2AF4-45C9-9EDB-66AC7EB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14301"/>
            <a:ext cx="832485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017E49F-92A5-4DCD-AC22-DF356334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0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A1EDBDA0-0039-4476-A0E7-FB41AA29F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14300"/>
            <a:ext cx="8820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0B49E8D9-474C-422A-BDB5-48911B10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14300"/>
            <a:ext cx="8820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C15DBA0-B807-4634-A123-FBDC8A79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14300"/>
            <a:ext cx="8820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/>
              <a:t> 1</a:t>
            </a:r>
            <a:endParaRPr lang="hu-HU" dirty="0"/>
          </a:p>
        </p:txBody>
      </p:sp>
      <p:pic>
        <p:nvPicPr>
          <p:cNvPr id="4" name="Kép 3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32E573F5-C151-4ABB-8B94-B9F44069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14300"/>
            <a:ext cx="8820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9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83EF11B-A837-48C0-8440-56934C54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4300"/>
            <a:ext cx="79057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C062D64B-F16D-4210-A18D-9FF67898F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41" y="0"/>
            <a:ext cx="7965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6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/>
          <a:lstStyle/>
          <a:p>
            <a:r>
              <a:rPr lang="hu-HU" dirty="0" err="1"/>
              <a:t>Distance</a:t>
            </a:r>
            <a:r>
              <a:rPr lang="hu-HU" dirty="0"/>
              <a:t> 512D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6A196BE-137D-4AFA-B73B-0AAB502F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876299"/>
            <a:ext cx="735330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6FF617-446D-46A5-979D-0C0B99DE5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876299"/>
            <a:ext cx="735330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40717B-BC05-42AA-87FE-82089833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876300"/>
            <a:ext cx="7219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6644D1-AB43-4953-8DBF-0F10134C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876299"/>
            <a:ext cx="735330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0E0A4D9-667C-485C-A4B4-45CFB0C2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876300"/>
            <a:ext cx="7219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C0B8C20-820B-4FE1-B0C6-8EFA9C06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14300"/>
            <a:ext cx="779145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1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B92DA5D-E2B2-4D56-95CB-56B8D3C12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4300"/>
            <a:ext cx="78105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110</Words>
  <Application>Microsoft Office PowerPoint</Application>
  <PresentationFormat>Szélesvásznú</PresentationFormat>
  <Paragraphs>23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Tóth András</dc:creator>
  <cp:lastModifiedBy>András Tóth</cp:lastModifiedBy>
  <cp:revision>8</cp:revision>
  <dcterms:created xsi:type="dcterms:W3CDTF">2020-08-24T14:39:28Z</dcterms:created>
  <dcterms:modified xsi:type="dcterms:W3CDTF">2020-08-31T13:07:50Z</dcterms:modified>
</cp:coreProperties>
</file>