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566A-9E6A-4D98-9396-FECA8DCC1C3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E8F5-0B85-4A96-BEEB-C0EF027F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E8F5-0B85-4A96-BEEB-C0EF027FC7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7F17-D23A-43EB-9BCC-6263A62C5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4BFA8-798A-4E4C-8DFE-6F70FBF02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EB6B-AD79-43F5-BAA8-D105FA32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432F-7F7B-4A74-A192-A4519ED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8F34-945E-4762-ACB2-D65FA767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9D78-5784-4AF5-B0D3-F9361BB0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29A8-FF2D-4F02-8F39-DA55C2E9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1D93-8224-411C-BAEC-B6B1A1DA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2E35-69F9-481A-A8A1-FA1DE6AC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25E-AA6F-4825-8EE4-8F010676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65BAA-3605-4664-BE52-B3D35B4D3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7A8F1-8D76-485D-A097-3F462DD2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8A78-59FE-4CEA-AF2B-9EFAB86F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8747-F250-494B-9BAB-9BADE7AA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2293-A198-472E-BE59-9BD2DCA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F52-FE3E-4F08-8465-57A33A3A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BCC7-BFC6-43DD-A659-A0DD5BA9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B341-4A00-4770-8FE7-710E5AB1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FC0A-F8F0-496F-815D-558F69F3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AD9-FEC9-497F-A6D9-34DC07EF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B85-A05E-4766-93B5-8E17C4F6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FFBC-55FA-4A38-B7BA-3773D6E2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5A1-964E-4DD0-B656-10905973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DA99-F3E9-454F-8CAD-9BEF3BAE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C017-7D70-4682-9EF8-409E7E92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763B-DB03-42FB-91D8-D70CF4EC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7B49-C5BA-4CDD-B559-3E2D7E68F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1CACF-13FF-41A9-B66B-185B0CF9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214A8-FB23-4EFE-A4BA-520D58E8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170C-56FB-432B-8C81-D7816398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E691-FA99-49AF-B7D7-F1226148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8270-ED41-4ADA-9B55-3BE289ED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3E3D9-1707-4562-8052-439F7DF5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CF9A-8781-4070-82FE-F9B52D739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C2CBA-0125-49F6-92BB-55E3C6D20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3DCD-6DC0-4B39-A588-26F7F100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4E9C6-3A99-41CE-A698-52497984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EA755-FA6E-4918-BB4F-5212E429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8D49-27E1-4208-BFF5-0A862CBA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8BD3-AAB7-409B-8599-A8AD8DC5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34E93-7CD4-420D-8B0E-E7E60494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568F3-2B52-44C7-8B49-84146C2F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FFBE7-8B0A-43CE-9314-D69B13D0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E6C6D-A730-4DAB-B4A0-AC119837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F0991-DDCC-4D9C-881F-AC734899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F5B7-1E63-46AB-B598-D001E836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B54E-9906-4C03-AA48-3A530231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6415-1392-4B46-8D6D-C4EC8E36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B279-2B3A-4D1B-B19D-4BB330CC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CB0E0-A58C-4A26-8973-3677B6DE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8957-674C-442D-8AA5-0A399541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5F18-AC55-4147-B0CD-D33295F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7F28-84AC-48FE-86ED-B5050714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DD1E8-D3EA-4567-8F4B-3E7D32E0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F232-9B65-4143-9B3F-2B3FBACB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02974-DF42-4680-A285-BD6D8EFF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B28F7-C97B-4711-B350-DD9F6AF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AEBFE-CC4B-41ED-A785-C098113D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B03A7-0E2F-4D09-942B-BBB3F6D6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DE23C-42CF-4F26-8E6A-A9E288BD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E5EB-6EED-4CEC-8443-419DA619F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02EB-07F5-4E2F-A473-9FEA562EF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D7BA-70C6-497E-9524-E5D1507BF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E8B96C-52D6-4E0A-B306-400B932530E0}"/>
              </a:ext>
            </a:extLst>
          </p:cNvPr>
          <p:cNvGrpSpPr/>
          <p:nvPr/>
        </p:nvGrpSpPr>
        <p:grpSpPr>
          <a:xfrm>
            <a:off x="745827" y="512276"/>
            <a:ext cx="11097830" cy="5832531"/>
            <a:chOff x="745827" y="512276"/>
            <a:chExt cx="11097830" cy="58325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458918-10FE-4D8A-8D7F-FCCAE3BFB451}"/>
                </a:ext>
              </a:extLst>
            </p:cNvPr>
            <p:cNvGrpSpPr/>
            <p:nvPr/>
          </p:nvGrpSpPr>
          <p:grpSpPr>
            <a:xfrm>
              <a:off x="745827" y="512276"/>
              <a:ext cx="11097830" cy="5832531"/>
              <a:chOff x="745827" y="512276"/>
              <a:chExt cx="11097830" cy="583253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2B00341-5D80-42AA-8D4F-CB072B604EE8}"/>
                  </a:ext>
                </a:extLst>
              </p:cNvPr>
              <p:cNvGrpSpPr/>
              <p:nvPr/>
            </p:nvGrpSpPr>
            <p:grpSpPr>
              <a:xfrm>
                <a:off x="745827" y="3119232"/>
                <a:ext cx="2021633" cy="3225575"/>
                <a:chOff x="1363047" y="2565141"/>
                <a:chExt cx="2021633" cy="32255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1C7E96E-01E8-4F77-871B-7A3ECAA7BFD3}"/>
                    </a:ext>
                  </a:extLst>
                </p:cNvPr>
                <p:cNvGrpSpPr/>
                <p:nvPr/>
              </p:nvGrpSpPr>
              <p:grpSpPr>
                <a:xfrm>
                  <a:off x="1363047" y="2565141"/>
                  <a:ext cx="2021633" cy="2792963"/>
                  <a:chOff x="1934547" y="1841241"/>
                  <a:chExt cx="2021633" cy="279296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A4D8AB6-790A-4ABC-BE77-9666A6B98B92}"/>
                      </a:ext>
                    </a:extLst>
                  </p:cNvPr>
                  <p:cNvSpPr/>
                  <p:nvPr/>
                </p:nvSpPr>
                <p:spPr>
                  <a:xfrm>
                    <a:off x="1934547" y="1841241"/>
                    <a:ext cx="2021633" cy="2792963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806AEFE7-374C-4227-997A-872B9E669544}"/>
                      </a:ext>
                    </a:extLst>
                  </p:cNvPr>
                  <p:cNvSpPr/>
                  <p:nvPr/>
                </p:nvSpPr>
                <p:spPr>
                  <a:xfrm>
                    <a:off x="1990531" y="1884784"/>
                    <a:ext cx="1897224" cy="269965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" name="Picture 2" descr="A picture containing flower&#10;&#10;Description automatically generated">
                    <a:extLst>
                      <a:ext uri="{FF2B5EF4-FFF2-40B4-BE49-F238E27FC236}">
                        <a16:creationId xmlns:a16="http://schemas.microsoft.com/office/drawing/2014/main" id="{D6E99C5D-2993-46B9-9D6D-99DEE0869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52735" y="1948064"/>
                    <a:ext cx="619899" cy="30939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DAFE493F-13E0-4926-9AF2-A82F2300CA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15951" y="1948064"/>
                    <a:ext cx="619899" cy="6707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47614FB-E6E5-4B2E-BB7C-526CEB58F07C}"/>
                    </a:ext>
                  </a:extLst>
                </p:cNvPr>
                <p:cNvSpPr txBox="1"/>
                <p:nvPr/>
              </p:nvSpPr>
              <p:spPr>
                <a:xfrm>
                  <a:off x="1665623" y="5421384"/>
                  <a:ext cx="13356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Smart Mirror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7DCDFA1-90E4-4231-8C7A-DE1271E8F75E}"/>
                  </a:ext>
                </a:extLst>
              </p:cNvPr>
              <p:cNvGrpSpPr/>
              <p:nvPr/>
            </p:nvGrpSpPr>
            <p:grpSpPr>
              <a:xfrm>
                <a:off x="4685812" y="512276"/>
                <a:ext cx="2820375" cy="2432615"/>
                <a:chOff x="4951297" y="321776"/>
                <a:chExt cx="2820375" cy="2432615"/>
              </a:xfrm>
            </p:grpSpPr>
            <p:pic>
              <p:nvPicPr>
                <p:cNvPr id="19" name="Picture 18" descr="A picture containing cup, glass, glasses, sitting&#10;&#10;Description automatically generated">
                  <a:extLst>
                    <a:ext uri="{FF2B5EF4-FFF2-40B4-BE49-F238E27FC236}">
                      <a16:creationId xmlns:a16="http://schemas.microsoft.com/office/drawing/2014/main" id="{1528F949-3FDC-45C7-8F24-32B3BA320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1297" y="321776"/>
                  <a:ext cx="2820375" cy="2063283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E10236-EFEB-4C34-8055-1BA330FBE957}"/>
                    </a:ext>
                  </a:extLst>
                </p:cNvPr>
                <p:cNvSpPr txBox="1"/>
                <p:nvPr/>
              </p:nvSpPr>
              <p:spPr>
                <a:xfrm>
                  <a:off x="5139034" y="2385059"/>
                  <a:ext cx="2444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Database and Webserver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9AF47B3-5D17-4010-B2B7-5104FC583F5F}"/>
                  </a:ext>
                </a:extLst>
              </p:cNvPr>
              <p:cNvGrpSpPr/>
              <p:nvPr/>
            </p:nvGrpSpPr>
            <p:grpSpPr>
              <a:xfrm>
                <a:off x="8766160" y="3506397"/>
                <a:ext cx="3077497" cy="2838410"/>
                <a:chOff x="8585768" y="3535450"/>
                <a:chExt cx="3077497" cy="2838410"/>
              </a:xfrm>
            </p:grpSpPr>
            <p:pic>
              <p:nvPicPr>
                <p:cNvPr id="24" name="Picture 23" descr="A picture containing computer, computer&#10;&#10;Description automatically generated">
                  <a:extLst>
                    <a:ext uri="{FF2B5EF4-FFF2-40B4-BE49-F238E27FC236}">
                      <a16:creationId xmlns:a16="http://schemas.microsoft.com/office/drawing/2014/main" id="{31355BAD-CAAF-4613-A2CE-C9EEBB6B4A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43765" y="3535450"/>
                  <a:ext cx="2761501" cy="207912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916DBAE-5E4F-42CD-8F53-3C3CCBDC731F}"/>
                    </a:ext>
                  </a:extLst>
                </p:cNvPr>
                <p:cNvSpPr txBox="1"/>
                <p:nvPr/>
              </p:nvSpPr>
              <p:spPr>
                <a:xfrm>
                  <a:off x="8585768" y="5727529"/>
                  <a:ext cx="30774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Registration and Management website</a:t>
                  </a: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573D385-D8C3-4393-831D-0ECA1823A5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1596" y="2624962"/>
                <a:ext cx="1777912" cy="1635966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D385056-E99F-450C-BCC7-FA74C50AA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6919" y="2946446"/>
                <a:ext cx="1747935" cy="1626334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073A1D-5E35-4AC5-8A00-3B54549F434C}"/>
                  </a:ext>
                </a:extLst>
              </p:cNvPr>
              <p:cNvSpPr txBox="1"/>
              <p:nvPr/>
            </p:nvSpPr>
            <p:spPr>
              <a:xfrm rot="19041196">
                <a:off x="3116611" y="3127337"/>
                <a:ext cx="1029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Requests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435DD12-2D4F-471F-BA3C-5E64C5C70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4882" y="2233127"/>
                <a:ext cx="1801280" cy="1704354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F10C1C4-81A5-4D64-85A2-FE42032B50C5}"/>
                  </a:ext>
                </a:extLst>
              </p:cNvPr>
              <p:cNvCxnSpPr>
                <a:cxnSpLocks/>
              </p:cNvCxnSpPr>
              <p:nvPr/>
            </p:nvCxnSpPr>
            <p:spPr>
              <a:xfrm rot="5136767" flipH="1">
                <a:off x="7503700" y="2665016"/>
                <a:ext cx="1747935" cy="1626334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238C91-395C-4F14-97A6-74AEE4B986D3}"/>
                  </a:ext>
                </a:extLst>
              </p:cNvPr>
              <p:cNvSpPr txBox="1"/>
              <p:nvPr/>
            </p:nvSpPr>
            <p:spPr>
              <a:xfrm rot="2577963">
                <a:off x="8105727" y="3090242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HTTP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FB7C42-D342-4F43-8762-B09238EA5591}"/>
                </a:ext>
              </a:extLst>
            </p:cNvPr>
            <p:cNvSpPr txBox="1"/>
            <p:nvPr/>
          </p:nvSpPr>
          <p:spPr>
            <a:xfrm rot="19041196">
              <a:off x="3522257" y="338977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HTTP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6ED1B7-86E2-4BFD-8A3A-9EE98EC52936}"/>
                </a:ext>
              </a:extLst>
            </p:cNvPr>
            <p:cNvSpPr txBox="1"/>
            <p:nvPr/>
          </p:nvSpPr>
          <p:spPr>
            <a:xfrm rot="18992551">
              <a:off x="3510495" y="3666466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Responses</a:t>
              </a:r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ED8CB4-8486-4300-8AEF-0B9E6AB4E4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938906" y="4034675"/>
            <a:ext cx="1554615" cy="1827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E7606A-661B-4D1D-B3A9-C0B289C62501}"/>
              </a:ext>
            </a:extLst>
          </p:cNvPr>
          <p:cNvSpPr txBox="1"/>
          <p:nvPr/>
        </p:nvSpPr>
        <p:spPr>
          <a:xfrm rot="2550401">
            <a:off x="7682203" y="336608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010FA-0188-4DC0-BE49-CE17085286B5}"/>
              </a:ext>
            </a:extLst>
          </p:cNvPr>
          <p:cNvSpPr txBox="1"/>
          <p:nvPr/>
        </p:nvSpPr>
        <p:spPr>
          <a:xfrm rot="2605623">
            <a:off x="8131308" y="282454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4505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AE5759-A53C-4C41-9783-5705FECCC0A1}"/>
              </a:ext>
            </a:extLst>
          </p:cNvPr>
          <p:cNvGrpSpPr/>
          <p:nvPr/>
        </p:nvGrpSpPr>
        <p:grpSpPr>
          <a:xfrm>
            <a:off x="745827" y="541632"/>
            <a:ext cx="11097830" cy="5803175"/>
            <a:chOff x="745827" y="541632"/>
            <a:chExt cx="11097830" cy="58031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E8B96C-52D6-4E0A-B306-400B932530E0}"/>
                </a:ext>
              </a:extLst>
            </p:cNvPr>
            <p:cNvGrpSpPr/>
            <p:nvPr/>
          </p:nvGrpSpPr>
          <p:grpSpPr>
            <a:xfrm>
              <a:off x="745827" y="2233127"/>
              <a:ext cx="11097830" cy="4111680"/>
              <a:chOff x="745827" y="2233127"/>
              <a:chExt cx="11097830" cy="411168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B458918-10FE-4D8A-8D7F-FCCAE3BFB451}"/>
                  </a:ext>
                </a:extLst>
              </p:cNvPr>
              <p:cNvGrpSpPr/>
              <p:nvPr/>
            </p:nvGrpSpPr>
            <p:grpSpPr>
              <a:xfrm>
                <a:off x="745827" y="2233127"/>
                <a:ext cx="11097830" cy="4111680"/>
                <a:chOff x="745827" y="2233127"/>
                <a:chExt cx="11097830" cy="411168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2B00341-5D80-42AA-8D4F-CB072B604EE8}"/>
                    </a:ext>
                  </a:extLst>
                </p:cNvPr>
                <p:cNvGrpSpPr/>
                <p:nvPr/>
              </p:nvGrpSpPr>
              <p:grpSpPr>
                <a:xfrm>
                  <a:off x="745827" y="3119232"/>
                  <a:ext cx="2021633" cy="3225575"/>
                  <a:chOff x="1363047" y="2565141"/>
                  <a:chExt cx="2021633" cy="3225575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1C7E96E-01E8-4F77-871B-7A3ECAA7BFD3}"/>
                      </a:ext>
                    </a:extLst>
                  </p:cNvPr>
                  <p:cNvGrpSpPr/>
                  <p:nvPr/>
                </p:nvGrpSpPr>
                <p:grpSpPr>
                  <a:xfrm>
                    <a:off x="1363047" y="2565141"/>
                    <a:ext cx="2021633" cy="2792963"/>
                    <a:chOff x="1934547" y="1841241"/>
                    <a:chExt cx="2021633" cy="2792963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2A4D8AB6-790A-4ABC-BE77-9666A6B98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4547" y="1841241"/>
                      <a:ext cx="2021633" cy="279296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806AEFE7-374C-4227-997A-872B9E669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0531" y="1884784"/>
                      <a:ext cx="1897224" cy="2699657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" name="Picture 2" descr="A picture containing flower&#10;&#10;Description automatically generated">
                      <a:extLst>
                        <a:ext uri="{FF2B5EF4-FFF2-40B4-BE49-F238E27FC236}">
                          <a16:creationId xmlns:a16="http://schemas.microsoft.com/office/drawing/2014/main" id="{D6E99C5D-2993-46B9-9D6D-99DEE0869D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52735" y="1948064"/>
                      <a:ext cx="619899" cy="30939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Picture 13" descr="A picture containing game&#10;&#10;Description automatically generated">
                      <a:extLst>
                        <a:ext uri="{FF2B5EF4-FFF2-40B4-BE49-F238E27FC236}">
                          <a16:creationId xmlns:a16="http://schemas.microsoft.com/office/drawing/2014/main" id="{DAFE493F-13E0-4926-9AF2-A82F2300CA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15951" y="1948064"/>
                      <a:ext cx="619899" cy="67072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47614FB-E6E5-4B2E-BB7C-526CEB58F07C}"/>
                      </a:ext>
                    </a:extLst>
                  </p:cNvPr>
                  <p:cNvSpPr txBox="1"/>
                  <p:nvPr/>
                </p:nvSpPr>
                <p:spPr>
                  <a:xfrm>
                    <a:off x="1665623" y="5421384"/>
                    <a:ext cx="13356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</a:rPr>
                      <a:t>Smart Mirror</a:t>
                    </a: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E10236-EFEB-4C34-8055-1BA330FBE957}"/>
                    </a:ext>
                  </a:extLst>
                </p:cNvPr>
                <p:cNvSpPr txBox="1"/>
                <p:nvPr/>
              </p:nvSpPr>
              <p:spPr>
                <a:xfrm>
                  <a:off x="4873549" y="2575559"/>
                  <a:ext cx="2444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Database and Webserver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9AF47B3-5D17-4010-B2B7-5104FC583F5F}"/>
                    </a:ext>
                  </a:extLst>
                </p:cNvPr>
                <p:cNvGrpSpPr/>
                <p:nvPr/>
              </p:nvGrpSpPr>
              <p:grpSpPr>
                <a:xfrm>
                  <a:off x="8766160" y="3506397"/>
                  <a:ext cx="3077497" cy="2838410"/>
                  <a:chOff x="8585768" y="3535450"/>
                  <a:chExt cx="3077497" cy="2838410"/>
                </a:xfrm>
              </p:grpSpPr>
              <p:pic>
                <p:nvPicPr>
                  <p:cNvPr id="24" name="Picture 23" descr="A picture containing computer, computer&#10;&#10;Description automatically generated">
                    <a:extLst>
                      <a:ext uri="{FF2B5EF4-FFF2-40B4-BE49-F238E27FC236}">
                        <a16:creationId xmlns:a16="http://schemas.microsoft.com/office/drawing/2014/main" id="{31355BAD-CAAF-4613-A2CE-C9EEBB6B4A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43765" y="3535450"/>
                    <a:ext cx="2761501" cy="2079122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916DBAE-5E4F-42CD-8F53-3C3CCBDC731F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768" y="5727529"/>
                    <a:ext cx="30774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</a:rPr>
                      <a:t>Registration and Management website</a:t>
                    </a: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573D385-D8C3-4393-831D-0ECA1823A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1596" y="2624962"/>
                  <a:ext cx="1777912" cy="1635966"/>
                </a:xfrm>
                <a:prstGeom prst="straightConnector1">
                  <a:avLst/>
                </a:prstGeom>
                <a:ln w="5715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DD385056-E99F-450C-BCC7-FA74C50AA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6919" y="2946446"/>
                  <a:ext cx="1747935" cy="1626334"/>
                </a:xfrm>
                <a:prstGeom prst="straightConnector1">
                  <a:avLst/>
                </a:prstGeom>
                <a:ln w="5715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F073A1D-5E35-4AC5-8A00-3B54549F434C}"/>
                    </a:ext>
                  </a:extLst>
                </p:cNvPr>
                <p:cNvSpPr txBox="1"/>
                <p:nvPr/>
              </p:nvSpPr>
              <p:spPr>
                <a:xfrm rot="19041196">
                  <a:off x="3116611" y="3127337"/>
                  <a:ext cx="1029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Requests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435DD12-2D4F-471F-BA3C-5E64C5C70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4882" y="2233127"/>
                  <a:ext cx="1801280" cy="1704354"/>
                </a:xfrm>
                <a:prstGeom prst="straightConnector1">
                  <a:avLst/>
                </a:prstGeom>
                <a:ln w="5715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EF10C1C4-81A5-4D64-85A2-FE42032B5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136767" flipH="1">
                  <a:off x="7503700" y="2665016"/>
                  <a:ext cx="1747935" cy="1626334"/>
                </a:xfrm>
                <a:prstGeom prst="straightConnector1">
                  <a:avLst/>
                </a:prstGeom>
                <a:ln w="5715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9238C91-395C-4F14-97A6-74AEE4B986D3}"/>
                    </a:ext>
                  </a:extLst>
                </p:cNvPr>
                <p:cNvSpPr txBox="1"/>
                <p:nvPr/>
              </p:nvSpPr>
              <p:spPr>
                <a:xfrm rot="2577963">
                  <a:off x="8105727" y="3090242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HTTP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8FB7C42-D342-4F43-8762-B09238EA5591}"/>
                  </a:ext>
                </a:extLst>
              </p:cNvPr>
              <p:cNvSpPr txBox="1"/>
              <p:nvPr/>
            </p:nvSpPr>
            <p:spPr>
              <a:xfrm rot="19041196">
                <a:off x="3522257" y="3389778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HTTP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6ED1B7-86E2-4BFD-8A3A-9EE98EC52936}"/>
                  </a:ext>
                </a:extLst>
              </p:cNvPr>
              <p:cNvSpPr txBox="1"/>
              <p:nvPr/>
            </p:nvSpPr>
            <p:spPr>
              <a:xfrm rot="18992551">
                <a:off x="3510495" y="3666466"/>
                <a:ext cx="1180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Responses</a:t>
                </a:r>
              </a:p>
            </p:txBody>
          </p:sp>
        </p:grpSp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8ED8CB4-8486-4300-8AEF-0B9E6AB4E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477"/>
            <a:stretch/>
          </p:blipFill>
          <p:spPr>
            <a:xfrm>
              <a:off x="938906" y="4034675"/>
              <a:ext cx="1554615" cy="182775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E7606A-661B-4D1D-B3A9-C0B289C62501}"/>
                </a:ext>
              </a:extLst>
            </p:cNvPr>
            <p:cNvSpPr txBox="1"/>
            <p:nvPr/>
          </p:nvSpPr>
          <p:spPr>
            <a:xfrm rot="2550401">
              <a:off x="7682203" y="3366087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Requests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5010FA-0188-4DC0-BE49-CE17085286B5}"/>
                </a:ext>
              </a:extLst>
            </p:cNvPr>
            <p:cNvSpPr txBox="1"/>
            <p:nvPr/>
          </p:nvSpPr>
          <p:spPr>
            <a:xfrm rot="2605623">
              <a:off x="8131308" y="2824543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Responses</a:t>
              </a:r>
            </a:p>
          </p:txBody>
        </p:sp>
        <p:pic>
          <p:nvPicPr>
            <p:cNvPr id="7" name="Picture 6" descr="A picture containing glass, mug, food, cup&#10;&#10;Description automatically generated">
              <a:extLst>
                <a:ext uri="{FF2B5EF4-FFF2-40B4-BE49-F238E27FC236}">
                  <a16:creationId xmlns:a16="http://schemas.microsoft.com/office/drawing/2014/main" id="{29C94464-4B55-4197-AECE-ACB60CC90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8089" y="541632"/>
              <a:ext cx="3159365" cy="2457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89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093FBA-8B6C-4816-8CED-FC4B7135956D}"/>
              </a:ext>
            </a:extLst>
          </p:cNvPr>
          <p:cNvSpPr/>
          <p:nvPr/>
        </p:nvSpPr>
        <p:spPr>
          <a:xfrm>
            <a:off x="814873" y="1069910"/>
            <a:ext cx="3315478" cy="1691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6EEEA5F7-F5BD-4CC0-BF35-A9AEA2E82C16}"/>
              </a:ext>
            </a:extLst>
          </p:cNvPr>
          <p:cNvSpPr/>
          <p:nvPr/>
        </p:nvSpPr>
        <p:spPr>
          <a:xfrm>
            <a:off x="945504" y="1228530"/>
            <a:ext cx="1125892" cy="106058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F2B49FF-34B0-4E7D-867E-294C0E8B35B7}"/>
              </a:ext>
            </a:extLst>
          </p:cNvPr>
          <p:cNvSpPr/>
          <p:nvPr/>
        </p:nvSpPr>
        <p:spPr>
          <a:xfrm>
            <a:off x="1200534" y="1810139"/>
            <a:ext cx="1069913" cy="534955"/>
          </a:xfrm>
          <a:prstGeom prst="cloud">
            <a:avLst/>
          </a:prstGeom>
          <a:solidFill>
            <a:srgbClr val="DDDDDD">
              <a:alpha val="8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B7692-3C7B-4E21-AD7D-AB0207AF3233}"/>
              </a:ext>
            </a:extLst>
          </p:cNvPr>
          <p:cNvSpPr txBox="1"/>
          <p:nvPr/>
        </p:nvSpPr>
        <p:spPr>
          <a:xfrm>
            <a:off x="3004460" y="1174045"/>
            <a:ext cx="112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23 °C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AC707-4FE5-4B9D-817C-12165D262FBE}"/>
              </a:ext>
            </a:extLst>
          </p:cNvPr>
          <p:cNvSpPr txBox="1"/>
          <p:nvPr/>
        </p:nvSpPr>
        <p:spPr>
          <a:xfrm>
            <a:off x="3004460" y="165625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Partly Cloudy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8D000-1628-42A9-906C-6CCB3A464072}"/>
              </a:ext>
            </a:extLst>
          </p:cNvPr>
          <p:cNvSpPr txBox="1"/>
          <p:nvPr/>
        </p:nvSpPr>
        <p:spPr>
          <a:xfrm>
            <a:off x="2556582" y="1957806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Thu	28 °C</a:t>
            </a:r>
          </a:p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Fri	29 °C</a:t>
            </a:r>
          </a:p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Sat	22 °C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4E225B-77EC-483D-B921-3603B34DCAED}"/>
              </a:ext>
            </a:extLst>
          </p:cNvPr>
          <p:cNvGrpSpPr/>
          <p:nvPr/>
        </p:nvGrpSpPr>
        <p:grpSpPr>
          <a:xfrm>
            <a:off x="814873" y="2960847"/>
            <a:ext cx="3315478" cy="3620345"/>
            <a:chOff x="814873" y="2960847"/>
            <a:chExt cx="3315478" cy="36203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705352-8E43-479F-B38C-A89BA15FF329}"/>
                </a:ext>
              </a:extLst>
            </p:cNvPr>
            <p:cNvSpPr/>
            <p:nvPr/>
          </p:nvSpPr>
          <p:spPr>
            <a:xfrm>
              <a:off x="814873" y="2960847"/>
              <a:ext cx="3315478" cy="3620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4623E1-3146-439E-B0C0-86C347F7BF8C}"/>
                </a:ext>
              </a:extLst>
            </p:cNvPr>
            <p:cNvSpPr txBox="1"/>
            <p:nvPr/>
          </p:nvSpPr>
          <p:spPr>
            <a:xfrm>
              <a:off x="814873" y="296409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23 July</a:t>
              </a:r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	</a:t>
              </a:r>
              <a:endParaRPr lang="en-US" sz="16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90E7DF-3CD8-4E71-B722-8E99B1EC6DF3}"/>
                </a:ext>
              </a:extLst>
            </p:cNvPr>
            <p:cNvSpPr txBox="1"/>
            <p:nvPr/>
          </p:nvSpPr>
          <p:spPr>
            <a:xfrm>
              <a:off x="945505" y="3445976"/>
              <a:ext cx="3042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Meeting on Teams	              11:35</a:t>
              </a:r>
            </a:p>
            <a:p>
              <a:r>
                <a: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Drop the kids off at the pool           13:45</a:t>
              </a:r>
              <a:endParaRPr lang="en-US" sz="1400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124AB21-2ABC-4FD8-A6B5-E692DB8B17C4}"/>
                </a:ext>
              </a:extLst>
            </p:cNvPr>
            <p:cNvGrpSpPr/>
            <p:nvPr/>
          </p:nvGrpSpPr>
          <p:grpSpPr>
            <a:xfrm>
              <a:off x="1007841" y="4564516"/>
              <a:ext cx="2824132" cy="1957126"/>
              <a:chOff x="1054318" y="3635828"/>
              <a:chExt cx="2824132" cy="19571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C58E56-6946-42BE-9B05-928CB90275D5}"/>
                  </a:ext>
                </a:extLst>
              </p:cNvPr>
              <p:cNvSpPr/>
              <p:nvPr/>
            </p:nvSpPr>
            <p:spPr>
              <a:xfrm>
                <a:off x="1862647" y="4831543"/>
                <a:ext cx="388916" cy="3790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A78B97F-2E99-4588-97B6-D5492B65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3638939"/>
                <a:ext cx="0" cy="19468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2C33FC-218A-4D56-9CED-ECA8142EA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983" y="3638939"/>
                <a:ext cx="0" cy="19468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66F8F8-887E-4AAB-B7AF-5BB471675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3638939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E445590-4C91-434F-90C5-E8A26F7EC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040155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30C0893-F46B-496B-BB67-F67D27B0F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422710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5E3865-4016-491F-9B71-D1C682D0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827036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4B1CF2B-76E1-4D79-831C-31B7D4AA3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5217743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8CAD090-7730-444A-80F9-0DB966843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5585762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1CBE6-A0E6-4E0A-BD6B-769057E00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903" y="3635828"/>
                <a:ext cx="0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A29C0F4-3CA2-4758-A8CD-3098E6DCE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790" y="3635828"/>
                <a:ext cx="0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8EA677B-BF7D-4550-A4AF-DFF6B80052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9149" y="3635828"/>
                <a:ext cx="5067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A17F3A3-FDB3-43B3-A276-7A89A4C0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7265" y="3635828"/>
                <a:ext cx="11287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176DC33-E2DF-42F7-9134-4DDB5ECAC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968" y="3635828"/>
                <a:ext cx="3132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9B9E61-A24C-4BE9-B51E-95003FB3F695}"/>
                  </a:ext>
                </a:extLst>
              </p:cNvPr>
              <p:cNvSpPr txBox="1"/>
              <p:nvPr/>
            </p:nvSpPr>
            <p:spPr>
              <a:xfrm>
                <a:off x="1499126" y="36642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6C59EB-5383-445B-B5AF-2EF9ED1C2990}"/>
                  </a:ext>
                </a:extLst>
              </p:cNvPr>
              <p:cNvSpPr txBox="1"/>
              <p:nvPr/>
            </p:nvSpPr>
            <p:spPr>
              <a:xfrm>
                <a:off x="1912769" y="36567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80FDFD-41F3-4997-9FA0-B0F8EF41C458}"/>
                  </a:ext>
                </a:extLst>
              </p:cNvPr>
              <p:cNvSpPr txBox="1"/>
              <p:nvPr/>
            </p:nvSpPr>
            <p:spPr>
              <a:xfrm>
                <a:off x="2327979" y="36567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C05720-C1D1-4AD8-9B5F-28D844B2B0B9}"/>
                  </a:ext>
                </a:extLst>
              </p:cNvPr>
              <p:cNvSpPr txBox="1"/>
              <p:nvPr/>
            </p:nvSpPr>
            <p:spPr>
              <a:xfrm>
                <a:off x="2710544" y="3652934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4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5BCDD1C-0179-4C08-8BD9-C984049CE4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7329" y="3635828"/>
                <a:ext cx="1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7B71D8-1325-43DF-BB59-16CCBCDAF9CF}"/>
                  </a:ext>
                </a:extLst>
              </p:cNvPr>
              <p:cNvSpPr txBox="1"/>
              <p:nvPr/>
            </p:nvSpPr>
            <p:spPr>
              <a:xfrm>
                <a:off x="3094656" y="3661879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3DEBC5-C0F0-4D5E-BD0F-071762F0A4F3}"/>
                  </a:ext>
                </a:extLst>
              </p:cNvPr>
              <p:cNvSpPr txBox="1"/>
              <p:nvPr/>
            </p:nvSpPr>
            <p:spPr>
              <a:xfrm>
                <a:off x="3495870" y="3659160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6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6FD901-DF73-4768-8202-AA21B3DDFD2A}"/>
                  </a:ext>
                </a:extLst>
              </p:cNvPr>
              <p:cNvSpPr txBox="1"/>
              <p:nvPr/>
            </p:nvSpPr>
            <p:spPr>
              <a:xfrm>
                <a:off x="1122784" y="404796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7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75E076-78D8-448A-970E-2938BD0A098A}"/>
                  </a:ext>
                </a:extLst>
              </p:cNvPr>
              <p:cNvSpPr txBox="1"/>
              <p:nvPr/>
            </p:nvSpPr>
            <p:spPr>
              <a:xfrm>
                <a:off x="1502231" y="405418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8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116188-7A2F-4130-A469-9D5A397D0BC8}"/>
                  </a:ext>
                </a:extLst>
              </p:cNvPr>
              <p:cNvSpPr txBox="1"/>
              <p:nvPr/>
            </p:nvSpPr>
            <p:spPr>
              <a:xfrm>
                <a:off x="1912769" y="4052572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9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EF71834-E45D-4821-8CB2-B8AE2742E810}"/>
                  </a:ext>
                </a:extLst>
              </p:cNvPr>
              <p:cNvSpPr txBox="1"/>
              <p:nvPr/>
            </p:nvSpPr>
            <p:spPr>
              <a:xfrm>
                <a:off x="2261107" y="4061119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51795C-D03B-4643-A005-4AF026A8F336}"/>
                  </a:ext>
                </a:extLst>
              </p:cNvPr>
              <p:cNvSpPr txBox="1"/>
              <p:nvPr/>
            </p:nvSpPr>
            <p:spPr>
              <a:xfrm>
                <a:off x="2643661" y="4052519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DA9020-5C1C-402C-B4D4-F990327624D1}"/>
                  </a:ext>
                </a:extLst>
              </p:cNvPr>
              <p:cNvSpPr txBox="1"/>
              <p:nvPr/>
            </p:nvSpPr>
            <p:spPr>
              <a:xfrm>
                <a:off x="3037887" y="404164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54D3CF1-9463-49BD-AD68-7E923E402637}"/>
                  </a:ext>
                </a:extLst>
              </p:cNvPr>
              <p:cNvSpPr txBox="1"/>
              <p:nvPr/>
            </p:nvSpPr>
            <p:spPr>
              <a:xfrm>
                <a:off x="3433628" y="404696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9293B2-300B-41AB-8859-BBBFDAB47170}"/>
                  </a:ext>
                </a:extLst>
              </p:cNvPr>
              <p:cNvSpPr txBox="1"/>
              <p:nvPr/>
            </p:nvSpPr>
            <p:spPr>
              <a:xfrm>
                <a:off x="1074561" y="4441371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D60E8D-62BB-4123-94B4-9B9D64F87CF0}"/>
                  </a:ext>
                </a:extLst>
              </p:cNvPr>
              <p:cNvSpPr txBox="1"/>
              <p:nvPr/>
            </p:nvSpPr>
            <p:spPr>
              <a:xfrm>
                <a:off x="1436898" y="444448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3CCC921-6BE9-4917-A91F-7D851F0DF78B}"/>
                  </a:ext>
                </a:extLst>
              </p:cNvPr>
              <p:cNvSpPr txBox="1"/>
              <p:nvPr/>
            </p:nvSpPr>
            <p:spPr>
              <a:xfrm>
                <a:off x="1838111" y="4435126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16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E62DEF-BD30-468F-BFBD-B01E198A1ED5}"/>
                  </a:ext>
                </a:extLst>
              </p:cNvPr>
              <p:cNvSpPr txBox="1"/>
              <p:nvPr/>
            </p:nvSpPr>
            <p:spPr>
              <a:xfrm>
                <a:off x="2276673" y="443854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17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B8339D3-A6D2-4067-A573-45CE64C23DEE}"/>
                  </a:ext>
                </a:extLst>
              </p:cNvPr>
              <p:cNvSpPr txBox="1"/>
              <p:nvPr/>
            </p:nvSpPr>
            <p:spPr>
              <a:xfrm>
                <a:off x="2662332" y="444794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18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BAD255-8BCD-439C-9D87-0D4D8EFEA334}"/>
                  </a:ext>
                </a:extLst>
              </p:cNvPr>
              <p:cNvSpPr txBox="1"/>
              <p:nvPr/>
            </p:nvSpPr>
            <p:spPr>
              <a:xfrm>
                <a:off x="3033994" y="4435933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19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BB2FA57-B00B-421A-A0E6-CE3C107A12EE}"/>
                  </a:ext>
                </a:extLst>
              </p:cNvPr>
              <p:cNvSpPr txBox="1"/>
              <p:nvPr/>
            </p:nvSpPr>
            <p:spPr>
              <a:xfrm>
                <a:off x="3455441" y="4444078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1C6986-7B30-4D17-9AD9-A27B8A17F2C2}"/>
                  </a:ext>
                </a:extLst>
              </p:cNvPr>
              <p:cNvSpPr txBox="1"/>
              <p:nvPr/>
            </p:nvSpPr>
            <p:spPr>
              <a:xfrm>
                <a:off x="1054318" y="4848808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44A135-1CBD-4F73-99B6-B64303ACD94A}"/>
                  </a:ext>
                </a:extLst>
              </p:cNvPr>
              <p:cNvSpPr txBox="1"/>
              <p:nvPr/>
            </p:nvSpPr>
            <p:spPr>
              <a:xfrm>
                <a:off x="1436898" y="484569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38CAEB-D40C-48E4-9FA1-5FCCE60487AF}"/>
                  </a:ext>
                </a:extLst>
              </p:cNvPr>
              <p:cNvSpPr txBox="1"/>
              <p:nvPr/>
            </p:nvSpPr>
            <p:spPr>
              <a:xfrm>
                <a:off x="1838086" y="483482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FD075AD-750C-4E19-A7FF-890CD228039D}"/>
                  </a:ext>
                </a:extLst>
              </p:cNvPr>
              <p:cNvSpPr txBox="1"/>
              <p:nvPr/>
            </p:nvSpPr>
            <p:spPr>
              <a:xfrm>
                <a:off x="2256410" y="484414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B1E691E-2A04-4411-BE48-CA7629C8766F}"/>
                  </a:ext>
                </a:extLst>
              </p:cNvPr>
              <p:cNvSpPr txBox="1"/>
              <p:nvPr/>
            </p:nvSpPr>
            <p:spPr>
              <a:xfrm>
                <a:off x="2642091" y="4848411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25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355A4E-C0EA-47F4-BEF6-2BADF3CEB4F7}"/>
                  </a:ext>
                </a:extLst>
              </p:cNvPr>
              <p:cNvSpPr txBox="1"/>
              <p:nvPr/>
            </p:nvSpPr>
            <p:spPr>
              <a:xfrm>
                <a:off x="3030080" y="484135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26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BC2307-0B1A-4ADD-AF68-C845F0D329DD}"/>
                  </a:ext>
                </a:extLst>
              </p:cNvPr>
              <p:cNvSpPr txBox="1"/>
              <p:nvPr/>
            </p:nvSpPr>
            <p:spPr>
              <a:xfrm>
                <a:off x="3439060" y="484135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27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282C63-BF9C-4697-A645-6863589FEC6B}"/>
                  </a:ext>
                </a:extLst>
              </p:cNvPr>
              <p:cNvSpPr txBox="1"/>
              <p:nvPr/>
            </p:nvSpPr>
            <p:spPr>
              <a:xfrm>
                <a:off x="1079202" y="522362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28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DF888E-663A-4A04-873A-3EC0BED7EE2F}"/>
                  </a:ext>
                </a:extLst>
              </p:cNvPr>
              <p:cNvSpPr txBox="1"/>
              <p:nvPr/>
            </p:nvSpPr>
            <p:spPr>
              <a:xfrm>
                <a:off x="1444990" y="522248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29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295273-6B5C-4A3B-AD1D-2247E04F5079}"/>
                  </a:ext>
                </a:extLst>
              </p:cNvPr>
              <p:cNvSpPr txBox="1"/>
              <p:nvPr/>
            </p:nvSpPr>
            <p:spPr>
              <a:xfrm>
                <a:off x="1859891" y="521847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07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8A34B4-3BEC-4820-A19D-01FBFE833D2E}"/>
              </a:ext>
            </a:extLst>
          </p:cNvPr>
          <p:cNvGrpSpPr/>
          <p:nvPr/>
        </p:nvGrpSpPr>
        <p:grpSpPr>
          <a:xfrm>
            <a:off x="2812321" y="601980"/>
            <a:ext cx="4144741" cy="3049775"/>
            <a:chOff x="2812321" y="601980"/>
            <a:chExt cx="4144741" cy="3049775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BB03B38C-DFB9-4076-A2B5-677C5F3B629C}"/>
                </a:ext>
              </a:extLst>
            </p:cNvPr>
            <p:cNvSpPr/>
            <p:nvPr/>
          </p:nvSpPr>
          <p:spPr>
            <a:xfrm>
              <a:off x="3063240" y="2125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B1D67BBB-761B-48DA-AF77-0F6FE85A5573}"/>
                </a:ext>
              </a:extLst>
            </p:cNvPr>
            <p:cNvSpPr/>
            <p:nvPr/>
          </p:nvSpPr>
          <p:spPr>
            <a:xfrm>
              <a:off x="3063240" y="1363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43CDD24-C41A-41AB-A27A-E671E4AECAD7}"/>
                </a:ext>
              </a:extLst>
            </p:cNvPr>
            <p:cNvSpPr/>
            <p:nvPr/>
          </p:nvSpPr>
          <p:spPr>
            <a:xfrm>
              <a:off x="3063240" y="601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E93FA227-6882-41FA-86B9-C71ACA609A38}"/>
                </a:ext>
              </a:extLst>
            </p:cNvPr>
            <p:cNvSpPr/>
            <p:nvPr/>
          </p:nvSpPr>
          <p:spPr>
            <a:xfrm>
              <a:off x="4785362" y="2453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B42FE05C-F0A9-439F-8AB8-B22D3E51D02E}"/>
                </a:ext>
              </a:extLst>
            </p:cNvPr>
            <p:cNvSpPr/>
            <p:nvPr/>
          </p:nvSpPr>
          <p:spPr>
            <a:xfrm>
              <a:off x="4785362" y="1691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A6AC96F8-C00F-4F5C-B5AD-8197A5F37EF9}"/>
                </a:ext>
              </a:extLst>
            </p:cNvPr>
            <p:cNvSpPr/>
            <p:nvPr/>
          </p:nvSpPr>
          <p:spPr>
            <a:xfrm>
              <a:off x="4785362" y="929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5A727C-4852-4400-A961-37687ADCB501}"/>
                </a:ext>
              </a:extLst>
            </p:cNvPr>
            <p:cNvSpPr/>
            <p:nvPr/>
          </p:nvSpPr>
          <p:spPr>
            <a:xfrm>
              <a:off x="2838451" y="2305050"/>
              <a:ext cx="2171700" cy="1310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B6DEF2-5EB3-4850-B1B1-A3945C5D274B}"/>
                </a:ext>
              </a:extLst>
            </p:cNvPr>
            <p:cNvSpPr txBox="1"/>
            <p:nvPr/>
          </p:nvSpPr>
          <p:spPr>
            <a:xfrm>
              <a:off x="2812321" y="2328316"/>
              <a:ext cx="21716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ORM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1B8CF55-421C-4AB2-81FA-D3F763AA769E}"/>
                </a:ext>
              </a:extLst>
            </p:cNvPr>
            <p:cNvSpPr/>
            <p:nvPr/>
          </p:nvSpPr>
          <p:spPr>
            <a:xfrm flipH="1">
              <a:off x="2884905" y="2919918"/>
              <a:ext cx="2026533" cy="614868"/>
            </a:xfrm>
            <a:prstGeom prst="rightArrow">
              <a:avLst/>
            </a:prstGeom>
            <a:solidFill>
              <a:srgbClr val="00206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83FCA37-8D66-4D37-A737-290522FABF33}"/>
                </a:ext>
              </a:extLst>
            </p:cNvPr>
            <p:cNvSpPr/>
            <p:nvPr/>
          </p:nvSpPr>
          <p:spPr>
            <a:xfrm>
              <a:off x="2884905" y="2375168"/>
              <a:ext cx="2026533" cy="614868"/>
            </a:xfrm>
            <a:prstGeom prst="rightArrow">
              <a:avLst/>
            </a:prstGeom>
            <a:solidFill>
              <a:srgbClr val="FFC00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5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FDA8DA1-A714-4E5D-A16F-EC627011D15D}"/>
              </a:ext>
            </a:extLst>
          </p:cNvPr>
          <p:cNvGrpSpPr/>
          <p:nvPr/>
        </p:nvGrpSpPr>
        <p:grpSpPr>
          <a:xfrm>
            <a:off x="4137660" y="2529840"/>
            <a:ext cx="2948940" cy="2171700"/>
            <a:chOff x="4137660" y="2529840"/>
            <a:chExt cx="2948940" cy="2171700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3307B7FD-829E-4DC4-83BF-81CE9807FE1C}"/>
                </a:ext>
              </a:extLst>
            </p:cNvPr>
            <p:cNvSpPr/>
            <p:nvPr/>
          </p:nvSpPr>
          <p:spPr>
            <a:xfrm>
              <a:off x="4137660" y="3947160"/>
              <a:ext cx="2948940" cy="7543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7AFF3-49D9-4B35-8260-CEB396D95F9A}"/>
                </a:ext>
              </a:extLst>
            </p:cNvPr>
            <p:cNvSpPr/>
            <p:nvPr/>
          </p:nvSpPr>
          <p:spPr>
            <a:xfrm>
              <a:off x="4732020" y="2529840"/>
              <a:ext cx="2354580" cy="14173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73DA07-865A-43D7-890C-6500690869C4}"/>
                </a:ext>
              </a:extLst>
            </p:cNvPr>
            <p:cNvSpPr/>
            <p:nvPr/>
          </p:nvSpPr>
          <p:spPr>
            <a:xfrm>
              <a:off x="4770120" y="2567940"/>
              <a:ext cx="2270760" cy="124206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1F697A52-7AE4-4B1A-9902-FBD277C270CF}"/>
                </a:ext>
              </a:extLst>
            </p:cNvPr>
            <p:cNvSpPr/>
            <p:nvPr/>
          </p:nvSpPr>
          <p:spPr>
            <a:xfrm>
              <a:off x="4533900" y="3985260"/>
              <a:ext cx="2331694" cy="41148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1431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1431 w 10000"/>
                <a:gd name="connsiteY1" fmla="*/ 0 h 10000"/>
                <a:gd name="connsiteX2" fmla="*/ 10000 w 10000"/>
                <a:gd name="connsiteY2" fmla="*/ 0 h 10000"/>
                <a:gd name="connsiteX3" fmla="*/ 8870 w 10000"/>
                <a:gd name="connsiteY3" fmla="*/ 9630 h 10000"/>
                <a:gd name="connsiteX4" fmla="*/ 0 w 10000"/>
                <a:gd name="connsiteY4" fmla="*/ 10000 h 10000"/>
                <a:gd name="connsiteX0" fmla="*/ 0 w 10368"/>
                <a:gd name="connsiteY0" fmla="*/ 10000 h 10000"/>
                <a:gd name="connsiteX1" fmla="*/ 1431 w 10368"/>
                <a:gd name="connsiteY1" fmla="*/ 0 h 10000"/>
                <a:gd name="connsiteX2" fmla="*/ 10368 w 10368"/>
                <a:gd name="connsiteY2" fmla="*/ 0 h 10000"/>
                <a:gd name="connsiteX3" fmla="*/ 8870 w 10368"/>
                <a:gd name="connsiteY3" fmla="*/ 9630 h 10000"/>
                <a:gd name="connsiteX4" fmla="*/ 0 w 10368"/>
                <a:gd name="connsiteY4" fmla="*/ 10000 h 10000"/>
                <a:gd name="connsiteX0" fmla="*/ 0 w 10234"/>
                <a:gd name="connsiteY0" fmla="*/ 10000 h 10000"/>
                <a:gd name="connsiteX1" fmla="*/ 1431 w 10234"/>
                <a:gd name="connsiteY1" fmla="*/ 0 h 10000"/>
                <a:gd name="connsiteX2" fmla="*/ 10234 w 10234"/>
                <a:gd name="connsiteY2" fmla="*/ 0 h 10000"/>
                <a:gd name="connsiteX3" fmla="*/ 8870 w 10234"/>
                <a:gd name="connsiteY3" fmla="*/ 9630 h 10000"/>
                <a:gd name="connsiteX4" fmla="*/ 0 w 1023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4" h="10000">
                  <a:moveTo>
                    <a:pt x="0" y="10000"/>
                  </a:moveTo>
                  <a:lnTo>
                    <a:pt x="1431" y="0"/>
                  </a:lnTo>
                  <a:lnTo>
                    <a:pt x="10234" y="0"/>
                  </a:lnTo>
                  <a:lnTo>
                    <a:pt x="8870" y="963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23EB59-FF74-4A88-88E1-346307DA8CED}"/>
                </a:ext>
              </a:extLst>
            </p:cNvPr>
            <p:cNvSpPr/>
            <p:nvPr/>
          </p:nvSpPr>
          <p:spPr>
            <a:xfrm>
              <a:off x="4937760" y="2674620"/>
              <a:ext cx="1859280" cy="99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E01F9F-93CB-4BDB-98C5-5067590691AD}"/>
                </a:ext>
              </a:extLst>
            </p:cNvPr>
            <p:cNvSpPr/>
            <p:nvPr/>
          </p:nvSpPr>
          <p:spPr>
            <a:xfrm>
              <a:off x="4937760" y="2910840"/>
              <a:ext cx="358140" cy="4343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EC66DC-A99F-4AE3-8E74-EAB3039793DA}"/>
                </a:ext>
              </a:extLst>
            </p:cNvPr>
            <p:cNvSpPr/>
            <p:nvPr/>
          </p:nvSpPr>
          <p:spPr>
            <a:xfrm>
              <a:off x="5443833" y="2910840"/>
              <a:ext cx="358140" cy="4343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0269AF-0AB0-4B5F-A9D4-F60AE856A191}"/>
                </a:ext>
              </a:extLst>
            </p:cNvPr>
            <p:cNvSpPr/>
            <p:nvPr/>
          </p:nvSpPr>
          <p:spPr>
            <a:xfrm>
              <a:off x="5949907" y="2910840"/>
              <a:ext cx="358140" cy="4343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DB1D2B-3694-466E-96D2-7F01D5E47D83}"/>
                </a:ext>
              </a:extLst>
            </p:cNvPr>
            <p:cNvSpPr/>
            <p:nvPr/>
          </p:nvSpPr>
          <p:spPr>
            <a:xfrm>
              <a:off x="6438900" y="2910840"/>
              <a:ext cx="358140" cy="4343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BF06D3-A3B1-4DE3-8800-B8500B809B5A}"/>
                </a:ext>
              </a:extLst>
            </p:cNvPr>
            <p:cNvGrpSpPr/>
            <p:nvPr/>
          </p:nvGrpSpPr>
          <p:grpSpPr>
            <a:xfrm>
              <a:off x="5036344" y="3025140"/>
              <a:ext cx="154782" cy="320036"/>
              <a:chOff x="5036344" y="3025140"/>
              <a:chExt cx="154782" cy="320036"/>
            </a:xfrm>
          </p:grpSpPr>
          <p:sp>
            <p:nvSpPr>
              <p:cNvPr id="24" name="Flowchart: Off-page Connector 23">
                <a:extLst>
                  <a:ext uri="{FF2B5EF4-FFF2-40B4-BE49-F238E27FC236}">
                    <a16:creationId xmlns:a16="http://schemas.microsoft.com/office/drawing/2014/main" id="{7CC521EB-C66A-427A-88D5-9E4515ADC210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DD5A44B-FB5E-4FAC-9509-B6A755A561C6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6BBD35-0E89-4542-B54C-7E39DF9CC524}"/>
                </a:ext>
              </a:extLst>
            </p:cNvPr>
            <p:cNvGrpSpPr/>
            <p:nvPr/>
          </p:nvGrpSpPr>
          <p:grpSpPr>
            <a:xfrm>
              <a:off x="5545512" y="3017998"/>
              <a:ext cx="154782" cy="320036"/>
              <a:chOff x="5036344" y="3025140"/>
              <a:chExt cx="154782" cy="320036"/>
            </a:xfrm>
          </p:grpSpPr>
          <p:sp>
            <p:nvSpPr>
              <p:cNvPr id="27" name="Flowchart: Off-page Connector 26">
                <a:extLst>
                  <a:ext uri="{FF2B5EF4-FFF2-40B4-BE49-F238E27FC236}">
                    <a16:creationId xmlns:a16="http://schemas.microsoft.com/office/drawing/2014/main" id="{47FA5246-FB24-46DE-8B01-06AEBA463B7D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E5AAB55-ED94-48D2-B57C-801242419FC4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867CDC-61DF-4BF3-A783-417FC6223679}"/>
                </a:ext>
              </a:extLst>
            </p:cNvPr>
            <p:cNvGrpSpPr/>
            <p:nvPr/>
          </p:nvGrpSpPr>
          <p:grpSpPr>
            <a:xfrm>
              <a:off x="6051586" y="3021811"/>
              <a:ext cx="154782" cy="320036"/>
              <a:chOff x="5036344" y="3025140"/>
              <a:chExt cx="154782" cy="320036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6460499C-604F-4A34-8A1C-649FBDABA397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6241EF2-1B08-4642-BAF6-D3CCCB122A1B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04226B2-0DF7-4A1D-981F-D4F84A802AC1}"/>
                </a:ext>
              </a:extLst>
            </p:cNvPr>
            <p:cNvGrpSpPr/>
            <p:nvPr/>
          </p:nvGrpSpPr>
          <p:grpSpPr>
            <a:xfrm>
              <a:off x="6540579" y="3017998"/>
              <a:ext cx="154782" cy="320036"/>
              <a:chOff x="5036344" y="3025140"/>
              <a:chExt cx="154782" cy="320036"/>
            </a:xfrm>
          </p:grpSpPr>
          <p:sp>
            <p:nvSpPr>
              <p:cNvPr id="33" name="Flowchart: Off-page Connector 32">
                <a:extLst>
                  <a:ext uri="{FF2B5EF4-FFF2-40B4-BE49-F238E27FC236}">
                    <a16:creationId xmlns:a16="http://schemas.microsoft.com/office/drawing/2014/main" id="{B0F2416F-F35D-4D57-9681-5DE4488B3F30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18F5EAD-187D-4D2A-990A-80D524122043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AE20117-042A-4ABD-BAF2-EBE7B6C686FB}"/>
                </a:ext>
              </a:extLst>
            </p:cNvPr>
            <p:cNvSpPr/>
            <p:nvPr/>
          </p:nvSpPr>
          <p:spPr>
            <a:xfrm>
              <a:off x="4937760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411D4-3744-48B9-92BC-4F79AD3E4345}"/>
                </a:ext>
              </a:extLst>
            </p:cNvPr>
            <p:cNvSpPr/>
            <p:nvPr/>
          </p:nvSpPr>
          <p:spPr>
            <a:xfrm>
              <a:off x="5125879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448FED4-9D40-44DF-9DFC-F4FF71D21AF5}"/>
                </a:ext>
              </a:extLst>
            </p:cNvPr>
            <p:cNvSpPr/>
            <p:nvPr/>
          </p:nvSpPr>
          <p:spPr>
            <a:xfrm>
              <a:off x="5443833" y="3380422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7DDC9E-F44C-4FAD-8185-CA5011B0AAB4}"/>
                </a:ext>
              </a:extLst>
            </p:cNvPr>
            <p:cNvSpPr/>
            <p:nvPr/>
          </p:nvSpPr>
          <p:spPr>
            <a:xfrm>
              <a:off x="5631952" y="3380422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04F2BEA-5A79-4A7E-A88C-3075A073B964}"/>
                </a:ext>
              </a:extLst>
            </p:cNvPr>
            <p:cNvSpPr/>
            <p:nvPr/>
          </p:nvSpPr>
          <p:spPr>
            <a:xfrm>
              <a:off x="5949907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608D15E-367F-42B3-BDC4-F6D279073452}"/>
                </a:ext>
              </a:extLst>
            </p:cNvPr>
            <p:cNvSpPr/>
            <p:nvPr/>
          </p:nvSpPr>
          <p:spPr>
            <a:xfrm>
              <a:off x="6138026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6BA1762-E6E7-47C5-8032-EA77EAFBD3E3}"/>
                </a:ext>
              </a:extLst>
            </p:cNvPr>
            <p:cNvSpPr/>
            <p:nvPr/>
          </p:nvSpPr>
          <p:spPr>
            <a:xfrm>
              <a:off x="6441158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AB0C91-86ED-4754-AC79-E342AE38A6B5}"/>
                </a:ext>
              </a:extLst>
            </p:cNvPr>
            <p:cNvSpPr/>
            <p:nvPr/>
          </p:nvSpPr>
          <p:spPr>
            <a:xfrm>
              <a:off x="6629277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18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99</Words>
  <Application>Microsoft Office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Tóth</dc:creator>
  <cp:lastModifiedBy>Patrik Tóth</cp:lastModifiedBy>
  <cp:revision>14</cp:revision>
  <dcterms:created xsi:type="dcterms:W3CDTF">2020-09-05T14:17:37Z</dcterms:created>
  <dcterms:modified xsi:type="dcterms:W3CDTF">2020-09-20T15:05:00Z</dcterms:modified>
</cp:coreProperties>
</file>