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
  </p:notesMasterIdLst>
  <p:sldIdLst>
    <p:sldId id="256" r:id="rId2"/>
  </p:sldIdLst>
  <p:sldSz cx="25923875" cy="46085125"/>
  <p:notesSz cx="6858000" cy="9144000"/>
  <p:defaultTextStyle>
    <a:defPPr>
      <a:defRPr lang="hu-HU"/>
    </a:defPPr>
    <a:lvl1pPr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p:defaultTextStyle>
  <p:extLst>
    <p:ext uri="{EFAFB233-063F-42B5-8137-9DF3F51BA10A}">
      <p15:sldGuideLst xmlns:p15="http://schemas.microsoft.com/office/powerpoint/2012/main">
        <p15:guide id="1" orient="horz" pos="14515">
          <p15:clr>
            <a:srgbClr val="A4A3A4"/>
          </p15:clr>
        </p15:guide>
        <p15:guide id="2" pos="816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A5"/>
    <a:srgbClr val="956788"/>
    <a:srgbClr val="834C78"/>
    <a:srgbClr val="E07C51"/>
    <a:srgbClr val="E27C51"/>
    <a:srgbClr val="DB5015"/>
    <a:srgbClr val="1D598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40" d="100"/>
          <a:sy n="40" d="100"/>
        </p:scale>
        <p:origin x="562" y="-7474"/>
      </p:cViewPr>
      <p:guideLst>
        <p:guide orient="horz" pos="14515"/>
        <p:guide pos="816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Shape 3"/>
          <p:cNvSpPr>
            <a:spLocks noGrp="1" noRot="1" noChangeAspect="1"/>
          </p:cNvSpPr>
          <p:nvPr>
            <p:ph type="sldImg" idx="2"/>
          </p:nvPr>
        </p:nvSpPr>
        <p:spPr bwMode="auto">
          <a:xfrm>
            <a:off x="1143000" y="685800"/>
            <a:ext cx="4572000" cy="3429000"/>
          </a:xfrm>
          <a:custGeom>
            <a:avLst/>
            <a:gdLst>
              <a:gd name="T0" fmla="*/ 0 w 120000"/>
              <a:gd name="T1" fmla="*/ 0 h 120000"/>
              <a:gd name="T2" fmla="*/ 2147483646 w 120000"/>
              <a:gd name="T3" fmla="*/ 0 h 120000"/>
              <a:gd name="T4" fmla="*/ 2147483646 w 120000"/>
              <a:gd name="T5" fmla="*/ 2147483646 h 120000"/>
              <a:gd name="T6" fmla="*/ 0 w 120000"/>
              <a:gd name="T7" fmla="*/ 2147483646 h 120000"/>
              <a:gd name="T8" fmla="*/ 0 w 120000"/>
              <a:gd name="T9" fmla="*/ 0 h 120000"/>
              <a:gd name="T10" fmla="*/ 0 60000 65536"/>
              <a:gd name="T11" fmla="*/ 0 60000 65536"/>
              <a:gd name="T12" fmla="*/ 0 60000 65536"/>
              <a:gd name="T13" fmla="*/ 0 60000 65536"/>
              <a:gd name="T14" fmla="*/ 0 60000 65536"/>
              <a:gd name="T15" fmla="*/ 0 w 120000"/>
              <a:gd name="T16" fmla="*/ 0 h 120000"/>
              <a:gd name="T17" fmla="*/ 120000 w 120000"/>
              <a:gd name="T18" fmla="*/ 120000 h 120000"/>
            </a:gdLst>
            <a:ahLst/>
            <a:cxnLst>
              <a:cxn ang="T10">
                <a:pos x="T0" y="T1"/>
              </a:cxn>
              <a:cxn ang="T11">
                <a:pos x="T2" y="T3"/>
              </a:cxn>
              <a:cxn ang="T12">
                <a:pos x="T4" y="T5"/>
              </a:cxn>
              <a:cxn ang="T13">
                <a:pos x="T6" y="T7"/>
              </a:cxn>
              <a:cxn ang="T14">
                <a:pos x="T8" y="T9"/>
              </a:cxn>
            </a:cxnLst>
            <a:rect l="T15" t="T16" r="T17" b="T18"/>
            <a:pathLst>
              <a:path w="120000" h="120000" extrusionOk="0">
                <a:moveTo>
                  <a:pt x="0" y="0"/>
                </a:moveTo>
                <a:lnTo>
                  <a:pt x="120000" y="0"/>
                </a:lnTo>
                <a:lnTo>
                  <a:pt x="120000" y="120000"/>
                </a:lnTo>
                <a:lnTo>
                  <a:pt x="0" y="120000"/>
                </a:lnTo>
                <a:lnTo>
                  <a:pt x="0" y="0"/>
                </a:lnTo>
                <a:close/>
              </a:path>
            </a:pathLst>
          </a:custGeom>
          <a:noFill/>
          <a:ln w="9525" cap="flat" cmpd="sng">
            <a:solidFill>
              <a:srgbClr val="0000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sp>
      <p:sp>
        <p:nvSpPr>
          <p:cNvPr id="4" name="Shape 4">
            <a:extLst>
              <a:ext uri="{FF2B5EF4-FFF2-40B4-BE49-F238E27FC236}">
                <a16:creationId xmlns:a16="http://schemas.microsoft.com/office/drawing/2014/main" id="{CD5700CE-7DED-4C0F-BB96-CFBE12B118C1}"/>
              </a:ext>
            </a:extLst>
          </p:cNvPr>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buSzPct val="100000"/>
              <a:buChar char="●"/>
              <a:defRPr sz="1100"/>
            </a:lvl1pPr>
            <a:lvl2pPr lvl="1">
              <a:spcBef>
                <a:spcPts val="0"/>
              </a:spcBef>
              <a:buSzPct val="100000"/>
              <a:buChar char="○"/>
              <a:defRPr sz="1100"/>
            </a:lvl2pPr>
            <a:lvl3pPr lvl="2">
              <a:spcBef>
                <a:spcPts val="0"/>
              </a:spcBef>
              <a:buSzPct val="100000"/>
              <a:buChar char="■"/>
              <a:defRPr sz="1100"/>
            </a:lvl3pPr>
            <a:lvl4pPr lvl="3">
              <a:spcBef>
                <a:spcPts val="0"/>
              </a:spcBef>
              <a:buSzPct val="100000"/>
              <a:buChar char="●"/>
              <a:defRPr sz="1100"/>
            </a:lvl4pPr>
            <a:lvl5pPr lvl="4">
              <a:spcBef>
                <a:spcPts val="0"/>
              </a:spcBef>
              <a:buSzPct val="100000"/>
              <a:buChar char="○"/>
              <a:defRPr sz="1100"/>
            </a:lvl5pPr>
            <a:lvl6pPr lvl="5">
              <a:spcBef>
                <a:spcPts val="0"/>
              </a:spcBef>
              <a:buSzPct val="100000"/>
              <a:buChar char="■"/>
              <a:defRPr sz="1100"/>
            </a:lvl6pPr>
            <a:lvl7pPr lvl="6">
              <a:spcBef>
                <a:spcPts val="0"/>
              </a:spcBef>
              <a:buSzPct val="100000"/>
              <a:buChar char="●"/>
              <a:defRPr sz="1100"/>
            </a:lvl7pPr>
            <a:lvl8pPr lvl="7">
              <a:spcBef>
                <a:spcPts val="0"/>
              </a:spcBef>
              <a:buSzPct val="100000"/>
              <a:buChar char="○"/>
              <a:defRPr sz="1100"/>
            </a:lvl8pPr>
            <a:lvl9pPr lvl="8">
              <a:spcBef>
                <a:spcPts val="0"/>
              </a:spcBef>
              <a:buSzPct val="100000"/>
              <a:buChar char="■"/>
              <a:defRPr sz="1100"/>
            </a:lvl9pPr>
          </a:lstStyle>
          <a:p>
            <a:pPr lvl="0"/>
            <a:endParaRPr noProof="0"/>
          </a:p>
        </p:txBody>
      </p:sp>
    </p:spTree>
    <p:extLst>
      <p:ext uri="{BB962C8B-B14F-4D97-AF65-F5344CB8AC3E}">
        <p14:creationId xmlns:p14="http://schemas.microsoft.com/office/powerpoint/2010/main" val="2546875328"/>
      </p:ext>
    </p:extLst>
  </p:cSld>
  <p:clrMap bg1="lt1" tx1="dk1" bg2="dk2" tx2="lt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742950" indent="-285750" algn="l" rtl="0" eaLnBrk="0" fontAlgn="base" hangingPunct="0">
      <a:spcBef>
        <a:spcPct val="30000"/>
      </a:spcBef>
      <a:spcAft>
        <a:spcPct val="0"/>
      </a:spcAft>
      <a:defRPr sz="1200" kern="1200">
        <a:solidFill>
          <a:schemeClr val="tx1"/>
        </a:solidFill>
        <a:latin typeface="+mn-lt"/>
        <a:ea typeface="+mn-ea"/>
        <a:cs typeface="+mn-cs"/>
      </a:defRPr>
    </a:lvl2pPr>
    <a:lvl3pPr marL="1143000" indent="-228600" algn="l" rtl="0" eaLnBrk="0" fontAlgn="base" hangingPunct="0">
      <a:spcBef>
        <a:spcPct val="30000"/>
      </a:spcBef>
      <a:spcAft>
        <a:spcPct val="0"/>
      </a:spcAft>
      <a:defRPr sz="1200" kern="1200">
        <a:solidFill>
          <a:schemeClr val="tx1"/>
        </a:solidFill>
        <a:latin typeface="+mn-lt"/>
        <a:ea typeface="+mn-ea"/>
        <a:cs typeface="+mn-cs"/>
      </a:defRPr>
    </a:lvl3pPr>
    <a:lvl4pPr marL="1600200" indent="-228600" algn="l" rtl="0" eaLnBrk="0" fontAlgn="base" hangingPunct="0">
      <a:spcBef>
        <a:spcPct val="30000"/>
      </a:spcBef>
      <a:spcAft>
        <a:spcPct val="0"/>
      </a:spcAft>
      <a:defRPr sz="1200" kern="1200">
        <a:solidFill>
          <a:schemeClr val="tx1"/>
        </a:solidFill>
        <a:latin typeface="+mn-lt"/>
        <a:ea typeface="+mn-ea"/>
        <a:cs typeface="+mn-cs"/>
      </a:defRPr>
    </a:lvl4pPr>
    <a:lvl5pPr marL="2057400" indent="-2286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4098" name="Shape 81"/>
          <p:cNvSpPr txBox="1">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ctr" compatLnSpc="1">
            <a:prstTxWarp prst="textNoShape">
              <a:avLst/>
            </a:prstTxWarp>
          </a:bodyPr>
          <a:lstStyle/>
          <a:p>
            <a:pPr eaLnBrk="1" hangingPunct="1">
              <a:spcBef>
                <a:spcPct val="0"/>
              </a:spcBef>
              <a:buSzTx/>
              <a:buFontTx/>
              <a:buNone/>
            </a:pPr>
            <a:endParaRPr lang="hu-HU" altLang="hu-HU"/>
          </a:p>
        </p:txBody>
      </p:sp>
      <p:sp>
        <p:nvSpPr>
          <p:cNvPr id="4099" name="Shape 82"/>
          <p:cNvSpPr>
            <a:spLocks noGrp="1" noRot="1" noChangeAspect="1" noTextEdit="1"/>
          </p:cNvSpPr>
          <p:nvPr>
            <p:ph type="sldImg" idx="2"/>
          </p:nvPr>
        </p:nvSpPr>
        <p:spPr>
          <a:xfrm>
            <a:off x="2463800" y="685800"/>
            <a:ext cx="1930400" cy="3429000"/>
          </a:xfrm>
          <a:noFill/>
          <a:ln>
            <a:headEnd/>
            <a:tailEnd/>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Címdia">
    <p:spTree>
      <p:nvGrpSpPr>
        <p:cNvPr id="1" name="Shape 11"/>
        <p:cNvGrpSpPr/>
        <p:nvPr/>
      </p:nvGrpSpPr>
      <p:grpSpPr>
        <a:xfrm>
          <a:off x="0" y="0"/>
          <a:ext cx="0" cy="0"/>
          <a:chOff x="0" y="0"/>
          <a:chExt cx="0" cy="0"/>
        </a:xfrm>
      </p:grpSpPr>
      <p:sp>
        <p:nvSpPr>
          <p:cNvPr id="12" name="Shape 12"/>
          <p:cNvSpPr txBox="1">
            <a:spLocks noGrp="1"/>
          </p:cNvSpPr>
          <p:nvPr>
            <p:ph type="ctrTitle"/>
          </p:nvPr>
        </p:nvSpPr>
        <p:spPr>
          <a:xfrm>
            <a:off x="1944291" y="14316262"/>
            <a:ext cx="22035294" cy="9878432"/>
          </a:xfrm>
          <a:prstGeom prst="rect">
            <a:avLst/>
          </a:prstGeom>
          <a:noFill/>
          <a:ln>
            <a:noFill/>
          </a:ln>
        </p:spPr>
        <p:txBody>
          <a:bodyPr/>
          <a:lstStyle>
            <a:lvl1pPr marL="0" marR="0" lvl="0" indent="0" algn="ctr" rtl="0">
              <a:spcBef>
                <a:spcPts val="0"/>
              </a:spcBef>
              <a:spcAft>
                <a:spcPts val="0"/>
              </a:spcAft>
              <a:buNone/>
              <a:defRPr sz="19800" b="0" i="0" u="none" strike="noStrike" cap="none">
                <a:solidFill>
                  <a:schemeClr val="dk1"/>
                </a:solidFill>
                <a:latin typeface="Calibri"/>
                <a:ea typeface="Calibri"/>
                <a:cs typeface="Calibri"/>
                <a:sym typeface="Calibri"/>
              </a:defRPr>
            </a:lvl1pPr>
            <a:lvl2pPr marL="0" marR="0" lvl="1" indent="0" algn="ctr" rtl="0">
              <a:spcBef>
                <a:spcPts val="0"/>
              </a:spcBef>
              <a:spcAft>
                <a:spcPts val="0"/>
              </a:spcAft>
              <a:buNone/>
              <a:defRPr sz="19800"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None/>
              <a:defRPr sz="19800"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None/>
              <a:defRPr sz="19800"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None/>
              <a:defRPr sz="19800" b="0" i="0" u="none" strike="noStrike" cap="none">
                <a:solidFill>
                  <a:schemeClr val="dk1"/>
                </a:solidFill>
                <a:latin typeface="Calibri"/>
                <a:ea typeface="Calibri"/>
                <a:cs typeface="Calibri"/>
                <a:sym typeface="Calibri"/>
              </a:defRPr>
            </a:lvl5pPr>
            <a:lvl6pPr marL="457200" marR="0" lvl="5" indent="0" algn="ctr" rtl="0">
              <a:spcBef>
                <a:spcPts val="0"/>
              </a:spcBef>
              <a:spcAft>
                <a:spcPts val="0"/>
              </a:spcAft>
              <a:buNone/>
              <a:defRPr sz="19800" b="0" i="0" u="none" strike="noStrike" cap="none">
                <a:solidFill>
                  <a:schemeClr val="dk1"/>
                </a:solidFill>
                <a:latin typeface="Calibri"/>
                <a:ea typeface="Calibri"/>
                <a:cs typeface="Calibri"/>
                <a:sym typeface="Calibri"/>
              </a:defRPr>
            </a:lvl6pPr>
            <a:lvl7pPr marL="914400" marR="0" lvl="6" indent="0" algn="ctr" rtl="0">
              <a:spcBef>
                <a:spcPts val="0"/>
              </a:spcBef>
              <a:spcAft>
                <a:spcPts val="0"/>
              </a:spcAft>
              <a:buNone/>
              <a:defRPr sz="19800" b="0" i="0" u="none" strike="noStrike" cap="none">
                <a:solidFill>
                  <a:schemeClr val="dk1"/>
                </a:solidFill>
                <a:latin typeface="Calibri"/>
                <a:ea typeface="Calibri"/>
                <a:cs typeface="Calibri"/>
                <a:sym typeface="Calibri"/>
              </a:defRPr>
            </a:lvl7pPr>
            <a:lvl8pPr marL="1371600" marR="0" lvl="7" indent="0" algn="ctr" rtl="0">
              <a:spcBef>
                <a:spcPts val="0"/>
              </a:spcBef>
              <a:spcAft>
                <a:spcPts val="0"/>
              </a:spcAft>
              <a:buNone/>
              <a:defRPr sz="19800" b="0" i="0" u="none" strike="noStrike" cap="none">
                <a:solidFill>
                  <a:schemeClr val="dk1"/>
                </a:solidFill>
                <a:latin typeface="Calibri"/>
                <a:ea typeface="Calibri"/>
                <a:cs typeface="Calibri"/>
                <a:sym typeface="Calibri"/>
              </a:defRPr>
            </a:lvl8pPr>
            <a:lvl9pPr marL="1828800" marR="0" lvl="8" indent="0" algn="ctr" rtl="0">
              <a:spcBef>
                <a:spcPts val="0"/>
              </a:spcBef>
              <a:spcAft>
                <a:spcPts val="0"/>
              </a:spcAft>
              <a:buNone/>
              <a:defRPr sz="19800" b="0" i="0" u="none" strike="noStrike" cap="none">
                <a:solidFill>
                  <a:schemeClr val="dk1"/>
                </a:solidFill>
                <a:latin typeface="Calibri"/>
                <a:ea typeface="Calibri"/>
                <a:cs typeface="Calibri"/>
                <a:sym typeface="Calibri"/>
              </a:defRPr>
            </a:lvl9pPr>
          </a:lstStyle>
          <a:p>
            <a:endParaRPr/>
          </a:p>
        </p:txBody>
      </p:sp>
      <p:sp>
        <p:nvSpPr>
          <p:cNvPr id="13" name="Shape 13"/>
          <p:cNvSpPr txBox="1">
            <a:spLocks noGrp="1"/>
          </p:cNvSpPr>
          <p:nvPr>
            <p:ph type="subTitle" idx="1"/>
          </p:nvPr>
        </p:nvSpPr>
        <p:spPr>
          <a:xfrm>
            <a:off x="3888580" y="26114904"/>
            <a:ext cx="18146713" cy="11777310"/>
          </a:xfrm>
          <a:prstGeom prst="rect">
            <a:avLst/>
          </a:prstGeom>
          <a:noFill/>
          <a:ln>
            <a:noFill/>
          </a:ln>
        </p:spPr>
        <p:txBody>
          <a:bodyPr/>
          <a:lstStyle>
            <a:lvl1pPr marL="0" marR="0" lvl="0" indent="0" algn="ctr" rtl="0">
              <a:spcBef>
                <a:spcPts val="2880"/>
              </a:spcBef>
              <a:spcAft>
                <a:spcPts val="0"/>
              </a:spcAft>
              <a:buClr>
                <a:srgbClr val="888888"/>
              </a:buClr>
              <a:buFont typeface="Arial"/>
              <a:buNone/>
              <a:defRPr sz="14400" b="0" i="0" u="none" strike="noStrike" cap="none">
                <a:solidFill>
                  <a:srgbClr val="888888"/>
                </a:solidFill>
                <a:latin typeface="Calibri"/>
                <a:ea typeface="Calibri"/>
                <a:cs typeface="Calibri"/>
                <a:sym typeface="Calibri"/>
              </a:defRPr>
            </a:lvl1pPr>
            <a:lvl2pPr marL="2056986" marR="0" lvl="1" indent="-12286" algn="ctr" rtl="0">
              <a:spcBef>
                <a:spcPts val="2520"/>
              </a:spcBef>
              <a:spcAft>
                <a:spcPts val="0"/>
              </a:spcAft>
              <a:buClr>
                <a:srgbClr val="888888"/>
              </a:buClr>
              <a:buFont typeface="Arial"/>
              <a:buNone/>
              <a:defRPr sz="12600" b="0" i="0" u="none" strike="noStrike" cap="none">
                <a:solidFill>
                  <a:srgbClr val="888888"/>
                </a:solidFill>
                <a:latin typeface="Calibri"/>
                <a:ea typeface="Calibri"/>
                <a:cs typeface="Calibri"/>
                <a:sym typeface="Calibri"/>
              </a:defRPr>
            </a:lvl2pPr>
            <a:lvl3pPr marL="4113981" marR="0" lvl="2" indent="-11881" algn="ctr" rtl="0">
              <a:spcBef>
                <a:spcPts val="2160"/>
              </a:spcBef>
              <a:spcAft>
                <a:spcPts val="0"/>
              </a:spcAft>
              <a:buClr>
                <a:srgbClr val="888888"/>
              </a:buClr>
              <a:buFont typeface="Arial"/>
              <a:buNone/>
              <a:defRPr sz="10800" b="0" i="0" u="none" strike="noStrike" cap="none">
                <a:solidFill>
                  <a:srgbClr val="888888"/>
                </a:solidFill>
                <a:latin typeface="Calibri"/>
                <a:ea typeface="Calibri"/>
                <a:cs typeface="Calibri"/>
                <a:sym typeface="Calibri"/>
              </a:defRPr>
            </a:lvl3pPr>
            <a:lvl4pPr marL="6170967" marR="0" lvl="3" indent="-11467" algn="ctr" rtl="0">
              <a:spcBef>
                <a:spcPts val="1800"/>
              </a:spcBef>
              <a:spcAft>
                <a:spcPts val="0"/>
              </a:spcAft>
              <a:buClr>
                <a:srgbClr val="888888"/>
              </a:buClr>
              <a:buFont typeface="Arial"/>
              <a:buNone/>
              <a:defRPr sz="9000" b="0" i="0" u="none" strike="noStrike" cap="none">
                <a:solidFill>
                  <a:srgbClr val="888888"/>
                </a:solidFill>
                <a:latin typeface="Calibri"/>
                <a:ea typeface="Calibri"/>
                <a:cs typeface="Calibri"/>
                <a:sym typeface="Calibri"/>
              </a:defRPr>
            </a:lvl4pPr>
            <a:lvl5pPr marL="8227953" marR="0" lvl="4" indent="-11052" algn="ctr" rtl="0">
              <a:spcBef>
                <a:spcPts val="1800"/>
              </a:spcBef>
              <a:spcAft>
                <a:spcPts val="0"/>
              </a:spcAft>
              <a:buClr>
                <a:srgbClr val="888888"/>
              </a:buClr>
              <a:buFont typeface="Arial"/>
              <a:buNone/>
              <a:defRPr sz="9000" b="0" i="0" u="none" strike="noStrike" cap="none">
                <a:solidFill>
                  <a:srgbClr val="888888"/>
                </a:solidFill>
                <a:latin typeface="Calibri"/>
                <a:ea typeface="Calibri"/>
                <a:cs typeface="Calibri"/>
                <a:sym typeface="Calibri"/>
              </a:defRPr>
            </a:lvl5pPr>
            <a:lvl6pPr marL="10284944" marR="0" lvl="5" indent="-10644" algn="ctr" rtl="0">
              <a:spcBef>
                <a:spcPts val="1800"/>
              </a:spcBef>
              <a:buClr>
                <a:srgbClr val="888888"/>
              </a:buClr>
              <a:buFont typeface="Arial"/>
              <a:buNone/>
              <a:defRPr sz="9000" b="0" i="0" u="none" strike="noStrike" cap="none">
                <a:solidFill>
                  <a:srgbClr val="888888"/>
                </a:solidFill>
                <a:latin typeface="Calibri"/>
                <a:ea typeface="Calibri"/>
                <a:cs typeface="Calibri"/>
                <a:sym typeface="Calibri"/>
              </a:defRPr>
            </a:lvl6pPr>
            <a:lvl7pPr marL="12341934" marR="0" lvl="6" indent="-10234" algn="ctr" rtl="0">
              <a:spcBef>
                <a:spcPts val="1800"/>
              </a:spcBef>
              <a:buClr>
                <a:srgbClr val="888888"/>
              </a:buClr>
              <a:buFont typeface="Arial"/>
              <a:buNone/>
              <a:defRPr sz="9000" b="0" i="0" u="none" strike="noStrike" cap="none">
                <a:solidFill>
                  <a:srgbClr val="888888"/>
                </a:solidFill>
                <a:latin typeface="Calibri"/>
                <a:ea typeface="Calibri"/>
                <a:cs typeface="Calibri"/>
                <a:sym typeface="Calibri"/>
              </a:defRPr>
            </a:lvl7pPr>
            <a:lvl8pPr marL="14398920" marR="0" lvl="7" indent="-9819" algn="ctr" rtl="0">
              <a:spcBef>
                <a:spcPts val="1800"/>
              </a:spcBef>
              <a:buClr>
                <a:srgbClr val="888888"/>
              </a:buClr>
              <a:buFont typeface="Arial"/>
              <a:buNone/>
              <a:defRPr sz="9000" b="0" i="0" u="none" strike="noStrike" cap="none">
                <a:solidFill>
                  <a:srgbClr val="888888"/>
                </a:solidFill>
                <a:latin typeface="Calibri"/>
                <a:ea typeface="Calibri"/>
                <a:cs typeface="Calibri"/>
                <a:sym typeface="Calibri"/>
              </a:defRPr>
            </a:lvl8pPr>
            <a:lvl9pPr marL="16455906" marR="0" lvl="8" indent="-9405" algn="ctr" rtl="0">
              <a:spcBef>
                <a:spcPts val="1800"/>
              </a:spcBef>
              <a:buClr>
                <a:srgbClr val="888888"/>
              </a:buClr>
              <a:buFont typeface="Arial"/>
              <a:buNone/>
              <a:defRPr sz="9000" b="0" i="0" u="none" strike="noStrike" cap="none">
                <a:solidFill>
                  <a:srgbClr val="888888"/>
                </a:solidFill>
                <a:latin typeface="Calibri"/>
                <a:ea typeface="Calibri"/>
                <a:cs typeface="Calibri"/>
                <a:sym typeface="Calibri"/>
              </a:defRPr>
            </a:lvl9pPr>
          </a:lstStyle>
          <a:p>
            <a:endParaRPr/>
          </a:p>
        </p:txBody>
      </p:sp>
      <p:sp>
        <p:nvSpPr>
          <p:cNvPr id="4" name="Shape 8">
            <a:extLst>
              <a:ext uri="{FF2B5EF4-FFF2-40B4-BE49-F238E27FC236}">
                <a16:creationId xmlns:a16="http://schemas.microsoft.com/office/drawing/2014/main" id="{AA7646AE-8C0B-478B-B1C4-AC889301909E}"/>
              </a:ext>
            </a:extLst>
          </p:cNvPr>
          <p:cNvSpPr txBox="1">
            <a:spLocks noGrp="1"/>
          </p:cNvSpPr>
          <p:nvPr>
            <p:ph type="dt" idx="11"/>
          </p:nvPr>
        </p:nvSpPr>
        <p:spPr>
          <a:ln/>
        </p:spPr>
        <p:txBody>
          <a:bodyPr/>
          <a:lstStyle>
            <a:lvl1pPr>
              <a:defRPr/>
            </a:lvl1pPr>
          </a:lstStyle>
          <a:p>
            <a:pPr>
              <a:defRPr/>
            </a:pPr>
            <a:endParaRPr lang="hu-HU" altLang="hu-HU"/>
          </a:p>
        </p:txBody>
      </p:sp>
      <p:sp>
        <p:nvSpPr>
          <p:cNvPr id="5" name="Shape 9">
            <a:extLst>
              <a:ext uri="{FF2B5EF4-FFF2-40B4-BE49-F238E27FC236}">
                <a16:creationId xmlns:a16="http://schemas.microsoft.com/office/drawing/2014/main" id="{1A959AC5-32FD-4048-AB87-BF7ADCF9495B}"/>
              </a:ext>
            </a:extLst>
          </p:cNvPr>
          <p:cNvSpPr txBox="1">
            <a:spLocks noGrp="1"/>
          </p:cNvSpPr>
          <p:nvPr>
            <p:ph type="ftr" idx="12"/>
          </p:nvPr>
        </p:nvSpPr>
        <p:spPr>
          <a:ln/>
        </p:spPr>
        <p:txBody>
          <a:bodyPr/>
          <a:lstStyle>
            <a:lvl1pPr>
              <a:defRPr/>
            </a:lvl1pPr>
          </a:lstStyle>
          <a:p>
            <a:pPr>
              <a:defRPr/>
            </a:pPr>
            <a:endParaRPr lang="hu-HU" altLang="hu-HU"/>
          </a:p>
        </p:txBody>
      </p:sp>
      <p:sp>
        <p:nvSpPr>
          <p:cNvPr id="6" name="Shape 10">
            <a:extLst>
              <a:ext uri="{FF2B5EF4-FFF2-40B4-BE49-F238E27FC236}">
                <a16:creationId xmlns:a16="http://schemas.microsoft.com/office/drawing/2014/main" id="{3B2BAE3D-762A-4507-8BAF-8E788B320746}"/>
              </a:ext>
            </a:extLst>
          </p:cNvPr>
          <p:cNvSpPr txBox="1">
            <a:spLocks noGrp="1"/>
          </p:cNvSpPr>
          <p:nvPr>
            <p:ph type="sldNum" idx="13"/>
          </p:nvPr>
        </p:nvSpPr>
        <p:spPr>
          <a:ln/>
        </p:spPr>
        <p:txBody>
          <a:bodyPr/>
          <a:lstStyle>
            <a:lvl1pPr>
              <a:defRPr/>
            </a:lvl1pPr>
          </a:lstStyle>
          <a:p>
            <a:pPr>
              <a:defRPr/>
            </a:pPr>
            <a:fld id="{76776BB6-6F99-41A5-8E69-DECD16B4F107}" type="slidenum">
              <a:rPr lang="en-US" altLang="hu-HU"/>
              <a:pPr>
                <a:defRPr/>
              </a:pPr>
              <a:t>‹#›</a:t>
            </a:fld>
            <a:endParaRPr lang="en-US" altLang="hu-HU"/>
          </a:p>
        </p:txBody>
      </p:sp>
    </p:spTree>
    <p:extLst>
      <p:ext uri="{BB962C8B-B14F-4D97-AF65-F5344CB8AC3E}">
        <p14:creationId xmlns:p14="http://schemas.microsoft.com/office/powerpoint/2010/main" val="7448065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cSld name="Szakaszfejléc">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2047807" y="29613962"/>
            <a:ext cx="22035294" cy="9153018"/>
          </a:xfrm>
          <a:prstGeom prst="rect">
            <a:avLst/>
          </a:prstGeom>
          <a:noFill/>
          <a:ln>
            <a:noFill/>
          </a:ln>
        </p:spPr>
        <p:txBody>
          <a:bodyPr anchor="t"/>
          <a:lstStyle>
            <a:lvl1pPr marL="0" marR="0" lvl="0" indent="0" algn="l" rtl="0">
              <a:spcBef>
                <a:spcPts val="0"/>
              </a:spcBef>
              <a:spcAft>
                <a:spcPts val="0"/>
              </a:spcAft>
              <a:buNone/>
              <a:defRPr sz="18000" b="1" i="0" u="none" strike="noStrike" cap="none">
                <a:solidFill>
                  <a:schemeClr val="dk1"/>
                </a:solidFill>
                <a:latin typeface="Calibri"/>
                <a:ea typeface="Calibri"/>
                <a:cs typeface="Calibri"/>
                <a:sym typeface="Calibri"/>
              </a:defRPr>
            </a:lvl1pPr>
            <a:lvl2pPr marL="0" marR="0" lvl="1" indent="0" algn="ctr" rtl="0">
              <a:spcBef>
                <a:spcPts val="0"/>
              </a:spcBef>
              <a:spcAft>
                <a:spcPts val="0"/>
              </a:spcAft>
              <a:buNone/>
              <a:defRPr sz="19800"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None/>
              <a:defRPr sz="19800"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None/>
              <a:defRPr sz="19800"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None/>
              <a:defRPr sz="19800" b="0" i="0" u="none" strike="noStrike" cap="none">
                <a:solidFill>
                  <a:schemeClr val="dk1"/>
                </a:solidFill>
                <a:latin typeface="Calibri"/>
                <a:ea typeface="Calibri"/>
                <a:cs typeface="Calibri"/>
                <a:sym typeface="Calibri"/>
              </a:defRPr>
            </a:lvl5pPr>
            <a:lvl6pPr marL="457200" marR="0" lvl="5" indent="0" algn="ctr" rtl="0">
              <a:spcBef>
                <a:spcPts val="0"/>
              </a:spcBef>
              <a:spcAft>
                <a:spcPts val="0"/>
              </a:spcAft>
              <a:buNone/>
              <a:defRPr sz="19800" b="0" i="0" u="none" strike="noStrike" cap="none">
                <a:solidFill>
                  <a:schemeClr val="dk1"/>
                </a:solidFill>
                <a:latin typeface="Calibri"/>
                <a:ea typeface="Calibri"/>
                <a:cs typeface="Calibri"/>
                <a:sym typeface="Calibri"/>
              </a:defRPr>
            </a:lvl6pPr>
            <a:lvl7pPr marL="914400" marR="0" lvl="6" indent="0" algn="ctr" rtl="0">
              <a:spcBef>
                <a:spcPts val="0"/>
              </a:spcBef>
              <a:spcAft>
                <a:spcPts val="0"/>
              </a:spcAft>
              <a:buNone/>
              <a:defRPr sz="19800" b="0" i="0" u="none" strike="noStrike" cap="none">
                <a:solidFill>
                  <a:schemeClr val="dk1"/>
                </a:solidFill>
                <a:latin typeface="Calibri"/>
                <a:ea typeface="Calibri"/>
                <a:cs typeface="Calibri"/>
                <a:sym typeface="Calibri"/>
              </a:defRPr>
            </a:lvl7pPr>
            <a:lvl8pPr marL="1371600" marR="0" lvl="7" indent="0" algn="ctr" rtl="0">
              <a:spcBef>
                <a:spcPts val="0"/>
              </a:spcBef>
              <a:spcAft>
                <a:spcPts val="0"/>
              </a:spcAft>
              <a:buNone/>
              <a:defRPr sz="19800" b="0" i="0" u="none" strike="noStrike" cap="none">
                <a:solidFill>
                  <a:schemeClr val="dk1"/>
                </a:solidFill>
                <a:latin typeface="Calibri"/>
                <a:ea typeface="Calibri"/>
                <a:cs typeface="Calibri"/>
                <a:sym typeface="Calibri"/>
              </a:defRPr>
            </a:lvl8pPr>
            <a:lvl9pPr marL="1828800" marR="0" lvl="8" indent="0" algn="ctr" rtl="0">
              <a:spcBef>
                <a:spcPts val="0"/>
              </a:spcBef>
              <a:spcAft>
                <a:spcPts val="0"/>
              </a:spcAft>
              <a:buNone/>
              <a:defRPr sz="19800" b="0" i="0" u="none" strike="noStrike" cap="none">
                <a:solidFill>
                  <a:schemeClr val="dk1"/>
                </a:solidFill>
                <a:latin typeface="Calibri"/>
                <a:ea typeface="Calibri"/>
                <a:cs typeface="Calibri"/>
                <a:sym typeface="Calibri"/>
              </a:defRPr>
            </a:lvl9pPr>
          </a:lstStyle>
          <a:p>
            <a:endParaRPr/>
          </a:p>
        </p:txBody>
      </p:sp>
      <p:sp>
        <p:nvSpPr>
          <p:cNvPr id="70" name="Shape 70"/>
          <p:cNvSpPr txBox="1">
            <a:spLocks noGrp="1"/>
          </p:cNvSpPr>
          <p:nvPr>
            <p:ph type="body" idx="1"/>
          </p:nvPr>
        </p:nvSpPr>
        <p:spPr>
          <a:xfrm>
            <a:off x="2047807" y="19532845"/>
            <a:ext cx="22035294" cy="10081118"/>
          </a:xfrm>
          <a:prstGeom prst="rect">
            <a:avLst/>
          </a:prstGeom>
          <a:noFill/>
          <a:ln>
            <a:noFill/>
          </a:ln>
        </p:spPr>
        <p:txBody>
          <a:bodyPr anchor="b"/>
          <a:lstStyle>
            <a:lvl1pPr marL="0" marR="0" lvl="0" indent="0" algn="l" rtl="0">
              <a:spcBef>
                <a:spcPts val="1800"/>
              </a:spcBef>
              <a:spcAft>
                <a:spcPts val="0"/>
              </a:spcAft>
              <a:buClr>
                <a:srgbClr val="888888"/>
              </a:buClr>
              <a:buFont typeface="Arial"/>
              <a:buNone/>
              <a:defRPr sz="9000" b="0" i="0" u="none" strike="noStrike" cap="none">
                <a:solidFill>
                  <a:srgbClr val="888888"/>
                </a:solidFill>
                <a:latin typeface="Calibri"/>
                <a:ea typeface="Calibri"/>
                <a:cs typeface="Calibri"/>
                <a:sym typeface="Calibri"/>
              </a:defRPr>
            </a:lvl1pPr>
            <a:lvl2pPr marL="2056986" marR="0" lvl="1" indent="-12286" algn="l" rtl="0">
              <a:spcBef>
                <a:spcPts val="1620"/>
              </a:spcBef>
              <a:spcAft>
                <a:spcPts val="0"/>
              </a:spcAft>
              <a:buClr>
                <a:srgbClr val="888888"/>
              </a:buClr>
              <a:buFont typeface="Arial"/>
              <a:buNone/>
              <a:defRPr sz="8100" b="0" i="0" u="none" strike="noStrike" cap="none">
                <a:solidFill>
                  <a:srgbClr val="888888"/>
                </a:solidFill>
                <a:latin typeface="Calibri"/>
                <a:ea typeface="Calibri"/>
                <a:cs typeface="Calibri"/>
                <a:sym typeface="Calibri"/>
              </a:defRPr>
            </a:lvl2pPr>
            <a:lvl3pPr marL="4113981" marR="0" lvl="2" indent="-11881" algn="l" rtl="0">
              <a:spcBef>
                <a:spcPts val="1440"/>
              </a:spcBef>
              <a:spcAft>
                <a:spcPts val="0"/>
              </a:spcAft>
              <a:buClr>
                <a:srgbClr val="888888"/>
              </a:buClr>
              <a:buFont typeface="Arial"/>
              <a:buNone/>
              <a:defRPr sz="7200" b="0" i="0" u="none" strike="noStrike" cap="none">
                <a:solidFill>
                  <a:srgbClr val="888888"/>
                </a:solidFill>
                <a:latin typeface="Calibri"/>
                <a:ea typeface="Calibri"/>
                <a:cs typeface="Calibri"/>
                <a:sym typeface="Calibri"/>
              </a:defRPr>
            </a:lvl3pPr>
            <a:lvl4pPr marL="6170967" marR="0" lvl="3" indent="-11467" algn="l" rtl="0">
              <a:spcBef>
                <a:spcPts val="1260"/>
              </a:spcBef>
              <a:spcAft>
                <a:spcPts val="0"/>
              </a:spcAft>
              <a:buClr>
                <a:srgbClr val="888888"/>
              </a:buClr>
              <a:buFont typeface="Arial"/>
              <a:buNone/>
              <a:defRPr sz="6300" b="0" i="0" u="none" strike="noStrike" cap="none">
                <a:solidFill>
                  <a:srgbClr val="888888"/>
                </a:solidFill>
                <a:latin typeface="Calibri"/>
                <a:ea typeface="Calibri"/>
                <a:cs typeface="Calibri"/>
                <a:sym typeface="Calibri"/>
              </a:defRPr>
            </a:lvl4pPr>
            <a:lvl5pPr marL="8227953" marR="0" lvl="4" indent="-11052" algn="l" rtl="0">
              <a:spcBef>
                <a:spcPts val="1260"/>
              </a:spcBef>
              <a:spcAft>
                <a:spcPts val="0"/>
              </a:spcAft>
              <a:buClr>
                <a:srgbClr val="888888"/>
              </a:buClr>
              <a:buFont typeface="Arial"/>
              <a:buNone/>
              <a:defRPr sz="6300" b="0" i="0" u="none" strike="noStrike" cap="none">
                <a:solidFill>
                  <a:srgbClr val="888888"/>
                </a:solidFill>
                <a:latin typeface="Calibri"/>
                <a:ea typeface="Calibri"/>
                <a:cs typeface="Calibri"/>
                <a:sym typeface="Calibri"/>
              </a:defRPr>
            </a:lvl5pPr>
            <a:lvl6pPr marL="10284944" marR="0" lvl="5" indent="-10644" algn="l" rtl="0">
              <a:spcBef>
                <a:spcPts val="1260"/>
              </a:spcBef>
              <a:buClr>
                <a:srgbClr val="888888"/>
              </a:buClr>
              <a:buFont typeface="Arial"/>
              <a:buNone/>
              <a:defRPr sz="6300" b="0" i="0" u="none" strike="noStrike" cap="none">
                <a:solidFill>
                  <a:srgbClr val="888888"/>
                </a:solidFill>
                <a:latin typeface="Calibri"/>
                <a:ea typeface="Calibri"/>
                <a:cs typeface="Calibri"/>
                <a:sym typeface="Calibri"/>
              </a:defRPr>
            </a:lvl6pPr>
            <a:lvl7pPr marL="12341934" marR="0" lvl="6" indent="-10234" algn="l" rtl="0">
              <a:spcBef>
                <a:spcPts val="1260"/>
              </a:spcBef>
              <a:buClr>
                <a:srgbClr val="888888"/>
              </a:buClr>
              <a:buFont typeface="Arial"/>
              <a:buNone/>
              <a:defRPr sz="6300" b="0" i="0" u="none" strike="noStrike" cap="none">
                <a:solidFill>
                  <a:srgbClr val="888888"/>
                </a:solidFill>
                <a:latin typeface="Calibri"/>
                <a:ea typeface="Calibri"/>
                <a:cs typeface="Calibri"/>
                <a:sym typeface="Calibri"/>
              </a:defRPr>
            </a:lvl7pPr>
            <a:lvl8pPr marL="14398920" marR="0" lvl="7" indent="-9819" algn="l" rtl="0">
              <a:spcBef>
                <a:spcPts val="1260"/>
              </a:spcBef>
              <a:buClr>
                <a:srgbClr val="888888"/>
              </a:buClr>
              <a:buFont typeface="Arial"/>
              <a:buNone/>
              <a:defRPr sz="6300" b="0" i="0" u="none" strike="noStrike" cap="none">
                <a:solidFill>
                  <a:srgbClr val="888888"/>
                </a:solidFill>
                <a:latin typeface="Calibri"/>
                <a:ea typeface="Calibri"/>
                <a:cs typeface="Calibri"/>
                <a:sym typeface="Calibri"/>
              </a:defRPr>
            </a:lvl8pPr>
            <a:lvl9pPr marL="16455906" marR="0" lvl="8" indent="-9405" algn="l" rtl="0">
              <a:spcBef>
                <a:spcPts val="1260"/>
              </a:spcBef>
              <a:buClr>
                <a:srgbClr val="888888"/>
              </a:buClr>
              <a:buFont typeface="Arial"/>
              <a:buNone/>
              <a:defRPr sz="6300" b="0" i="0" u="none" strike="noStrike" cap="none">
                <a:solidFill>
                  <a:srgbClr val="888888"/>
                </a:solidFill>
                <a:latin typeface="Calibri"/>
                <a:ea typeface="Calibri"/>
                <a:cs typeface="Calibri"/>
                <a:sym typeface="Calibri"/>
              </a:defRPr>
            </a:lvl9pPr>
          </a:lstStyle>
          <a:p>
            <a:endParaRPr/>
          </a:p>
        </p:txBody>
      </p:sp>
      <p:sp>
        <p:nvSpPr>
          <p:cNvPr id="4" name="Shape 8">
            <a:extLst>
              <a:ext uri="{FF2B5EF4-FFF2-40B4-BE49-F238E27FC236}">
                <a16:creationId xmlns:a16="http://schemas.microsoft.com/office/drawing/2014/main" id="{AA7646AE-8C0B-478B-B1C4-AC889301909E}"/>
              </a:ext>
            </a:extLst>
          </p:cNvPr>
          <p:cNvSpPr txBox="1">
            <a:spLocks noGrp="1"/>
          </p:cNvSpPr>
          <p:nvPr>
            <p:ph type="dt" idx="11"/>
          </p:nvPr>
        </p:nvSpPr>
        <p:spPr>
          <a:ln/>
        </p:spPr>
        <p:txBody>
          <a:bodyPr/>
          <a:lstStyle>
            <a:lvl1pPr>
              <a:defRPr/>
            </a:lvl1pPr>
          </a:lstStyle>
          <a:p>
            <a:pPr>
              <a:defRPr/>
            </a:pPr>
            <a:endParaRPr lang="hu-HU" altLang="hu-HU"/>
          </a:p>
        </p:txBody>
      </p:sp>
      <p:sp>
        <p:nvSpPr>
          <p:cNvPr id="5" name="Shape 9">
            <a:extLst>
              <a:ext uri="{FF2B5EF4-FFF2-40B4-BE49-F238E27FC236}">
                <a16:creationId xmlns:a16="http://schemas.microsoft.com/office/drawing/2014/main" id="{1A959AC5-32FD-4048-AB87-BF7ADCF9495B}"/>
              </a:ext>
            </a:extLst>
          </p:cNvPr>
          <p:cNvSpPr txBox="1">
            <a:spLocks noGrp="1"/>
          </p:cNvSpPr>
          <p:nvPr>
            <p:ph type="ftr" idx="12"/>
          </p:nvPr>
        </p:nvSpPr>
        <p:spPr>
          <a:ln/>
        </p:spPr>
        <p:txBody>
          <a:bodyPr/>
          <a:lstStyle>
            <a:lvl1pPr>
              <a:defRPr/>
            </a:lvl1pPr>
          </a:lstStyle>
          <a:p>
            <a:pPr>
              <a:defRPr/>
            </a:pPr>
            <a:endParaRPr lang="hu-HU" altLang="hu-HU"/>
          </a:p>
        </p:txBody>
      </p:sp>
      <p:sp>
        <p:nvSpPr>
          <p:cNvPr id="6" name="Shape 10">
            <a:extLst>
              <a:ext uri="{FF2B5EF4-FFF2-40B4-BE49-F238E27FC236}">
                <a16:creationId xmlns:a16="http://schemas.microsoft.com/office/drawing/2014/main" id="{3B2BAE3D-762A-4507-8BAF-8E788B320746}"/>
              </a:ext>
            </a:extLst>
          </p:cNvPr>
          <p:cNvSpPr txBox="1">
            <a:spLocks noGrp="1"/>
          </p:cNvSpPr>
          <p:nvPr>
            <p:ph type="sldNum" idx="13"/>
          </p:nvPr>
        </p:nvSpPr>
        <p:spPr>
          <a:ln/>
        </p:spPr>
        <p:txBody>
          <a:bodyPr/>
          <a:lstStyle>
            <a:lvl1pPr>
              <a:defRPr/>
            </a:lvl1pPr>
          </a:lstStyle>
          <a:p>
            <a:pPr>
              <a:defRPr/>
            </a:pPr>
            <a:fld id="{5DCB4090-D960-4DB3-8957-36C6D6EEC5CC}" type="slidenum">
              <a:rPr lang="en-US" altLang="hu-HU"/>
              <a:pPr>
                <a:defRPr/>
              </a:pPr>
              <a:t>‹#›</a:t>
            </a:fld>
            <a:endParaRPr lang="en-US" altLang="hu-HU"/>
          </a:p>
        </p:txBody>
      </p:sp>
    </p:spTree>
    <p:extLst>
      <p:ext uri="{BB962C8B-B14F-4D97-AF65-F5344CB8AC3E}">
        <p14:creationId xmlns:p14="http://schemas.microsoft.com/office/powerpoint/2010/main" val="2881567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Cím és tartalom">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1296987" y="1846261"/>
            <a:ext cx="23331487" cy="7680325"/>
          </a:xfrm>
          <a:prstGeom prst="rect">
            <a:avLst/>
          </a:prstGeom>
          <a:noFill/>
          <a:ln>
            <a:noFill/>
          </a:ln>
        </p:spPr>
        <p:txBody>
          <a:bodyPr/>
          <a:lstStyle>
            <a:lvl1pPr marL="0" marR="0" lvl="0" indent="0" algn="ctr" rtl="0">
              <a:spcBef>
                <a:spcPts val="0"/>
              </a:spcBef>
              <a:spcAft>
                <a:spcPts val="0"/>
              </a:spcAft>
              <a:buNone/>
              <a:defRPr sz="19800" b="0" i="0" u="none" strike="noStrike" cap="none">
                <a:solidFill>
                  <a:schemeClr val="dk1"/>
                </a:solidFill>
                <a:latin typeface="Calibri"/>
                <a:ea typeface="Calibri"/>
                <a:cs typeface="Calibri"/>
                <a:sym typeface="Calibri"/>
              </a:defRPr>
            </a:lvl1pPr>
            <a:lvl2pPr marL="0" marR="0" lvl="1" indent="0" algn="ctr" rtl="0">
              <a:spcBef>
                <a:spcPts val="0"/>
              </a:spcBef>
              <a:spcAft>
                <a:spcPts val="0"/>
              </a:spcAft>
              <a:buNone/>
              <a:defRPr sz="19800"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None/>
              <a:defRPr sz="19800"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None/>
              <a:defRPr sz="19800"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None/>
              <a:defRPr sz="19800" b="0" i="0" u="none" strike="noStrike" cap="none">
                <a:solidFill>
                  <a:schemeClr val="dk1"/>
                </a:solidFill>
                <a:latin typeface="Calibri"/>
                <a:ea typeface="Calibri"/>
                <a:cs typeface="Calibri"/>
                <a:sym typeface="Calibri"/>
              </a:defRPr>
            </a:lvl5pPr>
            <a:lvl6pPr marL="457200" marR="0" lvl="5" indent="0" algn="ctr" rtl="0">
              <a:spcBef>
                <a:spcPts val="0"/>
              </a:spcBef>
              <a:spcAft>
                <a:spcPts val="0"/>
              </a:spcAft>
              <a:buNone/>
              <a:defRPr sz="19800" b="0" i="0" u="none" strike="noStrike" cap="none">
                <a:solidFill>
                  <a:schemeClr val="dk1"/>
                </a:solidFill>
                <a:latin typeface="Calibri"/>
                <a:ea typeface="Calibri"/>
                <a:cs typeface="Calibri"/>
                <a:sym typeface="Calibri"/>
              </a:defRPr>
            </a:lvl6pPr>
            <a:lvl7pPr marL="914400" marR="0" lvl="6" indent="0" algn="ctr" rtl="0">
              <a:spcBef>
                <a:spcPts val="0"/>
              </a:spcBef>
              <a:spcAft>
                <a:spcPts val="0"/>
              </a:spcAft>
              <a:buNone/>
              <a:defRPr sz="19800" b="0" i="0" u="none" strike="noStrike" cap="none">
                <a:solidFill>
                  <a:schemeClr val="dk1"/>
                </a:solidFill>
                <a:latin typeface="Calibri"/>
                <a:ea typeface="Calibri"/>
                <a:cs typeface="Calibri"/>
                <a:sym typeface="Calibri"/>
              </a:defRPr>
            </a:lvl7pPr>
            <a:lvl8pPr marL="1371600" marR="0" lvl="7" indent="0" algn="ctr" rtl="0">
              <a:spcBef>
                <a:spcPts val="0"/>
              </a:spcBef>
              <a:spcAft>
                <a:spcPts val="0"/>
              </a:spcAft>
              <a:buNone/>
              <a:defRPr sz="19800" b="0" i="0" u="none" strike="noStrike" cap="none">
                <a:solidFill>
                  <a:schemeClr val="dk1"/>
                </a:solidFill>
                <a:latin typeface="Calibri"/>
                <a:ea typeface="Calibri"/>
                <a:cs typeface="Calibri"/>
                <a:sym typeface="Calibri"/>
              </a:defRPr>
            </a:lvl8pPr>
            <a:lvl9pPr marL="1828800" marR="0" lvl="8" indent="0" algn="ctr" rtl="0">
              <a:spcBef>
                <a:spcPts val="0"/>
              </a:spcBef>
              <a:spcAft>
                <a:spcPts val="0"/>
              </a:spcAft>
              <a:buNone/>
              <a:defRPr sz="19800" b="0" i="0" u="none" strike="noStrike" cap="none">
                <a:solidFill>
                  <a:schemeClr val="dk1"/>
                </a:solidFill>
                <a:latin typeface="Calibri"/>
                <a:ea typeface="Calibri"/>
                <a:cs typeface="Calibri"/>
                <a:sym typeface="Calibri"/>
              </a:defRPr>
            </a:lvl9pPr>
          </a:lstStyle>
          <a:p>
            <a:endParaRPr/>
          </a:p>
        </p:txBody>
      </p:sp>
      <p:sp>
        <p:nvSpPr>
          <p:cNvPr id="76" name="Shape 76"/>
          <p:cNvSpPr txBox="1">
            <a:spLocks noGrp="1"/>
          </p:cNvSpPr>
          <p:nvPr>
            <p:ph type="body" idx="1"/>
          </p:nvPr>
        </p:nvSpPr>
        <p:spPr>
          <a:xfrm>
            <a:off x="1296987" y="10753725"/>
            <a:ext cx="23331487" cy="30413326"/>
          </a:xfrm>
          <a:prstGeom prst="rect">
            <a:avLst/>
          </a:prstGeom>
          <a:noFill/>
          <a:ln>
            <a:noFill/>
          </a:ln>
        </p:spPr>
        <p:txBody>
          <a:bodyPr/>
          <a:lstStyle>
            <a:lvl1pPr marL="1541463" marR="0" lvl="0" indent="-627063" algn="l" rtl="0">
              <a:spcBef>
                <a:spcPts val="2880"/>
              </a:spcBef>
              <a:spcAft>
                <a:spcPts val="0"/>
              </a:spcAft>
              <a:buClr>
                <a:schemeClr val="dk1"/>
              </a:buClr>
              <a:buSzPct val="100000"/>
              <a:buFont typeface="Arial"/>
              <a:buChar char="•"/>
              <a:defRPr sz="14400" b="0" i="0" u="none" strike="noStrike" cap="none">
                <a:solidFill>
                  <a:schemeClr val="dk1"/>
                </a:solidFill>
                <a:latin typeface="Calibri"/>
                <a:ea typeface="Calibri"/>
                <a:cs typeface="Calibri"/>
                <a:sym typeface="Calibri"/>
              </a:defRPr>
            </a:lvl1pPr>
            <a:lvl2pPr marL="3341688" marR="0" lvl="1" indent="-484187" algn="l" rtl="0">
              <a:spcBef>
                <a:spcPts val="2520"/>
              </a:spcBef>
              <a:spcAft>
                <a:spcPts val="0"/>
              </a:spcAft>
              <a:buClr>
                <a:schemeClr val="dk1"/>
              </a:buClr>
              <a:buSzPct val="100000"/>
              <a:buFont typeface="Arial"/>
              <a:buChar char="–"/>
              <a:defRPr sz="12600" b="0" i="0" u="none" strike="noStrike" cap="none">
                <a:solidFill>
                  <a:schemeClr val="dk1"/>
                </a:solidFill>
                <a:latin typeface="Calibri"/>
                <a:ea typeface="Calibri"/>
                <a:cs typeface="Calibri"/>
                <a:sym typeface="Calibri"/>
              </a:defRPr>
            </a:lvl2pPr>
            <a:lvl3pPr marL="5141913" marR="0" lvl="2" indent="-341312" algn="l" rtl="0">
              <a:spcBef>
                <a:spcPts val="2160"/>
              </a:spcBef>
              <a:spcAft>
                <a:spcPts val="0"/>
              </a:spcAft>
              <a:buClr>
                <a:schemeClr val="dk1"/>
              </a:buClr>
              <a:buSzPct val="100000"/>
              <a:buFont typeface="Arial"/>
              <a:buChar char="•"/>
              <a:defRPr sz="10800" b="0" i="0" u="none" strike="noStrike" cap="none">
                <a:solidFill>
                  <a:schemeClr val="dk1"/>
                </a:solidFill>
                <a:latin typeface="Calibri"/>
                <a:ea typeface="Calibri"/>
                <a:cs typeface="Calibri"/>
                <a:sym typeface="Calibri"/>
              </a:defRPr>
            </a:lvl3pPr>
            <a:lvl4pPr marL="7199313" marR="0" lvl="3" indent="-455613" algn="l" rtl="0">
              <a:spcBef>
                <a:spcPts val="1800"/>
              </a:spcBef>
              <a:spcAft>
                <a:spcPts val="0"/>
              </a:spcAft>
              <a:buClr>
                <a:schemeClr val="dk1"/>
              </a:buClr>
              <a:buSzPct val="100000"/>
              <a:buFont typeface="Arial"/>
              <a:buChar char="–"/>
              <a:defRPr sz="9000" b="0" i="0" u="none" strike="noStrike" cap="none">
                <a:solidFill>
                  <a:schemeClr val="dk1"/>
                </a:solidFill>
                <a:latin typeface="Calibri"/>
                <a:ea typeface="Calibri"/>
                <a:cs typeface="Calibri"/>
                <a:sym typeface="Calibri"/>
              </a:defRPr>
            </a:lvl4pPr>
            <a:lvl5pPr marL="9255125" marR="0" lvl="4" indent="-466725" algn="l" rtl="0">
              <a:spcBef>
                <a:spcPts val="1800"/>
              </a:spcBef>
              <a:spcAft>
                <a:spcPts val="0"/>
              </a:spcAft>
              <a:buClr>
                <a:schemeClr val="dk1"/>
              </a:buClr>
              <a:buSzPct val="100000"/>
              <a:buFont typeface="Arial"/>
              <a:buChar char="»"/>
              <a:defRPr sz="9000" b="0" i="0" u="none" strike="noStrike" cap="none">
                <a:solidFill>
                  <a:schemeClr val="dk1"/>
                </a:solidFill>
                <a:latin typeface="Calibri"/>
                <a:ea typeface="Calibri"/>
                <a:cs typeface="Calibri"/>
                <a:sym typeface="Calibri"/>
              </a:defRPr>
            </a:lvl5pPr>
            <a:lvl6pPr marL="11313441" marR="0" lvl="5" indent="-467641" algn="l" rtl="0">
              <a:spcBef>
                <a:spcPts val="1800"/>
              </a:spcBef>
              <a:buClr>
                <a:schemeClr val="dk1"/>
              </a:buClr>
              <a:buSzPct val="100000"/>
              <a:buFont typeface="Arial"/>
              <a:buChar char="•"/>
              <a:defRPr sz="9000" b="0" i="0" u="none" strike="noStrike" cap="none">
                <a:solidFill>
                  <a:schemeClr val="dk1"/>
                </a:solidFill>
                <a:latin typeface="Calibri"/>
                <a:ea typeface="Calibri"/>
                <a:cs typeface="Calibri"/>
                <a:sym typeface="Calibri"/>
              </a:defRPr>
            </a:lvl6pPr>
            <a:lvl7pPr marL="13370427" marR="0" lvl="6" indent="-467227" algn="l" rtl="0">
              <a:spcBef>
                <a:spcPts val="1800"/>
              </a:spcBef>
              <a:buClr>
                <a:schemeClr val="dk1"/>
              </a:buClr>
              <a:buSzPct val="100000"/>
              <a:buFont typeface="Arial"/>
              <a:buChar char="•"/>
              <a:defRPr sz="9000" b="0" i="0" u="none" strike="noStrike" cap="none">
                <a:solidFill>
                  <a:schemeClr val="dk1"/>
                </a:solidFill>
                <a:latin typeface="Calibri"/>
                <a:ea typeface="Calibri"/>
                <a:cs typeface="Calibri"/>
                <a:sym typeface="Calibri"/>
              </a:defRPr>
            </a:lvl7pPr>
            <a:lvl8pPr marL="15427413" marR="0" lvl="7" indent="-466813" algn="l" rtl="0">
              <a:spcBef>
                <a:spcPts val="1800"/>
              </a:spcBef>
              <a:buClr>
                <a:schemeClr val="dk1"/>
              </a:buClr>
              <a:buSzPct val="100000"/>
              <a:buFont typeface="Arial"/>
              <a:buChar char="•"/>
              <a:defRPr sz="9000" b="0" i="0" u="none" strike="noStrike" cap="none">
                <a:solidFill>
                  <a:schemeClr val="dk1"/>
                </a:solidFill>
                <a:latin typeface="Calibri"/>
                <a:ea typeface="Calibri"/>
                <a:cs typeface="Calibri"/>
                <a:sym typeface="Calibri"/>
              </a:defRPr>
            </a:lvl8pPr>
            <a:lvl9pPr marL="17484404" marR="0" lvl="8" indent="-466404" algn="l" rtl="0">
              <a:spcBef>
                <a:spcPts val="1800"/>
              </a:spcBef>
              <a:buClr>
                <a:schemeClr val="dk1"/>
              </a:buClr>
              <a:buSzPct val="100000"/>
              <a:buFont typeface="Arial"/>
              <a:buChar char="•"/>
              <a:defRPr sz="9000" b="0" i="0" u="none" strike="noStrike" cap="none">
                <a:solidFill>
                  <a:schemeClr val="dk1"/>
                </a:solidFill>
                <a:latin typeface="Calibri"/>
                <a:ea typeface="Calibri"/>
                <a:cs typeface="Calibri"/>
                <a:sym typeface="Calibri"/>
              </a:defRPr>
            </a:lvl9pPr>
          </a:lstStyle>
          <a:p>
            <a:endParaRPr/>
          </a:p>
        </p:txBody>
      </p:sp>
      <p:sp>
        <p:nvSpPr>
          <p:cNvPr id="4" name="Shape 8">
            <a:extLst>
              <a:ext uri="{FF2B5EF4-FFF2-40B4-BE49-F238E27FC236}">
                <a16:creationId xmlns:a16="http://schemas.microsoft.com/office/drawing/2014/main" id="{AA7646AE-8C0B-478B-B1C4-AC889301909E}"/>
              </a:ext>
            </a:extLst>
          </p:cNvPr>
          <p:cNvSpPr txBox="1">
            <a:spLocks noGrp="1"/>
          </p:cNvSpPr>
          <p:nvPr>
            <p:ph type="dt" idx="11"/>
          </p:nvPr>
        </p:nvSpPr>
        <p:spPr>
          <a:ln/>
        </p:spPr>
        <p:txBody>
          <a:bodyPr/>
          <a:lstStyle>
            <a:lvl1pPr>
              <a:defRPr/>
            </a:lvl1pPr>
          </a:lstStyle>
          <a:p>
            <a:pPr>
              <a:defRPr/>
            </a:pPr>
            <a:endParaRPr lang="hu-HU" altLang="hu-HU"/>
          </a:p>
        </p:txBody>
      </p:sp>
      <p:sp>
        <p:nvSpPr>
          <p:cNvPr id="5" name="Shape 9">
            <a:extLst>
              <a:ext uri="{FF2B5EF4-FFF2-40B4-BE49-F238E27FC236}">
                <a16:creationId xmlns:a16="http://schemas.microsoft.com/office/drawing/2014/main" id="{1A959AC5-32FD-4048-AB87-BF7ADCF9495B}"/>
              </a:ext>
            </a:extLst>
          </p:cNvPr>
          <p:cNvSpPr txBox="1">
            <a:spLocks noGrp="1"/>
          </p:cNvSpPr>
          <p:nvPr>
            <p:ph type="ftr" idx="12"/>
          </p:nvPr>
        </p:nvSpPr>
        <p:spPr>
          <a:ln/>
        </p:spPr>
        <p:txBody>
          <a:bodyPr/>
          <a:lstStyle>
            <a:lvl1pPr>
              <a:defRPr/>
            </a:lvl1pPr>
          </a:lstStyle>
          <a:p>
            <a:pPr>
              <a:defRPr/>
            </a:pPr>
            <a:endParaRPr lang="hu-HU" altLang="hu-HU"/>
          </a:p>
        </p:txBody>
      </p:sp>
      <p:sp>
        <p:nvSpPr>
          <p:cNvPr id="6" name="Shape 10">
            <a:extLst>
              <a:ext uri="{FF2B5EF4-FFF2-40B4-BE49-F238E27FC236}">
                <a16:creationId xmlns:a16="http://schemas.microsoft.com/office/drawing/2014/main" id="{3B2BAE3D-762A-4507-8BAF-8E788B320746}"/>
              </a:ext>
            </a:extLst>
          </p:cNvPr>
          <p:cNvSpPr txBox="1">
            <a:spLocks noGrp="1"/>
          </p:cNvSpPr>
          <p:nvPr>
            <p:ph type="sldNum" idx="13"/>
          </p:nvPr>
        </p:nvSpPr>
        <p:spPr>
          <a:ln/>
        </p:spPr>
        <p:txBody>
          <a:bodyPr/>
          <a:lstStyle>
            <a:lvl1pPr>
              <a:defRPr/>
            </a:lvl1pPr>
          </a:lstStyle>
          <a:p>
            <a:pPr>
              <a:defRPr/>
            </a:pPr>
            <a:fld id="{2592CE2C-763D-4E74-ACFA-81927BCE9424}" type="slidenum">
              <a:rPr lang="en-US" altLang="hu-HU"/>
              <a:pPr>
                <a:defRPr/>
              </a:pPr>
              <a:t>‹#›</a:t>
            </a:fld>
            <a:endParaRPr lang="en-US" altLang="hu-HU"/>
          </a:p>
        </p:txBody>
      </p:sp>
    </p:spTree>
    <p:extLst>
      <p:ext uri="{BB962C8B-B14F-4D97-AF65-F5344CB8AC3E}">
        <p14:creationId xmlns:p14="http://schemas.microsoft.com/office/powerpoint/2010/main" val="6195827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vertTitleAndTx">
  <p:cSld name="Függőleges cím és szöveg">
    <p:spTree>
      <p:nvGrpSpPr>
        <p:cNvPr id="1" name="Shape 17"/>
        <p:cNvGrpSpPr/>
        <p:nvPr/>
      </p:nvGrpSpPr>
      <p:grpSpPr>
        <a:xfrm>
          <a:off x="0" y="0"/>
          <a:ext cx="0" cy="0"/>
          <a:chOff x="0" y="0"/>
          <a:chExt cx="0" cy="0"/>
        </a:xfrm>
      </p:grpSpPr>
      <p:sp>
        <p:nvSpPr>
          <p:cNvPr id="18" name="Shape 18"/>
          <p:cNvSpPr txBox="1">
            <a:spLocks noGrp="1"/>
          </p:cNvSpPr>
          <p:nvPr>
            <p:ph type="title"/>
          </p:nvPr>
        </p:nvSpPr>
        <p:spPr>
          <a:xfrm rot="5400000">
            <a:off x="-70560312" y="136255009"/>
            <a:ext cx="264232040" cy="16535472"/>
          </a:xfrm>
          <a:prstGeom prst="rect">
            <a:avLst/>
          </a:prstGeom>
          <a:noFill/>
          <a:ln>
            <a:noFill/>
          </a:ln>
        </p:spPr>
        <p:txBody>
          <a:bodyPr/>
          <a:lstStyle>
            <a:lvl1pPr marL="0" marR="0" lvl="0" indent="0" algn="ctr" rtl="0">
              <a:spcBef>
                <a:spcPts val="0"/>
              </a:spcBef>
              <a:spcAft>
                <a:spcPts val="0"/>
              </a:spcAft>
              <a:buNone/>
              <a:defRPr sz="19800" b="0" i="0" u="none" strike="noStrike" cap="none">
                <a:solidFill>
                  <a:schemeClr val="dk1"/>
                </a:solidFill>
                <a:latin typeface="Calibri"/>
                <a:ea typeface="Calibri"/>
                <a:cs typeface="Calibri"/>
                <a:sym typeface="Calibri"/>
              </a:defRPr>
            </a:lvl1pPr>
            <a:lvl2pPr marL="0" marR="0" lvl="1" indent="0" algn="ctr" rtl="0">
              <a:spcBef>
                <a:spcPts val="0"/>
              </a:spcBef>
              <a:spcAft>
                <a:spcPts val="0"/>
              </a:spcAft>
              <a:buNone/>
              <a:defRPr sz="19800"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None/>
              <a:defRPr sz="19800"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None/>
              <a:defRPr sz="19800"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None/>
              <a:defRPr sz="19800" b="0" i="0" u="none" strike="noStrike" cap="none">
                <a:solidFill>
                  <a:schemeClr val="dk1"/>
                </a:solidFill>
                <a:latin typeface="Calibri"/>
                <a:ea typeface="Calibri"/>
                <a:cs typeface="Calibri"/>
                <a:sym typeface="Calibri"/>
              </a:defRPr>
            </a:lvl5pPr>
            <a:lvl6pPr marL="457200" marR="0" lvl="5" indent="0" algn="ctr" rtl="0">
              <a:spcBef>
                <a:spcPts val="0"/>
              </a:spcBef>
              <a:spcAft>
                <a:spcPts val="0"/>
              </a:spcAft>
              <a:buNone/>
              <a:defRPr sz="19800" b="0" i="0" u="none" strike="noStrike" cap="none">
                <a:solidFill>
                  <a:schemeClr val="dk1"/>
                </a:solidFill>
                <a:latin typeface="Calibri"/>
                <a:ea typeface="Calibri"/>
                <a:cs typeface="Calibri"/>
                <a:sym typeface="Calibri"/>
              </a:defRPr>
            </a:lvl6pPr>
            <a:lvl7pPr marL="914400" marR="0" lvl="6" indent="0" algn="ctr" rtl="0">
              <a:spcBef>
                <a:spcPts val="0"/>
              </a:spcBef>
              <a:spcAft>
                <a:spcPts val="0"/>
              </a:spcAft>
              <a:buNone/>
              <a:defRPr sz="19800" b="0" i="0" u="none" strike="noStrike" cap="none">
                <a:solidFill>
                  <a:schemeClr val="dk1"/>
                </a:solidFill>
                <a:latin typeface="Calibri"/>
                <a:ea typeface="Calibri"/>
                <a:cs typeface="Calibri"/>
                <a:sym typeface="Calibri"/>
              </a:defRPr>
            </a:lvl7pPr>
            <a:lvl8pPr marL="1371600" marR="0" lvl="7" indent="0" algn="ctr" rtl="0">
              <a:spcBef>
                <a:spcPts val="0"/>
              </a:spcBef>
              <a:spcAft>
                <a:spcPts val="0"/>
              </a:spcAft>
              <a:buNone/>
              <a:defRPr sz="19800" b="0" i="0" u="none" strike="noStrike" cap="none">
                <a:solidFill>
                  <a:schemeClr val="dk1"/>
                </a:solidFill>
                <a:latin typeface="Calibri"/>
                <a:ea typeface="Calibri"/>
                <a:cs typeface="Calibri"/>
                <a:sym typeface="Calibri"/>
              </a:defRPr>
            </a:lvl8pPr>
            <a:lvl9pPr marL="1828800" marR="0" lvl="8" indent="0" algn="ctr" rtl="0">
              <a:spcBef>
                <a:spcPts val="0"/>
              </a:spcBef>
              <a:spcAft>
                <a:spcPts val="0"/>
              </a:spcAft>
              <a:buNone/>
              <a:defRPr sz="19800" b="0" i="0" u="none" strike="noStrike" cap="none">
                <a:solidFill>
                  <a:schemeClr val="dk1"/>
                </a:solidFill>
                <a:latin typeface="Calibri"/>
                <a:ea typeface="Calibri"/>
                <a:cs typeface="Calibri"/>
                <a:sym typeface="Calibri"/>
              </a:defRPr>
            </a:lvl9pPr>
          </a:lstStyle>
          <a:p>
            <a:endParaRPr/>
          </a:p>
        </p:txBody>
      </p:sp>
      <p:sp>
        <p:nvSpPr>
          <p:cNvPr id="19" name="Shape 19"/>
          <p:cNvSpPr txBox="1">
            <a:spLocks noGrp="1"/>
          </p:cNvSpPr>
          <p:nvPr>
            <p:ph type="body" idx="1"/>
          </p:nvPr>
        </p:nvSpPr>
        <p:spPr>
          <a:xfrm rot="5400000">
            <a:off x="-103849545" y="119933320"/>
            <a:ext cx="264232040" cy="49178850"/>
          </a:xfrm>
          <a:prstGeom prst="rect">
            <a:avLst/>
          </a:prstGeom>
          <a:noFill/>
          <a:ln>
            <a:noFill/>
          </a:ln>
        </p:spPr>
        <p:txBody>
          <a:bodyPr/>
          <a:lstStyle>
            <a:lvl1pPr marL="1541463" marR="0" lvl="0" indent="-627063" algn="l" rtl="0">
              <a:spcBef>
                <a:spcPts val="2880"/>
              </a:spcBef>
              <a:spcAft>
                <a:spcPts val="0"/>
              </a:spcAft>
              <a:buClr>
                <a:schemeClr val="dk1"/>
              </a:buClr>
              <a:buSzPct val="100000"/>
              <a:buFont typeface="Arial"/>
              <a:buChar char="•"/>
              <a:defRPr sz="14400" b="0" i="0" u="none" strike="noStrike" cap="none">
                <a:solidFill>
                  <a:schemeClr val="dk1"/>
                </a:solidFill>
                <a:latin typeface="Calibri"/>
                <a:ea typeface="Calibri"/>
                <a:cs typeface="Calibri"/>
                <a:sym typeface="Calibri"/>
              </a:defRPr>
            </a:lvl1pPr>
            <a:lvl2pPr marL="3341688" marR="0" lvl="1" indent="-484187" algn="l" rtl="0">
              <a:spcBef>
                <a:spcPts val="2520"/>
              </a:spcBef>
              <a:spcAft>
                <a:spcPts val="0"/>
              </a:spcAft>
              <a:buClr>
                <a:schemeClr val="dk1"/>
              </a:buClr>
              <a:buSzPct val="100000"/>
              <a:buFont typeface="Arial"/>
              <a:buChar char="–"/>
              <a:defRPr sz="12600" b="0" i="0" u="none" strike="noStrike" cap="none">
                <a:solidFill>
                  <a:schemeClr val="dk1"/>
                </a:solidFill>
                <a:latin typeface="Calibri"/>
                <a:ea typeface="Calibri"/>
                <a:cs typeface="Calibri"/>
                <a:sym typeface="Calibri"/>
              </a:defRPr>
            </a:lvl2pPr>
            <a:lvl3pPr marL="5141913" marR="0" lvl="2" indent="-341312" algn="l" rtl="0">
              <a:spcBef>
                <a:spcPts val="2160"/>
              </a:spcBef>
              <a:spcAft>
                <a:spcPts val="0"/>
              </a:spcAft>
              <a:buClr>
                <a:schemeClr val="dk1"/>
              </a:buClr>
              <a:buSzPct val="100000"/>
              <a:buFont typeface="Arial"/>
              <a:buChar char="•"/>
              <a:defRPr sz="10800" b="0" i="0" u="none" strike="noStrike" cap="none">
                <a:solidFill>
                  <a:schemeClr val="dk1"/>
                </a:solidFill>
                <a:latin typeface="Calibri"/>
                <a:ea typeface="Calibri"/>
                <a:cs typeface="Calibri"/>
                <a:sym typeface="Calibri"/>
              </a:defRPr>
            </a:lvl3pPr>
            <a:lvl4pPr marL="7199313" marR="0" lvl="3" indent="-455613" algn="l" rtl="0">
              <a:spcBef>
                <a:spcPts val="1800"/>
              </a:spcBef>
              <a:spcAft>
                <a:spcPts val="0"/>
              </a:spcAft>
              <a:buClr>
                <a:schemeClr val="dk1"/>
              </a:buClr>
              <a:buSzPct val="100000"/>
              <a:buFont typeface="Arial"/>
              <a:buChar char="–"/>
              <a:defRPr sz="9000" b="0" i="0" u="none" strike="noStrike" cap="none">
                <a:solidFill>
                  <a:schemeClr val="dk1"/>
                </a:solidFill>
                <a:latin typeface="Calibri"/>
                <a:ea typeface="Calibri"/>
                <a:cs typeface="Calibri"/>
                <a:sym typeface="Calibri"/>
              </a:defRPr>
            </a:lvl4pPr>
            <a:lvl5pPr marL="9255125" marR="0" lvl="4" indent="-466725" algn="l" rtl="0">
              <a:spcBef>
                <a:spcPts val="1800"/>
              </a:spcBef>
              <a:spcAft>
                <a:spcPts val="0"/>
              </a:spcAft>
              <a:buClr>
                <a:schemeClr val="dk1"/>
              </a:buClr>
              <a:buSzPct val="100000"/>
              <a:buFont typeface="Arial"/>
              <a:buChar char="»"/>
              <a:defRPr sz="9000" b="0" i="0" u="none" strike="noStrike" cap="none">
                <a:solidFill>
                  <a:schemeClr val="dk1"/>
                </a:solidFill>
                <a:latin typeface="Calibri"/>
                <a:ea typeface="Calibri"/>
                <a:cs typeface="Calibri"/>
                <a:sym typeface="Calibri"/>
              </a:defRPr>
            </a:lvl5pPr>
            <a:lvl6pPr marL="11313441" marR="0" lvl="5" indent="-467641" algn="l" rtl="0">
              <a:spcBef>
                <a:spcPts val="1800"/>
              </a:spcBef>
              <a:buClr>
                <a:schemeClr val="dk1"/>
              </a:buClr>
              <a:buSzPct val="100000"/>
              <a:buFont typeface="Arial"/>
              <a:buChar char="•"/>
              <a:defRPr sz="9000" b="0" i="0" u="none" strike="noStrike" cap="none">
                <a:solidFill>
                  <a:schemeClr val="dk1"/>
                </a:solidFill>
                <a:latin typeface="Calibri"/>
                <a:ea typeface="Calibri"/>
                <a:cs typeface="Calibri"/>
                <a:sym typeface="Calibri"/>
              </a:defRPr>
            </a:lvl6pPr>
            <a:lvl7pPr marL="13370427" marR="0" lvl="6" indent="-467227" algn="l" rtl="0">
              <a:spcBef>
                <a:spcPts val="1800"/>
              </a:spcBef>
              <a:buClr>
                <a:schemeClr val="dk1"/>
              </a:buClr>
              <a:buSzPct val="100000"/>
              <a:buFont typeface="Arial"/>
              <a:buChar char="•"/>
              <a:defRPr sz="9000" b="0" i="0" u="none" strike="noStrike" cap="none">
                <a:solidFill>
                  <a:schemeClr val="dk1"/>
                </a:solidFill>
                <a:latin typeface="Calibri"/>
                <a:ea typeface="Calibri"/>
                <a:cs typeface="Calibri"/>
                <a:sym typeface="Calibri"/>
              </a:defRPr>
            </a:lvl7pPr>
            <a:lvl8pPr marL="15427413" marR="0" lvl="7" indent="-466813" algn="l" rtl="0">
              <a:spcBef>
                <a:spcPts val="1800"/>
              </a:spcBef>
              <a:buClr>
                <a:schemeClr val="dk1"/>
              </a:buClr>
              <a:buSzPct val="100000"/>
              <a:buFont typeface="Arial"/>
              <a:buChar char="•"/>
              <a:defRPr sz="9000" b="0" i="0" u="none" strike="noStrike" cap="none">
                <a:solidFill>
                  <a:schemeClr val="dk1"/>
                </a:solidFill>
                <a:latin typeface="Calibri"/>
                <a:ea typeface="Calibri"/>
                <a:cs typeface="Calibri"/>
                <a:sym typeface="Calibri"/>
              </a:defRPr>
            </a:lvl8pPr>
            <a:lvl9pPr marL="17484404" marR="0" lvl="8" indent="-466404" algn="l" rtl="0">
              <a:spcBef>
                <a:spcPts val="1800"/>
              </a:spcBef>
              <a:buClr>
                <a:schemeClr val="dk1"/>
              </a:buClr>
              <a:buSzPct val="100000"/>
              <a:buFont typeface="Arial"/>
              <a:buChar char="•"/>
              <a:defRPr sz="9000" b="0" i="0" u="none" strike="noStrike" cap="none">
                <a:solidFill>
                  <a:schemeClr val="dk1"/>
                </a:solidFill>
                <a:latin typeface="Calibri"/>
                <a:ea typeface="Calibri"/>
                <a:cs typeface="Calibri"/>
                <a:sym typeface="Calibri"/>
              </a:defRPr>
            </a:lvl9pPr>
          </a:lstStyle>
          <a:p>
            <a:endParaRPr/>
          </a:p>
        </p:txBody>
      </p:sp>
      <p:sp>
        <p:nvSpPr>
          <p:cNvPr id="4" name="Shape 8">
            <a:extLst>
              <a:ext uri="{FF2B5EF4-FFF2-40B4-BE49-F238E27FC236}">
                <a16:creationId xmlns:a16="http://schemas.microsoft.com/office/drawing/2014/main" id="{AA7646AE-8C0B-478B-B1C4-AC889301909E}"/>
              </a:ext>
            </a:extLst>
          </p:cNvPr>
          <p:cNvSpPr txBox="1">
            <a:spLocks noGrp="1"/>
          </p:cNvSpPr>
          <p:nvPr>
            <p:ph type="dt" idx="11"/>
          </p:nvPr>
        </p:nvSpPr>
        <p:spPr>
          <a:ln/>
        </p:spPr>
        <p:txBody>
          <a:bodyPr/>
          <a:lstStyle>
            <a:lvl1pPr>
              <a:defRPr/>
            </a:lvl1pPr>
          </a:lstStyle>
          <a:p>
            <a:pPr>
              <a:defRPr/>
            </a:pPr>
            <a:endParaRPr lang="hu-HU" altLang="hu-HU"/>
          </a:p>
        </p:txBody>
      </p:sp>
      <p:sp>
        <p:nvSpPr>
          <p:cNvPr id="5" name="Shape 9">
            <a:extLst>
              <a:ext uri="{FF2B5EF4-FFF2-40B4-BE49-F238E27FC236}">
                <a16:creationId xmlns:a16="http://schemas.microsoft.com/office/drawing/2014/main" id="{1A959AC5-32FD-4048-AB87-BF7ADCF9495B}"/>
              </a:ext>
            </a:extLst>
          </p:cNvPr>
          <p:cNvSpPr txBox="1">
            <a:spLocks noGrp="1"/>
          </p:cNvSpPr>
          <p:nvPr>
            <p:ph type="ftr" idx="12"/>
          </p:nvPr>
        </p:nvSpPr>
        <p:spPr>
          <a:ln/>
        </p:spPr>
        <p:txBody>
          <a:bodyPr/>
          <a:lstStyle>
            <a:lvl1pPr>
              <a:defRPr/>
            </a:lvl1pPr>
          </a:lstStyle>
          <a:p>
            <a:pPr>
              <a:defRPr/>
            </a:pPr>
            <a:endParaRPr lang="hu-HU" altLang="hu-HU"/>
          </a:p>
        </p:txBody>
      </p:sp>
      <p:sp>
        <p:nvSpPr>
          <p:cNvPr id="6" name="Shape 10">
            <a:extLst>
              <a:ext uri="{FF2B5EF4-FFF2-40B4-BE49-F238E27FC236}">
                <a16:creationId xmlns:a16="http://schemas.microsoft.com/office/drawing/2014/main" id="{3B2BAE3D-762A-4507-8BAF-8E788B320746}"/>
              </a:ext>
            </a:extLst>
          </p:cNvPr>
          <p:cNvSpPr txBox="1">
            <a:spLocks noGrp="1"/>
          </p:cNvSpPr>
          <p:nvPr>
            <p:ph type="sldNum" idx="13"/>
          </p:nvPr>
        </p:nvSpPr>
        <p:spPr>
          <a:ln/>
        </p:spPr>
        <p:txBody>
          <a:bodyPr/>
          <a:lstStyle>
            <a:lvl1pPr>
              <a:defRPr/>
            </a:lvl1pPr>
          </a:lstStyle>
          <a:p>
            <a:pPr>
              <a:defRPr/>
            </a:pPr>
            <a:fld id="{68EC53BA-0A63-4C83-A2D9-99560DB99A42}" type="slidenum">
              <a:rPr lang="en-US" altLang="hu-HU"/>
              <a:pPr>
                <a:defRPr/>
              </a:pPr>
              <a:t>‹#›</a:t>
            </a:fld>
            <a:endParaRPr lang="en-US" altLang="hu-HU"/>
          </a:p>
        </p:txBody>
      </p:sp>
    </p:spTree>
    <p:extLst>
      <p:ext uri="{BB962C8B-B14F-4D97-AF65-F5344CB8AC3E}">
        <p14:creationId xmlns:p14="http://schemas.microsoft.com/office/powerpoint/2010/main" val="32112048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vertTx">
  <p:cSld name="Cím és függőleges szöveg">
    <p:spTree>
      <p:nvGrpSpPr>
        <p:cNvPr id="1" name="Shape 23"/>
        <p:cNvGrpSpPr/>
        <p:nvPr/>
      </p:nvGrpSpPr>
      <p:grpSpPr>
        <a:xfrm>
          <a:off x="0" y="0"/>
          <a:ext cx="0" cy="0"/>
          <a:chOff x="0" y="0"/>
          <a:chExt cx="0" cy="0"/>
        </a:xfrm>
      </p:grpSpPr>
      <p:sp>
        <p:nvSpPr>
          <p:cNvPr id="24" name="Shape 24"/>
          <p:cNvSpPr txBox="1">
            <a:spLocks noGrp="1"/>
          </p:cNvSpPr>
          <p:nvPr>
            <p:ph type="title"/>
          </p:nvPr>
        </p:nvSpPr>
        <p:spPr>
          <a:xfrm>
            <a:off x="1296987" y="1846261"/>
            <a:ext cx="23331487" cy="7680325"/>
          </a:xfrm>
          <a:prstGeom prst="rect">
            <a:avLst/>
          </a:prstGeom>
          <a:noFill/>
          <a:ln>
            <a:noFill/>
          </a:ln>
        </p:spPr>
        <p:txBody>
          <a:bodyPr/>
          <a:lstStyle>
            <a:lvl1pPr marL="0" marR="0" lvl="0" indent="0" algn="ctr" rtl="0">
              <a:spcBef>
                <a:spcPts val="0"/>
              </a:spcBef>
              <a:spcAft>
                <a:spcPts val="0"/>
              </a:spcAft>
              <a:buNone/>
              <a:defRPr sz="19800" b="0" i="0" u="none" strike="noStrike" cap="none">
                <a:solidFill>
                  <a:schemeClr val="dk1"/>
                </a:solidFill>
                <a:latin typeface="Calibri"/>
                <a:ea typeface="Calibri"/>
                <a:cs typeface="Calibri"/>
                <a:sym typeface="Calibri"/>
              </a:defRPr>
            </a:lvl1pPr>
            <a:lvl2pPr marL="0" marR="0" lvl="1" indent="0" algn="ctr" rtl="0">
              <a:spcBef>
                <a:spcPts val="0"/>
              </a:spcBef>
              <a:spcAft>
                <a:spcPts val="0"/>
              </a:spcAft>
              <a:buNone/>
              <a:defRPr sz="19800"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None/>
              <a:defRPr sz="19800"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None/>
              <a:defRPr sz="19800"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None/>
              <a:defRPr sz="19800" b="0" i="0" u="none" strike="noStrike" cap="none">
                <a:solidFill>
                  <a:schemeClr val="dk1"/>
                </a:solidFill>
                <a:latin typeface="Calibri"/>
                <a:ea typeface="Calibri"/>
                <a:cs typeface="Calibri"/>
                <a:sym typeface="Calibri"/>
              </a:defRPr>
            </a:lvl5pPr>
            <a:lvl6pPr marL="457200" marR="0" lvl="5" indent="0" algn="ctr" rtl="0">
              <a:spcBef>
                <a:spcPts val="0"/>
              </a:spcBef>
              <a:spcAft>
                <a:spcPts val="0"/>
              </a:spcAft>
              <a:buNone/>
              <a:defRPr sz="19800" b="0" i="0" u="none" strike="noStrike" cap="none">
                <a:solidFill>
                  <a:schemeClr val="dk1"/>
                </a:solidFill>
                <a:latin typeface="Calibri"/>
                <a:ea typeface="Calibri"/>
                <a:cs typeface="Calibri"/>
                <a:sym typeface="Calibri"/>
              </a:defRPr>
            </a:lvl6pPr>
            <a:lvl7pPr marL="914400" marR="0" lvl="6" indent="0" algn="ctr" rtl="0">
              <a:spcBef>
                <a:spcPts val="0"/>
              </a:spcBef>
              <a:spcAft>
                <a:spcPts val="0"/>
              </a:spcAft>
              <a:buNone/>
              <a:defRPr sz="19800" b="0" i="0" u="none" strike="noStrike" cap="none">
                <a:solidFill>
                  <a:schemeClr val="dk1"/>
                </a:solidFill>
                <a:latin typeface="Calibri"/>
                <a:ea typeface="Calibri"/>
                <a:cs typeface="Calibri"/>
                <a:sym typeface="Calibri"/>
              </a:defRPr>
            </a:lvl7pPr>
            <a:lvl8pPr marL="1371600" marR="0" lvl="7" indent="0" algn="ctr" rtl="0">
              <a:spcBef>
                <a:spcPts val="0"/>
              </a:spcBef>
              <a:spcAft>
                <a:spcPts val="0"/>
              </a:spcAft>
              <a:buNone/>
              <a:defRPr sz="19800" b="0" i="0" u="none" strike="noStrike" cap="none">
                <a:solidFill>
                  <a:schemeClr val="dk1"/>
                </a:solidFill>
                <a:latin typeface="Calibri"/>
                <a:ea typeface="Calibri"/>
                <a:cs typeface="Calibri"/>
                <a:sym typeface="Calibri"/>
              </a:defRPr>
            </a:lvl8pPr>
            <a:lvl9pPr marL="1828800" marR="0" lvl="8" indent="0" algn="ctr" rtl="0">
              <a:spcBef>
                <a:spcPts val="0"/>
              </a:spcBef>
              <a:spcAft>
                <a:spcPts val="0"/>
              </a:spcAft>
              <a:buNone/>
              <a:defRPr sz="19800" b="0" i="0" u="none" strike="noStrike" cap="none">
                <a:solidFill>
                  <a:schemeClr val="dk1"/>
                </a:solidFill>
                <a:latin typeface="Calibri"/>
                <a:ea typeface="Calibri"/>
                <a:cs typeface="Calibri"/>
                <a:sym typeface="Calibri"/>
              </a:defRPr>
            </a:lvl9pPr>
          </a:lstStyle>
          <a:p>
            <a:endParaRPr/>
          </a:p>
        </p:txBody>
      </p:sp>
      <p:sp>
        <p:nvSpPr>
          <p:cNvPr id="25" name="Shape 25"/>
          <p:cNvSpPr txBox="1">
            <a:spLocks noGrp="1"/>
          </p:cNvSpPr>
          <p:nvPr>
            <p:ph type="body" idx="1"/>
          </p:nvPr>
        </p:nvSpPr>
        <p:spPr>
          <a:xfrm rot="5400000">
            <a:off x="-2243933" y="14294644"/>
            <a:ext cx="30413326" cy="23331487"/>
          </a:xfrm>
          <a:prstGeom prst="rect">
            <a:avLst/>
          </a:prstGeom>
          <a:noFill/>
          <a:ln>
            <a:noFill/>
          </a:ln>
        </p:spPr>
        <p:txBody>
          <a:bodyPr/>
          <a:lstStyle>
            <a:lvl1pPr marL="1541463" marR="0" lvl="0" indent="-627063" algn="l" rtl="0">
              <a:spcBef>
                <a:spcPts val="2880"/>
              </a:spcBef>
              <a:spcAft>
                <a:spcPts val="0"/>
              </a:spcAft>
              <a:buClr>
                <a:schemeClr val="dk1"/>
              </a:buClr>
              <a:buSzPct val="100000"/>
              <a:buFont typeface="Arial"/>
              <a:buChar char="•"/>
              <a:defRPr sz="14400" b="0" i="0" u="none" strike="noStrike" cap="none">
                <a:solidFill>
                  <a:schemeClr val="dk1"/>
                </a:solidFill>
                <a:latin typeface="Calibri"/>
                <a:ea typeface="Calibri"/>
                <a:cs typeface="Calibri"/>
                <a:sym typeface="Calibri"/>
              </a:defRPr>
            </a:lvl1pPr>
            <a:lvl2pPr marL="3341688" marR="0" lvl="1" indent="-484187" algn="l" rtl="0">
              <a:spcBef>
                <a:spcPts val="2520"/>
              </a:spcBef>
              <a:spcAft>
                <a:spcPts val="0"/>
              </a:spcAft>
              <a:buClr>
                <a:schemeClr val="dk1"/>
              </a:buClr>
              <a:buSzPct val="100000"/>
              <a:buFont typeface="Arial"/>
              <a:buChar char="–"/>
              <a:defRPr sz="12600" b="0" i="0" u="none" strike="noStrike" cap="none">
                <a:solidFill>
                  <a:schemeClr val="dk1"/>
                </a:solidFill>
                <a:latin typeface="Calibri"/>
                <a:ea typeface="Calibri"/>
                <a:cs typeface="Calibri"/>
                <a:sym typeface="Calibri"/>
              </a:defRPr>
            </a:lvl2pPr>
            <a:lvl3pPr marL="5141913" marR="0" lvl="2" indent="-341312" algn="l" rtl="0">
              <a:spcBef>
                <a:spcPts val="2160"/>
              </a:spcBef>
              <a:spcAft>
                <a:spcPts val="0"/>
              </a:spcAft>
              <a:buClr>
                <a:schemeClr val="dk1"/>
              </a:buClr>
              <a:buSzPct val="100000"/>
              <a:buFont typeface="Arial"/>
              <a:buChar char="•"/>
              <a:defRPr sz="10800" b="0" i="0" u="none" strike="noStrike" cap="none">
                <a:solidFill>
                  <a:schemeClr val="dk1"/>
                </a:solidFill>
                <a:latin typeface="Calibri"/>
                <a:ea typeface="Calibri"/>
                <a:cs typeface="Calibri"/>
                <a:sym typeface="Calibri"/>
              </a:defRPr>
            </a:lvl3pPr>
            <a:lvl4pPr marL="7199313" marR="0" lvl="3" indent="-455613" algn="l" rtl="0">
              <a:spcBef>
                <a:spcPts val="1800"/>
              </a:spcBef>
              <a:spcAft>
                <a:spcPts val="0"/>
              </a:spcAft>
              <a:buClr>
                <a:schemeClr val="dk1"/>
              </a:buClr>
              <a:buSzPct val="100000"/>
              <a:buFont typeface="Arial"/>
              <a:buChar char="–"/>
              <a:defRPr sz="9000" b="0" i="0" u="none" strike="noStrike" cap="none">
                <a:solidFill>
                  <a:schemeClr val="dk1"/>
                </a:solidFill>
                <a:latin typeface="Calibri"/>
                <a:ea typeface="Calibri"/>
                <a:cs typeface="Calibri"/>
                <a:sym typeface="Calibri"/>
              </a:defRPr>
            </a:lvl4pPr>
            <a:lvl5pPr marL="9255125" marR="0" lvl="4" indent="-466725" algn="l" rtl="0">
              <a:spcBef>
                <a:spcPts val="1800"/>
              </a:spcBef>
              <a:spcAft>
                <a:spcPts val="0"/>
              </a:spcAft>
              <a:buClr>
                <a:schemeClr val="dk1"/>
              </a:buClr>
              <a:buSzPct val="100000"/>
              <a:buFont typeface="Arial"/>
              <a:buChar char="»"/>
              <a:defRPr sz="9000" b="0" i="0" u="none" strike="noStrike" cap="none">
                <a:solidFill>
                  <a:schemeClr val="dk1"/>
                </a:solidFill>
                <a:latin typeface="Calibri"/>
                <a:ea typeface="Calibri"/>
                <a:cs typeface="Calibri"/>
                <a:sym typeface="Calibri"/>
              </a:defRPr>
            </a:lvl5pPr>
            <a:lvl6pPr marL="11313441" marR="0" lvl="5" indent="-467641" algn="l" rtl="0">
              <a:spcBef>
                <a:spcPts val="1800"/>
              </a:spcBef>
              <a:buClr>
                <a:schemeClr val="dk1"/>
              </a:buClr>
              <a:buSzPct val="100000"/>
              <a:buFont typeface="Arial"/>
              <a:buChar char="•"/>
              <a:defRPr sz="9000" b="0" i="0" u="none" strike="noStrike" cap="none">
                <a:solidFill>
                  <a:schemeClr val="dk1"/>
                </a:solidFill>
                <a:latin typeface="Calibri"/>
                <a:ea typeface="Calibri"/>
                <a:cs typeface="Calibri"/>
                <a:sym typeface="Calibri"/>
              </a:defRPr>
            </a:lvl6pPr>
            <a:lvl7pPr marL="13370427" marR="0" lvl="6" indent="-467227" algn="l" rtl="0">
              <a:spcBef>
                <a:spcPts val="1800"/>
              </a:spcBef>
              <a:buClr>
                <a:schemeClr val="dk1"/>
              </a:buClr>
              <a:buSzPct val="100000"/>
              <a:buFont typeface="Arial"/>
              <a:buChar char="•"/>
              <a:defRPr sz="9000" b="0" i="0" u="none" strike="noStrike" cap="none">
                <a:solidFill>
                  <a:schemeClr val="dk1"/>
                </a:solidFill>
                <a:latin typeface="Calibri"/>
                <a:ea typeface="Calibri"/>
                <a:cs typeface="Calibri"/>
                <a:sym typeface="Calibri"/>
              </a:defRPr>
            </a:lvl7pPr>
            <a:lvl8pPr marL="15427413" marR="0" lvl="7" indent="-466813" algn="l" rtl="0">
              <a:spcBef>
                <a:spcPts val="1800"/>
              </a:spcBef>
              <a:buClr>
                <a:schemeClr val="dk1"/>
              </a:buClr>
              <a:buSzPct val="100000"/>
              <a:buFont typeface="Arial"/>
              <a:buChar char="•"/>
              <a:defRPr sz="9000" b="0" i="0" u="none" strike="noStrike" cap="none">
                <a:solidFill>
                  <a:schemeClr val="dk1"/>
                </a:solidFill>
                <a:latin typeface="Calibri"/>
                <a:ea typeface="Calibri"/>
                <a:cs typeface="Calibri"/>
                <a:sym typeface="Calibri"/>
              </a:defRPr>
            </a:lvl8pPr>
            <a:lvl9pPr marL="17484404" marR="0" lvl="8" indent="-466404" algn="l" rtl="0">
              <a:spcBef>
                <a:spcPts val="1800"/>
              </a:spcBef>
              <a:buClr>
                <a:schemeClr val="dk1"/>
              </a:buClr>
              <a:buSzPct val="100000"/>
              <a:buFont typeface="Arial"/>
              <a:buChar char="•"/>
              <a:defRPr sz="9000" b="0" i="0" u="none" strike="noStrike" cap="none">
                <a:solidFill>
                  <a:schemeClr val="dk1"/>
                </a:solidFill>
                <a:latin typeface="Calibri"/>
                <a:ea typeface="Calibri"/>
                <a:cs typeface="Calibri"/>
                <a:sym typeface="Calibri"/>
              </a:defRPr>
            </a:lvl9pPr>
          </a:lstStyle>
          <a:p>
            <a:endParaRPr/>
          </a:p>
        </p:txBody>
      </p:sp>
      <p:sp>
        <p:nvSpPr>
          <p:cNvPr id="4" name="Shape 8">
            <a:extLst>
              <a:ext uri="{FF2B5EF4-FFF2-40B4-BE49-F238E27FC236}">
                <a16:creationId xmlns:a16="http://schemas.microsoft.com/office/drawing/2014/main" id="{AA7646AE-8C0B-478B-B1C4-AC889301909E}"/>
              </a:ext>
            </a:extLst>
          </p:cNvPr>
          <p:cNvSpPr txBox="1">
            <a:spLocks noGrp="1"/>
          </p:cNvSpPr>
          <p:nvPr>
            <p:ph type="dt" idx="11"/>
          </p:nvPr>
        </p:nvSpPr>
        <p:spPr>
          <a:ln/>
        </p:spPr>
        <p:txBody>
          <a:bodyPr/>
          <a:lstStyle>
            <a:lvl1pPr>
              <a:defRPr/>
            </a:lvl1pPr>
          </a:lstStyle>
          <a:p>
            <a:pPr>
              <a:defRPr/>
            </a:pPr>
            <a:endParaRPr lang="hu-HU" altLang="hu-HU"/>
          </a:p>
        </p:txBody>
      </p:sp>
      <p:sp>
        <p:nvSpPr>
          <p:cNvPr id="5" name="Shape 9">
            <a:extLst>
              <a:ext uri="{FF2B5EF4-FFF2-40B4-BE49-F238E27FC236}">
                <a16:creationId xmlns:a16="http://schemas.microsoft.com/office/drawing/2014/main" id="{1A959AC5-32FD-4048-AB87-BF7ADCF9495B}"/>
              </a:ext>
            </a:extLst>
          </p:cNvPr>
          <p:cNvSpPr txBox="1">
            <a:spLocks noGrp="1"/>
          </p:cNvSpPr>
          <p:nvPr>
            <p:ph type="ftr" idx="12"/>
          </p:nvPr>
        </p:nvSpPr>
        <p:spPr>
          <a:ln/>
        </p:spPr>
        <p:txBody>
          <a:bodyPr/>
          <a:lstStyle>
            <a:lvl1pPr>
              <a:defRPr/>
            </a:lvl1pPr>
          </a:lstStyle>
          <a:p>
            <a:pPr>
              <a:defRPr/>
            </a:pPr>
            <a:endParaRPr lang="hu-HU" altLang="hu-HU"/>
          </a:p>
        </p:txBody>
      </p:sp>
      <p:sp>
        <p:nvSpPr>
          <p:cNvPr id="6" name="Shape 10">
            <a:extLst>
              <a:ext uri="{FF2B5EF4-FFF2-40B4-BE49-F238E27FC236}">
                <a16:creationId xmlns:a16="http://schemas.microsoft.com/office/drawing/2014/main" id="{3B2BAE3D-762A-4507-8BAF-8E788B320746}"/>
              </a:ext>
            </a:extLst>
          </p:cNvPr>
          <p:cNvSpPr txBox="1">
            <a:spLocks noGrp="1"/>
          </p:cNvSpPr>
          <p:nvPr>
            <p:ph type="sldNum" idx="13"/>
          </p:nvPr>
        </p:nvSpPr>
        <p:spPr>
          <a:ln/>
        </p:spPr>
        <p:txBody>
          <a:bodyPr/>
          <a:lstStyle>
            <a:lvl1pPr>
              <a:defRPr/>
            </a:lvl1pPr>
          </a:lstStyle>
          <a:p>
            <a:pPr>
              <a:defRPr/>
            </a:pPr>
            <a:fld id="{0549345C-90D7-4C38-829A-BEDD2C62EA27}" type="slidenum">
              <a:rPr lang="en-US" altLang="hu-HU"/>
              <a:pPr>
                <a:defRPr/>
              </a:pPr>
              <a:t>‹#›</a:t>
            </a:fld>
            <a:endParaRPr lang="en-US" altLang="hu-HU"/>
          </a:p>
        </p:txBody>
      </p:sp>
    </p:spTree>
    <p:extLst>
      <p:ext uri="{BB962C8B-B14F-4D97-AF65-F5344CB8AC3E}">
        <p14:creationId xmlns:p14="http://schemas.microsoft.com/office/powerpoint/2010/main" val="4739832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picTx">
  <p:cSld name="Kép képaláírással">
    <p:spTree>
      <p:nvGrpSpPr>
        <p:cNvPr id="1" name="Shape 29"/>
        <p:cNvGrpSpPr/>
        <p:nvPr/>
      </p:nvGrpSpPr>
      <p:grpSpPr>
        <a:xfrm>
          <a:off x="0" y="0"/>
          <a:ext cx="0" cy="0"/>
          <a:chOff x="0" y="0"/>
          <a:chExt cx="0" cy="0"/>
        </a:xfrm>
      </p:grpSpPr>
      <p:sp>
        <p:nvSpPr>
          <p:cNvPr id="30" name="Shape 30"/>
          <p:cNvSpPr txBox="1">
            <a:spLocks noGrp="1"/>
          </p:cNvSpPr>
          <p:nvPr>
            <p:ph type="title"/>
          </p:nvPr>
        </p:nvSpPr>
        <p:spPr>
          <a:xfrm>
            <a:off x="5081260" y="32259587"/>
            <a:ext cx="15554324" cy="3808427"/>
          </a:xfrm>
          <a:prstGeom prst="rect">
            <a:avLst/>
          </a:prstGeom>
          <a:noFill/>
          <a:ln>
            <a:noFill/>
          </a:ln>
        </p:spPr>
        <p:txBody>
          <a:bodyPr anchor="b"/>
          <a:lstStyle>
            <a:lvl1pPr marL="0" marR="0" lvl="0" indent="0" algn="l" rtl="0">
              <a:spcBef>
                <a:spcPts val="0"/>
              </a:spcBef>
              <a:spcAft>
                <a:spcPts val="0"/>
              </a:spcAft>
              <a:buNone/>
              <a:defRPr sz="9000" b="1" i="0" u="none" strike="noStrike" cap="none">
                <a:solidFill>
                  <a:schemeClr val="dk1"/>
                </a:solidFill>
                <a:latin typeface="Calibri"/>
                <a:ea typeface="Calibri"/>
                <a:cs typeface="Calibri"/>
                <a:sym typeface="Calibri"/>
              </a:defRPr>
            </a:lvl1pPr>
            <a:lvl2pPr marL="0" marR="0" lvl="1" indent="0" algn="ctr" rtl="0">
              <a:spcBef>
                <a:spcPts val="0"/>
              </a:spcBef>
              <a:spcAft>
                <a:spcPts val="0"/>
              </a:spcAft>
              <a:buNone/>
              <a:defRPr sz="19800"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None/>
              <a:defRPr sz="19800"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None/>
              <a:defRPr sz="19800"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None/>
              <a:defRPr sz="19800" b="0" i="0" u="none" strike="noStrike" cap="none">
                <a:solidFill>
                  <a:schemeClr val="dk1"/>
                </a:solidFill>
                <a:latin typeface="Calibri"/>
                <a:ea typeface="Calibri"/>
                <a:cs typeface="Calibri"/>
                <a:sym typeface="Calibri"/>
              </a:defRPr>
            </a:lvl5pPr>
            <a:lvl6pPr marL="457200" marR="0" lvl="5" indent="0" algn="ctr" rtl="0">
              <a:spcBef>
                <a:spcPts val="0"/>
              </a:spcBef>
              <a:spcAft>
                <a:spcPts val="0"/>
              </a:spcAft>
              <a:buNone/>
              <a:defRPr sz="19800" b="0" i="0" u="none" strike="noStrike" cap="none">
                <a:solidFill>
                  <a:schemeClr val="dk1"/>
                </a:solidFill>
                <a:latin typeface="Calibri"/>
                <a:ea typeface="Calibri"/>
                <a:cs typeface="Calibri"/>
                <a:sym typeface="Calibri"/>
              </a:defRPr>
            </a:lvl6pPr>
            <a:lvl7pPr marL="914400" marR="0" lvl="6" indent="0" algn="ctr" rtl="0">
              <a:spcBef>
                <a:spcPts val="0"/>
              </a:spcBef>
              <a:spcAft>
                <a:spcPts val="0"/>
              </a:spcAft>
              <a:buNone/>
              <a:defRPr sz="19800" b="0" i="0" u="none" strike="noStrike" cap="none">
                <a:solidFill>
                  <a:schemeClr val="dk1"/>
                </a:solidFill>
                <a:latin typeface="Calibri"/>
                <a:ea typeface="Calibri"/>
                <a:cs typeface="Calibri"/>
                <a:sym typeface="Calibri"/>
              </a:defRPr>
            </a:lvl7pPr>
            <a:lvl8pPr marL="1371600" marR="0" lvl="7" indent="0" algn="ctr" rtl="0">
              <a:spcBef>
                <a:spcPts val="0"/>
              </a:spcBef>
              <a:spcAft>
                <a:spcPts val="0"/>
              </a:spcAft>
              <a:buNone/>
              <a:defRPr sz="19800" b="0" i="0" u="none" strike="noStrike" cap="none">
                <a:solidFill>
                  <a:schemeClr val="dk1"/>
                </a:solidFill>
                <a:latin typeface="Calibri"/>
                <a:ea typeface="Calibri"/>
                <a:cs typeface="Calibri"/>
                <a:sym typeface="Calibri"/>
              </a:defRPr>
            </a:lvl8pPr>
            <a:lvl9pPr marL="1828800" marR="0" lvl="8" indent="0" algn="ctr" rtl="0">
              <a:spcBef>
                <a:spcPts val="0"/>
              </a:spcBef>
              <a:spcAft>
                <a:spcPts val="0"/>
              </a:spcAft>
              <a:buNone/>
              <a:defRPr sz="19800" b="0" i="0" u="none" strike="noStrike" cap="none">
                <a:solidFill>
                  <a:schemeClr val="dk1"/>
                </a:solidFill>
                <a:latin typeface="Calibri"/>
                <a:ea typeface="Calibri"/>
                <a:cs typeface="Calibri"/>
                <a:sym typeface="Calibri"/>
              </a:defRPr>
            </a:lvl9pPr>
          </a:lstStyle>
          <a:p>
            <a:endParaRPr/>
          </a:p>
        </p:txBody>
      </p:sp>
      <p:sp>
        <p:nvSpPr>
          <p:cNvPr id="31" name="Shape 31"/>
          <p:cNvSpPr>
            <a:spLocks noGrp="1"/>
          </p:cNvSpPr>
          <p:nvPr>
            <p:ph type="pic" idx="2"/>
          </p:nvPr>
        </p:nvSpPr>
        <p:spPr>
          <a:xfrm>
            <a:off x="5081260" y="4117791"/>
            <a:ext cx="15554324" cy="27651074"/>
          </a:xfrm>
          <a:prstGeom prst="rect">
            <a:avLst/>
          </a:prstGeom>
          <a:noFill/>
          <a:ln>
            <a:noFill/>
          </a:ln>
        </p:spPr>
        <p:txBody>
          <a:bodyPr/>
          <a:lstStyle>
            <a:lvl1pPr marL="0" marR="0" lvl="0" indent="0" algn="l" rtl="0">
              <a:spcBef>
                <a:spcPts val="2880"/>
              </a:spcBef>
              <a:spcAft>
                <a:spcPts val="0"/>
              </a:spcAft>
              <a:buClr>
                <a:schemeClr val="dk1"/>
              </a:buClr>
              <a:buFont typeface="Arial"/>
              <a:buNone/>
              <a:defRPr sz="14400" b="0" i="0" u="none" strike="noStrike" cap="none">
                <a:solidFill>
                  <a:schemeClr val="dk1"/>
                </a:solidFill>
                <a:latin typeface="Calibri"/>
                <a:ea typeface="Calibri"/>
                <a:cs typeface="Calibri"/>
                <a:sym typeface="Calibri"/>
              </a:defRPr>
            </a:lvl1pPr>
            <a:lvl2pPr marL="2056986" marR="0" lvl="1" indent="-12286" algn="l" rtl="0">
              <a:spcBef>
                <a:spcPts val="2520"/>
              </a:spcBef>
              <a:spcAft>
                <a:spcPts val="0"/>
              </a:spcAft>
              <a:buClr>
                <a:schemeClr val="dk1"/>
              </a:buClr>
              <a:buFont typeface="Arial"/>
              <a:buNone/>
              <a:defRPr sz="12600" b="0" i="0" u="none" strike="noStrike" cap="none">
                <a:solidFill>
                  <a:schemeClr val="dk1"/>
                </a:solidFill>
                <a:latin typeface="Calibri"/>
                <a:ea typeface="Calibri"/>
                <a:cs typeface="Calibri"/>
                <a:sym typeface="Calibri"/>
              </a:defRPr>
            </a:lvl2pPr>
            <a:lvl3pPr marL="4113981" marR="0" lvl="2" indent="-11881" algn="l" rtl="0">
              <a:spcBef>
                <a:spcPts val="2160"/>
              </a:spcBef>
              <a:spcAft>
                <a:spcPts val="0"/>
              </a:spcAft>
              <a:buClr>
                <a:schemeClr val="dk1"/>
              </a:buClr>
              <a:buFont typeface="Arial"/>
              <a:buNone/>
              <a:defRPr sz="10800" b="0" i="0" u="none" strike="noStrike" cap="none">
                <a:solidFill>
                  <a:schemeClr val="dk1"/>
                </a:solidFill>
                <a:latin typeface="Calibri"/>
                <a:ea typeface="Calibri"/>
                <a:cs typeface="Calibri"/>
                <a:sym typeface="Calibri"/>
              </a:defRPr>
            </a:lvl3pPr>
            <a:lvl4pPr marL="6170967" marR="0" lvl="3" indent="-11467" algn="l" rtl="0">
              <a:spcBef>
                <a:spcPts val="1800"/>
              </a:spcBef>
              <a:spcAft>
                <a:spcPts val="0"/>
              </a:spcAft>
              <a:buClr>
                <a:schemeClr val="dk1"/>
              </a:buClr>
              <a:buFont typeface="Arial"/>
              <a:buNone/>
              <a:defRPr sz="9000" b="0" i="0" u="none" strike="noStrike" cap="none">
                <a:solidFill>
                  <a:schemeClr val="dk1"/>
                </a:solidFill>
                <a:latin typeface="Calibri"/>
                <a:ea typeface="Calibri"/>
                <a:cs typeface="Calibri"/>
                <a:sym typeface="Calibri"/>
              </a:defRPr>
            </a:lvl4pPr>
            <a:lvl5pPr marL="8227953" marR="0" lvl="4" indent="-11052" algn="l" rtl="0">
              <a:spcBef>
                <a:spcPts val="1800"/>
              </a:spcBef>
              <a:spcAft>
                <a:spcPts val="0"/>
              </a:spcAft>
              <a:buClr>
                <a:schemeClr val="dk1"/>
              </a:buClr>
              <a:buFont typeface="Arial"/>
              <a:buNone/>
              <a:defRPr sz="9000" b="0" i="0" u="none" strike="noStrike" cap="none">
                <a:solidFill>
                  <a:schemeClr val="dk1"/>
                </a:solidFill>
                <a:latin typeface="Calibri"/>
                <a:ea typeface="Calibri"/>
                <a:cs typeface="Calibri"/>
                <a:sym typeface="Calibri"/>
              </a:defRPr>
            </a:lvl5pPr>
            <a:lvl6pPr marL="10284944" marR="0" lvl="5" indent="-10644" algn="l" rtl="0">
              <a:spcBef>
                <a:spcPts val="1800"/>
              </a:spcBef>
              <a:buClr>
                <a:schemeClr val="dk1"/>
              </a:buClr>
              <a:buFont typeface="Arial"/>
              <a:buNone/>
              <a:defRPr sz="9000" b="0" i="0" u="none" strike="noStrike" cap="none">
                <a:solidFill>
                  <a:schemeClr val="dk1"/>
                </a:solidFill>
                <a:latin typeface="Calibri"/>
                <a:ea typeface="Calibri"/>
                <a:cs typeface="Calibri"/>
                <a:sym typeface="Calibri"/>
              </a:defRPr>
            </a:lvl6pPr>
            <a:lvl7pPr marL="12341934" marR="0" lvl="6" indent="-10234" algn="l" rtl="0">
              <a:spcBef>
                <a:spcPts val="1800"/>
              </a:spcBef>
              <a:buClr>
                <a:schemeClr val="dk1"/>
              </a:buClr>
              <a:buFont typeface="Arial"/>
              <a:buNone/>
              <a:defRPr sz="9000" b="0" i="0" u="none" strike="noStrike" cap="none">
                <a:solidFill>
                  <a:schemeClr val="dk1"/>
                </a:solidFill>
                <a:latin typeface="Calibri"/>
                <a:ea typeface="Calibri"/>
                <a:cs typeface="Calibri"/>
                <a:sym typeface="Calibri"/>
              </a:defRPr>
            </a:lvl7pPr>
            <a:lvl8pPr marL="14398920" marR="0" lvl="7" indent="-9819" algn="l" rtl="0">
              <a:spcBef>
                <a:spcPts val="1800"/>
              </a:spcBef>
              <a:buClr>
                <a:schemeClr val="dk1"/>
              </a:buClr>
              <a:buFont typeface="Arial"/>
              <a:buNone/>
              <a:defRPr sz="9000" b="0" i="0" u="none" strike="noStrike" cap="none">
                <a:solidFill>
                  <a:schemeClr val="dk1"/>
                </a:solidFill>
                <a:latin typeface="Calibri"/>
                <a:ea typeface="Calibri"/>
                <a:cs typeface="Calibri"/>
                <a:sym typeface="Calibri"/>
              </a:defRPr>
            </a:lvl8pPr>
            <a:lvl9pPr marL="16455906" marR="0" lvl="8" indent="-9405" algn="l" rtl="0">
              <a:spcBef>
                <a:spcPts val="1800"/>
              </a:spcBef>
              <a:buClr>
                <a:schemeClr val="dk1"/>
              </a:buClr>
              <a:buFont typeface="Arial"/>
              <a:buNone/>
              <a:defRPr sz="9000" b="0" i="0" u="none" strike="noStrike" cap="none">
                <a:solidFill>
                  <a:schemeClr val="dk1"/>
                </a:solidFill>
                <a:latin typeface="Calibri"/>
                <a:ea typeface="Calibri"/>
                <a:cs typeface="Calibri"/>
                <a:sym typeface="Calibri"/>
              </a:defRPr>
            </a:lvl9pPr>
          </a:lstStyle>
          <a:p>
            <a:pPr lvl="0"/>
            <a:endParaRPr noProof="0">
              <a:sym typeface="Calibri"/>
            </a:endParaRPr>
          </a:p>
        </p:txBody>
      </p:sp>
      <p:sp>
        <p:nvSpPr>
          <p:cNvPr id="32" name="Shape 32"/>
          <p:cNvSpPr txBox="1">
            <a:spLocks noGrp="1"/>
          </p:cNvSpPr>
          <p:nvPr>
            <p:ph type="body" idx="1"/>
          </p:nvPr>
        </p:nvSpPr>
        <p:spPr>
          <a:xfrm>
            <a:off x="5081260" y="36068012"/>
            <a:ext cx="15554324" cy="5408597"/>
          </a:xfrm>
          <a:prstGeom prst="rect">
            <a:avLst/>
          </a:prstGeom>
          <a:noFill/>
          <a:ln>
            <a:noFill/>
          </a:ln>
        </p:spPr>
        <p:txBody>
          <a:bodyPr/>
          <a:lstStyle>
            <a:lvl1pPr marL="0" marR="0" lvl="0" indent="0" algn="l" rtl="0">
              <a:spcBef>
                <a:spcPts val="1260"/>
              </a:spcBef>
              <a:spcAft>
                <a:spcPts val="0"/>
              </a:spcAft>
              <a:buClr>
                <a:schemeClr val="dk1"/>
              </a:buClr>
              <a:buFont typeface="Arial"/>
              <a:buNone/>
              <a:defRPr sz="6300" b="0" i="0" u="none" strike="noStrike" cap="none">
                <a:solidFill>
                  <a:schemeClr val="dk1"/>
                </a:solidFill>
                <a:latin typeface="Calibri"/>
                <a:ea typeface="Calibri"/>
                <a:cs typeface="Calibri"/>
                <a:sym typeface="Calibri"/>
              </a:defRPr>
            </a:lvl1pPr>
            <a:lvl2pPr marL="2056986" marR="0" lvl="1" indent="-12286" algn="l" rtl="0">
              <a:spcBef>
                <a:spcPts val="1080"/>
              </a:spcBef>
              <a:spcAft>
                <a:spcPts val="0"/>
              </a:spcAft>
              <a:buClr>
                <a:schemeClr val="dk1"/>
              </a:buClr>
              <a:buFont typeface="Arial"/>
              <a:buNone/>
              <a:defRPr sz="5400" b="0" i="0" u="none" strike="noStrike" cap="none">
                <a:solidFill>
                  <a:schemeClr val="dk1"/>
                </a:solidFill>
                <a:latin typeface="Calibri"/>
                <a:ea typeface="Calibri"/>
                <a:cs typeface="Calibri"/>
                <a:sym typeface="Calibri"/>
              </a:defRPr>
            </a:lvl2pPr>
            <a:lvl3pPr marL="4113981" marR="0" lvl="2" indent="-11881" algn="l" rtl="0">
              <a:spcBef>
                <a:spcPts val="900"/>
              </a:spcBef>
              <a:spcAft>
                <a:spcPts val="0"/>
              </a:spcAft>
              <a:buClr>
                <a:schemeClr val="dk1"/>
              </a:buClr>
              <a:buFont typeface="Arial"/>
              <a:buNone/>
              <a:defRPr sz="4500" b="0" i="0" u="none" strike="noStrike" cap="none">
                <a:solidFill>
                  <a:schemeClr val="dk1"/>
                </a:solidFill>
                <a:latin typeface="Calibri"/>
                <a:ea typeface="Calibri"/>
                <a:cs typeface="Calibri"/>
                <a:sym typeface="Calibri"/>
              </a:defRPr>
            </a:lvl3pPr>
            <a:lvl4pPr marL="6170967" marR="0" lvl="3" indent="-11467" algn="l" rtl="0">
              <a:spcBef>
                <a:spcPts val="820"/>
              </a:spcBef>
              <a:spcAft>
                <a:spcPts val="0"/>
              </a:spcAft>
              <a:buClr>
                <a:schemeClr val="dk1"/>
              </a:buClr>
              <a:buFont typeface="Arial"/>
              <a:buNone/>
              <a:defRPr sz="4100" b="0" i="0" u="none" strike="noStrike" cap="none">
                <a:solidFill>
                  <a:schemeClr val="dk1"/>
                </a:solidFill>
                <a:latin typeface="Calibri"/>
                <a:ea typeface="Calibri"/>
                <a:cs typeface="Calibri"/>
                <a:sym typeface="Calibri"/>
              </a:defRPr>
            </a:lvl4pPr>
            <a:lvl5pPr marL="8227953" marR="0" lvl="4" indent="-11052" algn="l" rtl="0">
              <a:spcBef>
                <a:spcPts val="820"/>
              </a:spcBef>
              <a:spcAft>
                <a:spcPts val="0"/>
              </a:spcAft>
              <a:buClr>
                <a:schemeClr val="dk1"/>
              </a:buClr>
              <a:buFont typeface="Arial"/>
              <a:buNone/>
              <a:defRPr sz="4100" b="0" i="0" u="none" strike="noStrike" cap="none">
                <a:solidFill>
                  <a:schemeClr val="dk1"/>
                </a:solidFill>
                <a:latin typeface="Calibri"/>
                <a:ea typeface="Calibri"/>
                <a:cs typeface="Calibri"/>
                <a:sym typeface="Calibri"/>
              </a:defRPr>
            </a:lvl5pPr>
            <a:lvl6pPr marL="10284944" marR="0" lvl="5" indent="-10644" algn="l" rtl="0">
              <a:spcBef>
                <a:spcPts val="820"/>
              </a:spcBef>
              <a:buClr>
                <a:schemeClr val="dk1"/>
              </a:buClr>
              <a:buFont typeface="Arial"/>
              <a:buNone/>
              <a:defRPr sz="4100" b="0" i="0" u="none" strike="noStrike" cap="none">
                <a:solidFill>
                  <a:schemeClr val="dk1"/>
                </a:solidFill>
                <a:latin typeface="Calibri"/>
                <a:ea typeface="Calibri"/>
                <a:cs typeface="Calibri"/>
                <a:sym typeface="Calibri"/>
              </a:defRPr>
            </a:lvl6pPr>
            <a:lvl7pPr marL="12341934" marR="0" lvl="6" indent="-10234" algn="l" rtl="0">
              <a:spcBef>
                <a:spcPts val="820"/>
              </a:spcBef>
              <a:buClr>
                <a:schemeClr val="dk1"/>
              </a:buClr>
              <a:buFont typeface="Arial"/>
              <a:buNone/>
              <a:defRPr sz="4100" b="0" i="0" u="none" strike="noStrike" cap="none">
                <a:solidFill>
                  <a:schemeClr val="dk1"/>
                </a:solidFill>
                <a:latin typeface="Calibri"/>
                <a:ea typeface="Calibri"/>
                <a:cs typeface="Calibri"/>
                <a:sym typeface="Calibri"/>
              </a:defRPr>
            </a:lvl7pPr>
            <a:lvl8pPr marL="14398920" marR="0" lvl="7" indent="-9819" algn="l" rtl="0">
              <a:spcBef>
                <a:spcPts val="820"/>
              </a:spcBef>
              <a:buClr>
                <a:schemeClr val="dk1"/>
              </a:buClr>
              <a:buFont typeface="Arial"/>
              <a:buNone/>
              <a:defRPr sz="4100" b="0" i="0" u="none" strike="noStrike" cap="none">
                <a:solidFill>
                  <a:schemeClr val="dk1"/>
                </a:solidFill>
                <a:latin typeface="Calibri"/>
                <a:ea typeface="Calibri"/>
                <a:cs typeface="Calibri"/>
                <a:sym typeface="Calibri"/>
              </a:defRPr>
            </a:lvl8pPr>
            <a:lvl9pPr marL="16455906" marR="0" lvl="8" indent="-9405" algn="l" rtl="0">
              <a:spcBef>
                <a:spcPts val="820"/>
              </a:spcBef>
              <a:buClr>
                <a:schemeClr val="dk1"/>
              </a:buClr>
              <a:buFont typeface="Arial"/>
              <a:buNone/>
              <a:defRPr sz="4100" b="0" i="0" u="none" strike="noStrike" cap="none">
                <a:solidFill>
                  <a:schemeClr val="dk1"/>
                </a:solidFill>
                <a:latin typeface="Calibri"/>
                <a:ea typeface="Calibri"/>
                <a:cs typeface="Calibri"/>
                <a:sym typeface="Calibri"/>
              </a:defRPr>
            </a:lvl9pPr>
          </a:lstStyle>
          <a:p>
            <a:endParaRPr/>
          </a:p>
        </p:txBody>
      </p:sp>
      <p:sp>
        <p:nvSpPr>
          <p:cNvPr id="5" name="Shape 8">
            <a:extLst>
              <a:ext uri="{FF2B5EF4-FFF2-40B4-BE49-F238E27FC236}">
                <a16:creationId xmlns:a16="http://schemas.microsoft.com/office/drawing/2014/main" id="{AA7646AE-8C0B-478B-B1C4-AC889301909E}"/>
              </a:ext>
            </a:extLst>
          </p:cNvPr>
          <p:cNvSpPr txBox="1">
            <a:spLocks noGrp="1"/>
          </p:cNvSpPr>
          <p:nvPr>
            <p:ph type="dt" idx="11"/>
          </p:nvPr>
        </p:nvSpPr>
        <p:spPr>
          <a:ln/>
        </p:spPr>
        <p:txBody>
          <a:bodyPr/>
          <a:lstStyle>
            <a:lvl1pPr>
              <a:defRPr/>
            </a:lvl1pPr>
          </a:lstStyle>
          <a:p>
            <a:pPr>
              <a:defRPr/>
            </a:pPr>
            <a:endParaRPr lang="hu-HU" altLang="hu-HU"/>
          </a:p>
        </p:txBody>
      </p:sp>
      <p:sp>
        <p:nvSpPr>
          <p:cNvPr id="6" name="Shape 9">
            <a:extLst>
              <a:ext uri="{FF2B5EF4-FFF2-40B4-BE49-F238E27FC236}">
                <a16:creationId xmlns:a16="http://schemas.microsoft.com/office/drawing/2014/main" id="{1A959AC5-32FD-4048-AB87-BF7ADCF9495B}"/>
              </a:ext>
            </a:extLst>
          </p:cNvPr>
          <p:cNvSpPr txBox="1">
            <a:spLocks noGrp="1"/>
          </p:cNvSpPr>
          <p:nvPr>
            <p:ph type="ftr" idx="12"/>
          </p:nvPr>
        </p:nvSpPr>
        <p:spPr>
          <a:ln/>
        </p:spPr>
        <p:txBody>
          <a:bodyPr/>
          <a:lstStyle>
            <a:lvl1pPr>
              <a:defRPr/>
            </a:lvl1pPr>
          </a:lstStyle>
          <a:p>
            <a:pPr>
              <a:defRPr/>
            </a:pPr>
            <a:endParaRPr lang="hu-HU" altLang="hu-HU"/>
          </a:p>
        </p:txBody>
      </p:sp>
      <p:sp>
        <p:nvSpPr>
          <p:cNvPr id="7" name="Shape 10">
            <a:extLst>
              <a:ext uri="{FF2B5EF4-FFF2-40B4-BE49-F238E27FC236}">
                <a16:creationId xmlns:a16="http://schemas.microsoft.com/office/drawing/2014/main" id="{3B2BAE3D-762A-4507-8BAF-8E788B320746}"/>
              </a:ext>
            </a:extLst>
          </p:cNvPr>
          <p:cNvSpPr txBox="1">
            <a:spLocks noGrp="1"/>
          </p:cNvSpPr>
          <p:nvPr>
            <p:ph type="sldNum" idx="13"/>
          </p:nvPr>
        </p:nvSpPr>
        <p:spPr>
          <a:ln/>
        </p:spPr>
        <p:txBody>
          <a:bodyPr/>
          <a:lstStyle>
            <a:lvl1pPr>
              <a:defRPr/>
            </a:lvl1pPr>
          </a:lstStyle>
          <a:p>
            <a:pPr>
              <a:defRPr/>
            </a:pPr>
            <a:fld id="{27871CEA-A1D3-4BB2-8A4F-2B7B93BC45DF}" type="slidenum">
              <a:rPr lang="en-US" altLang="hu-HU"/>
              <a:pPr>
                <a:defRPr/>
              </a:pPr>
              <a:t>‹#›</a:t>
            </a:fld>
            <a:endParaRPr lang="en-US" altLang="hu-HU"/>
          </a:p>
        </p:txBody>
      </p:sp>
    </p:spTree>
    <p:extLst>
      <p:ext uri="{BB962C8B-B14F-4D97-AF65-F5344CB8AC3E}">
        <p14:creationId xmlns:p14="http://schemas.microsoft.com/office/powerpoint/2010/main" val="18025185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cSld name="Tartalomrész képaláírással">
    <p:spTree>
      <p:nvGrpSpPr>
        <p:cNvPr id="1" name="Shape 36"/>
        <p:cNvGrpSpPr/>
        <p:nvPr/>
      </p:nvGrpSpPr>
      <p:grpSpPr>
        <a:xfrm>
          <a:off x="0" y="0"/>
          <a:ext cx="0" cy="0"/>
          <a:chOff x="0" y="0"/>
          <a:chExt cx="0" cy="0"/>
        </a:xfrm>
      </p:grpSpPr>
      <p:sp>
        <p:nvSpPr>
          <p:cNvPr id="37" name="Shape 37"/>
          <p:cNvSpPr txBox="1">
            <a:spLocks noGrp="1"/>
          </p:cNvSpPr>
          <p:nvPr>
            <p:ph type="title"/>
          </p:nvPr>
        </p:nvSpPr>
        <p:spPr>
          <a:xfrm>
            <a:off x="1296195" y="1834871"/>
            <a:ext cx="8528775" cy="7808868"/>
          </a:xfrm>
          <a:prstGeom prst="rect">
            <a:avLst/>
          </a:prstGeom>
          <a:noFill/>
          <a:ln>
            <a:noFill/>
          </a:ln>
        </p:spPr>
        <p:txBody>
          <a:bodyPr anchor="b"/>
          <a:lstStyle>
            <a:lvl1pPr marL="0" marR="0" lvl="0" indent="0" algn="l" rtl="0">
              <a:spcBef>
                <a:spcPts val="0"/>
              </a:spcBef>
              <a:spcAft>
                <a:spcPts val="0"/>
              </a:spcAft>
              <a:buNone/>
              <a:defRPr sz="9000" b="1" i="0" u="none" strike="noStrike" cap="none">
                <a:solidFill>
                  <a:schemeClr val="dk1"/>
                </a:solidFill>
                <a:latin typeface="Calibri"/>
                <a:ea typeface="Calibri"/>
                <a:cs typeface="Calibri"/>
                <a:sym typeface="Calibri"/>
              </a:defRPr>
            </a:lvl1pPr>
            <a:lvl2pPr marL="0" marR="0" lvl="1" indent="0" algn="ctr" rtl="0">
              <a:spcBef>
                <a:spcPts val="0"/>
              </a:spcBef>
              <a:spcAft>
                <a:spcPts val="0"/>
              </a:spcAft>
              <a:buNone/>
              <a:defRPr sz="19800"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None/>
              <a:defRPr sz="19800"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None/>
              <a:defRPr sz="19800"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None/>
              <a:defRPr sz="19800" b="0" i="0" u="none" strike="noStrike" cap="none">
                <a:solidFill>
                  <a:schemeClr val="dk1"/>
                </a:solidFill>
                <a:latin typeface="Calibri"/>
                <a:ea typeface="Calibri"/>
                <a:cs typeface="Calibri"/>
                <a:sym typeface="Calibri"/>
              </a:defRPr>
            </a:lvl5pPr>
            <a:lvl6pPr marL="457200" marR="0" lvl="5" indent="0" algn="ctr" rtl="0">
              <a:spcBef>
                <a:spcPts val="0"/>
              </a:spcBef>
              <a:spcAft>
                <a:spcPts val="0"/>
              </a:spcAft>
              <a:buNone/>
              <a:defRPr sz="19800" b="0" i="0" u="none" strike="noStrike" cap="none">
                <a:solidFill>
                  <a:schemeClr val="dk1"/>
                </a:solidFill>
                <a:latin typeface="Calibri"/>
                <a:ea typeface="Calibri"/>
                <a:cs typeface="Calibri"/>
                <a:sym typeface="Calibri"/>
              </a:defRPr>
            </a:lvl6pPr>
            <a:lvl7pPr marL="914400" marR="0" lvl="6" indent="0" algn="ctr" rtl="0">
              <a:spcBef>
                <a:spcPts val="0"/>
              </a:spcBef>
              <a:spcAft>
                <a:spcPts val="0"/>
              </a:spcAft>
              <a:buNone/>
              <a:defRPr sz="19800" b="0" i="0" u="none" strike="noStrike" cap="none">
                <a:solidFill>
                  <a:schemeClr val="dk1"/>
                </a:solidFill>
                <a:latin typeface="Calibri"/>
                <a:ea typeface="Calibri"/>
                <a:cs typeface="Calibri"/>
                <a:sym typeface="Calibri"/>
              </a:defRPr>
            </a:lvl7pPr>
            <a:lvl8pPr marL="1371600" marR="0" lvl="7" indent="0" algn="ctr" rtl="0">
              <a:spcBef>
                <a:spcPts val="0"/>
              </a:spcBef>
              <a:spcAft>
                <a:spcPts val="0"/>
              </a:spcAft>
              <a:buNone/>
              <a:defRPr sz="19800" b="0" i="0" u="none" strike="noStrike" cap="none">
                <a:solidFill>
                  <a:schemeClr val="dk1"/>
                </a:solidFill>
                <a:latin typeface="Calibri"/>
                <a:ea typeface="Calibri"/>
                <a:cs typeface="Calibri"/>
                <a:sym typeface="Calibri"/>
              </a:defRPr>
            </a:lvl8pPr>
            <a:lvl9pPr marL="1828800" marR="0" lvl="8" indent="0" algn="ctr" rtl="0">
              <a:spcBef>
                <a:spcPts val="0"/>
              </a:spcBef>
              <a:spcAft>
                <a:spcPts val="0"/>
              </a:spcAft>
              <a:buNone/>
              <a:defRPr sz="19800" b="0" i="0" u="none" strike="noStrike" cap="none">
                <a:solidFill>
                  <a:schemeClr val="dk1"/>
                </a:solidFill>
                <a:latin typeface="Calibri"/>
                <a:ea typeface="Calibri"/>
                <a:cs typeface="Calibri"/>
                <a:sym typeface="Calibri"/>
              </a:defRPr>
            </a:lvl9pPr>
          </a:lstStyle>
          <a:p>
            <a:endParaRPr/>
          </a:p>
        </p:txBody>
      </p:sp>
      <p:sp>
        <p:nvSpPr>
          <p:cNvPr id="38" name="Shape 38"/>
          <p:cNvSpPr txBox="1">
            <a:spLocks noGrp="1"/>
          </p:cNvSpPr>
          <p:nvPr>
            <p:ph type="body" idx="1"/>
          </p:nvPr>
        </p:nvSpPr>
        <p:spPr>
          <a:xfrm>
            <a:off x="10135514" y="1834888"/>
            <a:ext cx="14492165" cy="39332376"/>
          </a:xfrm>
          <a:prstGeom prst="rect">
            <a:avLst/>
          </a:prstGeom>
          <a:noFill/>
          <a:ln>
            <a:noFill/>
          </a:ln>
        </p:spPr>
        <p:txBody>
          <a:bodyPr/>
          <a:lstStyle>
            <a:lvl1pPr marL="1541463" marR="0" lvl="0" indent="-627063" algn="l" rtl="0">
              <a:spcBef>
                <a:spcPts val="2880"/>
              </a:spcBef>
              <a:spcAft>
                <a:spcPts val="0"/>
              </a:spcAft>
              <a:buClr>
                <a:schemeClr val="dk1"/>
              </a:buClr>
              <a:buSzPct val="100000"/>
              <a:buFont typeface="Arial"/>
              <a:buChar char="•"/>
              <a:defRPr sz="14400" b="0" i="0" u="none" strike="noStrike" cap="none">
                <a:solidFill>
                  <a:schemeClr val="dk1"/>
                </a:solidFill>
                <a:latin typeface="Calibri"/>
                <a:ea typeface="Calibri"/>
                <a:cs typeface="Calibri"/>
                <a:sym typeface="Calibri"/>
              </a:defRPr>
            </a:lvl1pPr>
            <a:lvl2pPr marL="3341688" marR="0" lvl="1" indent="-484187" algn="l" rtl="0">
              <a:spcBef>
                <a:spcPts val="2520"/>
              </a:spcBef>
              <a:spcAft>
                <a:spcPts val="0"/>
              </a:spcAft>
              <a:buClr>
                <a:schemeClr val="dk1"/>
              </a:buClr>
              <a:buSzPct val="100000"/>
              <a:buFont typeface="Arial"/>
              <a:buChar char="–"/>
              <a:defRPr sz="12600" b="0" i="0" u="none" strike="noStrike" cap="none">
                <a:solidFill>
                  <a:schemeClr val="dk1"/>
                </a:solidFill>
                <a:latin typeface="Calibri"/>
                <a:ea typeface="Calibri"/>
                <a:cs typeface="Calibri"/>
                <a:sym typeface="Calibri"/>
              </a:defRPr>
            </a:lvl2pPr>
            <a:lvl3pPr marL="5141913" marR="0" lvl="2" indent="-341312" algn="l" rtl="0">
              <a:spcBef>
                <a:spcPts val="2160"/>
              </a:spcBef>
              <a:spcAft>
                <a:spcPts val="0"/>
              </a:spcAft>
              <a:buClr>
                <a:schemeClr val="dk1"/>
              </a:buClr>
              <a:buSzPct val="100000"/>
              <a:buFont typeface="Arial"/>
              <a:buChar char="•"/>
              <a:defRPr sz="10800" b="0" i="0" u="none" strike="noStrike" cap="none">
                <a:solidFill>
                  <a:schemeClr val="dk1"/>
                </a:solidFill>
                <a:latin typeface="Calibri"/>
                <a:ea typeface="Calibri"/>
                <a:cs typeface="Calibri"/>
                <a:sym typeface="Calibri"/>
              </a:defRPr>
            </a:lvl3pPr>
            <a:lvl4pPr marL="7199313" marR="0" lvl="3" indent="-455613" algn="l" rtl="0">
              <a:spcBef>
                <a:spcPts val="1800"/>
              </a:spcBef>
              <a:spcAft>
                <a:spcPts val="0"/>
              </a:spcAft>
              <a:buClr>
                <a:schemeClr val="dk1"/>
              </a:buClr>
              <a:buSzPct val="100000"/>
              <a:buFont typeface="Arial"/>
              <a:buChar char="–"/>
              <a:defRPr sz="9000" b="0" i="0" u="none" strike="noStrike" cap="none">
                <a:solidFill>
                  <a:schemeClr val="dk1"/>
                </a:solidFill>
                <a:latin typeface="Calibri"/>
                <a:ea typeface="Calibri"/>
                <a:cs typeface="Calibri"/>
                <a:sym typeface="Calibri"/>
              </a:defRPr>
            </a:lvl4pPr>
            <a:lvl5pPr marL="9255125" marR="0" lvl="4" indent="-466725" algn="l" rtl="0">
              <a:spcBef>
                <a:spcPts val="1800"/>
              </a:spcBef>
              <a:spcAft>
                <a:spcPts val="0"/>
              </a:spcAft>
              <a:buClr>
                <a:schemeClr val="dk1"/>
              </a:buClr>
              <a:buSzPct val="100000"/>
              <a:buFont typeface="Arial"/>
              <a:buChar char="»"/>
              <a:defRPr sz="9000" b="0" i="0" u="none" strike="noStrike" cap="none">
                <a:solidFill>
                  <a:schemeClr val="dk1"/>
                </a:solidFill>
                <a:latin typeface="Calibri"/>
                <a:ea typeface="Calibri"/>
                <a:cs typeface="Calibri"/>
                <a:sym typeface="Calibri"/>
              </a:defRPr>
            </a:lvl5pPr>
            <a:lvl6pPr marL="11313441" marR="0" lvl="5" indent="-467641" algn="l" rtl="0">
              <a:spcBef>
                <a:spcPts val="1800"/>
              </a:spcBef>
              <a:buClr>
                <a:schemeClr val="dk1"/>
              </a:buClr>
              <a:buSzPct val="100000"/>
              <a:buFont typeface="Arial"/>
              <a:buChar char="•"/>
              <a:defRPr sz="9000" b="0" i="0" u="none" strike="noStrike" cap="none">
                <a:solidFill>
                  <a:schemeClr val="dk1"/>
                </a:solidFill>
                <a:latin typeface="Calibri"/>
                <a:ea typeface="Calibri"/>
                <a:cs typeface="Calibri"/>
                <a:sym typeface="Calibri"/>
              </a:defRPr>
            </a:lvl6pPr>
            <a:lvl7pPr marL="13370427" marR="0" lvl="6" indent="-467227" algn="l" rtl="0">
              <a:spcBef>
                <a:spcPts val="1800"/>
              </a:spcBef>
              <a:buClr>
                <a:schemeClr val="dk1"/>
              </a:buClr>
              <a:buSzPct val="100000"/>
              <a:buFont typeface="Arial"/>
              <a:buChar char="•"/>
              <a:defRPr sz="9000" b="0" i="0" u="none" strike="noStrike" cap="none">
                <a:solidFill>
                  <a:schemeClr val="dk1"/>
                </a:solidFill>
                <a:latin typeface="Calibri"/>
                <a:ea typeface="Calibri"/>
                <a:cs typeface="Calibri"/>
                <a:sym typeface="Calibri"/>
              </a:defRPr>
            </a:lvl7pPr>
            <a:lvl8pPr marL="15427413" marR="0" lvl="7" indent="-466813" algn="l" rtl="0">
              <a:spcBef>
                <a:spcPts val="1800"/>
              </a:spcBef>
              <a:buClr>
                <a:schemeClr val="dk1"/>
              </a:buClr>
              <a:buSzPct val="100000"/>
              <a:buFont typeface="Arial"/>
              <a:buChar char="•"/>
              <a:defRPr sz="9000" b="0" i="0" u="none" strike="noStrike" cap="none">
                <a:solidFill>
                  <a:schemeClr val="dk1"/>
                </a:solidFill>
                <a:latin typeface="Calibri"/>
                <a:ea typeface="Calibri"/>
                <a:cs typeface="Calibri"/>
                <a:sym typeface="Calibri"/>
              </a:defRPr>
            </a:lvl8pPr>
            <a:lvl9pPr marL="17484404" marR="0" lvl="8" indent="-466404" algn="l" rtl="0">
              <a:spcBef>
                <a:spcPts val="1800"/>
              </a:spcBef>
              <a:buClr>
                <a:schemeClr val="dk1"/>
              </a:buClr>
              <a:buSzPct val="100000"/>
              <a:buFont typeface="Arial"/>
              <a:buChar char="•"/>
              <a:defRPr sz="9000" b="0" i="0" u="none" strike="noStrike" cap="none">
                <a:solidFill>
                  <a:schemeClr val="dk1"/>
                </a:solidFill>
                <a:latin typeface="Calibri"/>
                <a:ea typeface="Calibri"/>
                <a:cs typeface="Calibri"/>
                <a:sym typeface="Calibri"/>
              </a:defRPr>
            </a:lvl9pPr>
          </a:lstStyle>
          <a:p>
            <a:endParaRPr/>
          </a:p>
        </p:txBody>
      </p:sp>
      <p:sp>
        <p:nvSpPr>
          <p:cNvPr id="39" name="Shape 39"/>
          <p:cNvSpPr txBox="1">
            <a:spLocks noGrp="1"/>
          </p:cNvSpPr>
          <p:nvPr>
            <p:ph type="body" idx="2"/>
          </p:nvPr>
        </p:nvSpPr>
        <p:spPr>
          <a:xfrm>
            <a:off x="1296195" y="9643756"/>
            <a:ext cx="8528775" cy="31523509"/>
          </a:xfrm>
          <a:prstGeom prst="rect">
            <a:avLst/>
          </a:prstGeom>
          <a:noFill/>
          <a:ln>
            <a:noFill/>
          </a:ln>
        </p:spPr>
        <p:txBody>
          <a:bodyPr/>
          <a:lstStyle>
            <a:lvl1pPr marL="0" marR="0" lvl="0" indent="0" algn="l" rtl="0">
              <a:spcBef>
                <a:spcPts val="1260"/>
              </a:spcBef>
              <a:spcAft>
                <a:spcPts val="0"/>
              </a:spcAft>
              <a:buClr>
                <a:schemeClr val="dk1"/>
              </a:buClr>
              <a:buFont typeface="Arial"/>
              <a:buNone/>
              <a:defRPr sz="6300" b="0" i="0" u="none" strike="noStrike" cap="none">
                <a:solidFill>
                  <a:schemeClr val="dk1"/>
                </a:solidFill>
                <a:latin typeface="Calibri"/>
                <a:ea typeface="Calibri"/>
                <a:cs typeface="Calibri"/>
                <a:sym typeface="Calibri"/>
              </a:defRPr>
            </a:lvl1pPr>
            <a:lvl2pPr marL="2056986" marR="0" lvl="1" indent="-12286" algn="l" rtl="0">
              <a:spcBef>
                <a:spcPts val="1080"/>
              </a:spcBef>
              <a:spcAft>
                <a:spcPts val="0"/>
              </a:spcAft>
              <a:buClr>
                <a:schemeClr val="dk1"/>
              </a:buClr>
              <a:buFont typeface="Arial"/>
              <a:buNone/>
              <a:defRPr sz="5400" b="0" i="0" u="none" strike="noStrike" cap="none">
                <a:solidFill>
                  <a:schemeClr val="dk1"/>
                </a:solidFill>
                <a:latin typeface="Calibri"/>
                <a:ea typeface="Calibri"/>
                <a:cs typeface="Calibri"/>
                <a:sym typeface="Calibri"/>
              </a:defRPr>
            </a:lvl2pPr>
            <a:lvl3pPr marL="4113981" marR="0" lvl="2" indent="-11881" algn="l" rtl="0">
              <a:spcBef>
                <a:spcPts val="900"/>
              </a:spcBef>
              <a:spcAft>
                <a:spcPts val="0"/>
              </a:spcAft>
              <a:buClr>
                <a:schemeClr val="dk1"/>
              </a:buClr>
              <a:buFont typeface="Arial"/>
              <a:buNone/>
              <a:defRPr sz="4500" b="0" i="0" u="none" strike="noStrike" cap="none">
                <a:solidFill>
                  <a:schemeClr val="dk1"/>
                </a:solidFill>
                <a:latin typeface="Calibri"/>
                <a:ea typeface="Calibri"/>
                <a:cs typeface="Calibri"/>
                <a:sym typeface="Calibri"/>
              </a:defRPr>
            </a:lvl3pPr>
            <a:lvl4pPr marL="6170967" marR="0" lvl="3" indent="-11467" algn="l" rtl="0">
              <a:spcBef>
                <a:spcPts val="820"/>
              </a:spcBef>
              <a:spcAft>
                <a:spcPts val="0"/>
              </a:spcAft>
              <a:buClr>
                <a:schemeClr val="dk1"/>
              </a:buClr>
              <a:buFont typeface="Arial"/>
              <a:buNone/>
              <a:defRPr sz="4100" b="0" i="0" u="none" strike="noStrike" cap="none">
                <a:solidFill>
                  <a:schemeClr val="dk1"/>
                </a:solidFill>
                <a:latin typeface="Calibri"/>
                <a:ea typeface="Calibri"/>
                <a:cs typeface="Calibri"/>
                <a:sym typeface="Calibri"/>
              </a:defRPr>
            </a:lvl4pPr>
            <a:lvl5pPr marL="8227953" marR="0" lvl="4" indent="-11052" algn="l" rtl="0">
              <a:spcBef>
                <a:spcPts val="820"/>
              </a:spcBef>
              <a:spcAft>
                <a:spcPts val="0"/>
              </a:spcAft>
              <a:buClr>
                <a:schemeClr val="dk1"/>
              </a:buClr>
              <a:buFont typeface="Arial"/>
              <a:buNone/>
              <a:defRPr sz="4100" b="0" i="0" u="none" strike="noStrike" cap="none">
                <a:solidFill>
                  <a:schemeClr val="dk1"/>
                </a:solidFill>
                <a:latin typeface="Calibri"/>
                <a:ea typeface="Calibri"/>
                <a:cs typeface="Calibri"/>
                <a:sym typeface="Calibri"/>
              </a:defRPr>
            </a:lvl5pPr>
            <a:lvl6pPr marL="10284944" marR="0" lvl="5" indent="-10644" algn="l" rtl="0">
              <a:spcBef>
                <a:spcPts val="820"/>
              </a:spcBef>
              <a:buClr>
                <a:schemeClr val="dk1"/>
              </a:buClr>
              <a:buFont typeface="Arial"/>
              <a:buNone/>
              <a:defRPr sz="4100" b="0" i="0" u="none" strike="noStrike" cap="none">
                <a:solidFill>
                  <a:schemeClr val="dk1"/>
                </a:solidFill>
                <a:latin typeface="Calibri"/>
                <a:ea typeface="Calibri"/>
                <a:cs typeface="Calibri"/>
                <a:sym typeface="Calibri"/>
              </a:defRPr>
            </a:lvl6pPr>
            <a:lvl7pPr marL="12341934" marR="0" lvl="6" indent="-10234" algn="l" rtl="0">
              <a:spcBef>
                <a:spcPts val="820"/>
              </a:spcBef>
              <a:buClr>
                <a:schemeClr val="dk1"/>
              </a:buClr>
              <a:buFont typeface="Arial"/>
              <a:buNone/>
              <a:defRPr sz="4100" b="0" i="0" u="none" strike="noStrike" cap="none">
                <a:solidFill>
                  <a:schemeClr val="dk1"/>
                </a:solidFill>
                <a:latin typeface="Calibri"/>
                <a:ea typeface="Calibri"/>
                <a:cs typeface="Calibri"/>
                <a:sym typeface="Calibri"/>
              </a:defRPr>
            </a:lvl7pPr>
            <a:lvl8pPr marL="14398920" marR="0" lvl="7" indent="-9819" algn="l" rtl="0">
              <a:spcBef>
                <a:spcPts val="820"/>
              </a:spcBef>
              <a:buClr>
                <a:schemeClr val="dk1"/>
              </a:buClr>
              <a:buFont typeface="Arial"/>
              <a:buNone/>
              <a:defRPr sz="4100" b="0" i="0" u="none" strike="noStrike" cap="none">
                <a:solidFill>
                  <a:schemeClr val="dk1"/>
                </a:solidFill>
                <a:latin typeface="Calibri"/>
                <a:ea typeface="Calibri"/>
                <a:cs typeface="Calibri"/>
                <a:sym typeface="Calibri"/>
              </a:defRPr>
            </a:lvl8pPr>
            <a:lvl9pPr marL="16455906" marR="0" lvl="8" indent="-9405" algn="l" rtl="0">
              <a:spcBef>
                <a:spcPts val="820"/>
              </a:spcBef>
              <a:buClr>
                <a:schemeClr val="dk1"/>
              </a:buClr>
              <a:buFont typeface="Arial"/>
              <a:buNone/>
              <a:defRPr sz="4100" b="0" i="0" u="none" strike="noStrike" cap="none">
                <a:solidFill>
                  <a:schemeClr val="dk1"/>
                </a:solidFill>
                <a:latin typeface="Calibri"/>
                <a:ea typeface="Calibri"/>
                <a:cs typeface="Calibri"/>
                <a:sym typeface="Calibri"/>
              </a:defRPr>
            </a:lvl9pPr>
          </a:lstStyle>
          <a:p>
            <a:endParaRPr/>
          </a:p>
        </p:txBody>
      </p:sp>
      <p:sp>
        <p:nvSpPr>
          <p:cNvPr id="5" name="Shape 8">
            <a:extLst>
              <a:ext uri="{FF2B5EF4-FFF2-40B4-BE49-F238E27FC236}">
                <a16:creationId xmlns:a16="http://schemas.microsoft.com/office/drawing/2014/main" id="{AA7646AE-8C0B-478B-B1C4-AC889301909E}"/>
              </a:ext>
            </a:extLst>
          </p:cNvPr>
          <p:cNvSpPr txBox="1">
            <a:spLocks noGrp="1"/>
          </p:cNvSpPr>
          <p:nvPr>
            <p:ph type="dt" idx="11"/>
          </p:nvPr>
        </p:nvSpPr>
        <p:spPr>
          <a:ln/>
        </p:spPr>
        <p:txBody>
          <a:bodyPr/>
          <a:lstStyle>
            <a:lvl1pPr>
              <a:defRPr/>
            </a:lvl1pPr>
          </a:lstStyle>
          <a:p>
            <a:pPr>
              <a:defRPr/>
            </a:pPr>
            <a:endParaRPr lang="hu-HU" altLang="hu-HU"/>
          </a:p>
        </p:txBody>
      </p:sp>
      <p:sp>
        <p:nvSpPr>
          <p:cNvPr id="6" name="Shape 9">
            <a:extLst>
              <a:ext uri="{FF2B5EF4-FFF2-40B4-BE49-F238E27FC236}">
                <a16:creationId xmlns:a16="http://schemas.microsoft.com/office/drawing/2014/main" id="{1A959AC5-32FD-4048-AB87-BF7ADCF9495B}"/>
              </a:ext>
            </a:extLst>
          </p:cNvPr>
          <p:cNvSpPr txBox="1">
            <a:spLocks noGrp="1"/>
          </p:cNvSpPr>
          <p:nvPr>
            <p:ph type="ftr" idx="12"/>
          </p:nvPr>
        </p:nvSpPr>
        <p:spPr>
          <a:ln/>
        </p:spPr>
        <p:txBody>
          <a:bodyPr/>
          <a:lstStyle>
            <a:lvl1pPr>
              <a:defRPr/>
            </a:lvl1pPr>
          </a:lstStyle>
          <a:p>
            <a:pPr>
              <a:defRPr/>
            </a:pPr>
            <a:endParaRPr lang="hu-HU" altLang="hu-HU"/>
          </a:p>
        </p:txBody>
      </p:sp>
      <p:sp>
        <p:nvSpPr>
          <p:cNvPr id="7" name="Shape 10">
            <a:extLst>
              <a:ext uri="{FF2B5EF4-FFF2-40B4-BE49-F238E27FC236}">
                <a16:creationId xmlns:a16="http://schemas.microsoft.com/office/drawing/2014/main" id="{3B2BAE3D-762A-4507-8BAF-8E788B320746}"/>
              </a:ext>
            </a:extLst>
          </p:cNvPr>
          <p:cNvSpPr txBox="1">
            <a:spLocks noGrp="1"/>
          </p:cNvSpPr>
          <p:nvPr>
            <p:ph type="sldNum" idx="13"/>
          </p:nvPr>
        </p:nvSpPr>
        <p:spPr>
          <a:ln/>
        </p:spPr>
        <p:txBody>
          <a:bodyPr/>
          <a:lstStyle>
            <a:lvl1pPr>
              <a:defRPr/>
            </a:lvl1pPr>
          </a:lstStyle>
          <a:p>
            <a:pPr>
              <a:defRPr/>
            </a:pPr>
            <a:fld id="{68D9CC3E-81B6-4B0C-82CA-BE71080697CD}" type="slidenum">
              <a:rPr lang="en-US" altLang="hu-HU"/>
              <a:pPr>
                <a:defRPr/>
              </a:pPr>
              <a:t>‹#›</a:t>
            </a:fld>
            <a:endParaRPr lang="en-US" altLang="hu-HU"/>
          </a:p>
        </p:txBody>
      </p:sp>
    </p:spTree>
    <p:extLst>
      <p:ext uri="{BB962C8B-B14F-4D97-AF65-F5344CB8AC3E}">
        <p14:creationId xmlns:p14="http://schemas.microsoft.com/office/powerpoint/2010/main" val="27085663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Üres">
    <p:spTree>
      <p:nvGrpSpPr>
        <p:cNvPr id="1" name="Shape 43"/>
        <p:cNvGrpSpPr/>
        <p:nvPr/>
      </p:nvGrpSpPr>
      <p:grpSpPr>
        <a:xfrm>
          <a:off x="0" y="0"/>
          <a:ext cx="0" cy="0"/>
          <a:chOff x="0" y="0"/>
          <a:chExt cx="0" cy="0"/>
        </a:xfrm>
      </p:grpSpPr>
      <p:sp>
        <p:nvSpPr>
          <p:cNvPr id="2" name="Shape 8">
            <a:extLst>
              <a:ext uri="{FF2B5EF4-FFF2-40B4-BE49-F238E27FC236}">
                <a16:creationId xmlns:a16="http://schemas.microsoft.com/office/drawing/2014/main" id="{AA7646AE-8C0B-478B-B1C4-AC889301909E}"/>
              </a:ext>
            </a:extLst>
          </p:cNvPr>
          <p:cNvSpPr txBox="1">
            <a:spLocks noGrp="1"/>
          </p:cNvSpPr>
          <p:nvPr>
            <p:ph type="dt" idx="11"/>
          </p:nvPr>
        </p:nvSpPr>
        <p:spPr>
          <a:ln/>
        </p:spPr>
        <p:txBody>
          <a:bodyPr/>
          <a:lstStyle>
            <a:lvl1pPr>
              <a:defRPr/>
            </a:lvl1pPr>
          </a:lstStyle>
          <a:p>
            <a:pPr>
              <a:defRPr/>
            </a:pPr>
            <a:endParaRPr lang="hu-HU" altLang="hu-HU"/>
          </a:p>
        </p:txBody>
      </p:sp>
      <p:sp>
        <p:nvSpPr>
          <p:cNvPr id="3" name="Shape 9">
            <a:extLst>
              <a:ext uri="{FF2B5EF4-FFF2-40B4-BE49-F238E27FC236}">
                <a16:creationId xmlns:a16="http://schemas.microsoft.com/office/drawing/2014/main" id="{1A959AC5-32FD-4048-AB87-BF7ADCF9495B}"/>
              </a:ext>
            </a:extLst>
          </p:cNvPr>
          <p:cNvSpPr txBox="1">
            <a:spLocks noGrp="1"/>
          </p:cNvSpPr>
          <p:nvPr>
            <p:ph type="ftr" idx="12"/>
          </p:nvPr>
        </p:nvSpPr>
        <p:spPr>
          <a:ln/>
        </p:spPr>
        <p:txBody>
          <a:bodyPr/>
          <a:lstStyle>
            <a:lvl1pPr>
              <a:defRPr/>
            </a:lvl1pPr>
          </a:lstStyle>
          <a:p>
            <a:pPr>
              <a:defRPr/>
            </a:pPr>
            <a:endParaRPr lang="hu-HU" altLang="hu-HU"/>
          </a:p>
        </p:txBody>
      </p:sp>
      <p:sp>
        <p:nvSpPr>
          <p:cNvPr id="4" name="Shape 10">
            <a:extLst>
              <a:ext uri="{FF2B5EF4-FFF2-40B4-BE49-F238E27FC236}">
                <a16:creationId xmlns:a16="http://schemas.microsoft.com/office/drawing/2014/main" id="{3B2BAE3D-762A-4507-8BAF-8E788B320746}"/>
              </a:ext>
            </a:extLst>
          </p:cNvPr>
          <p:cNvSpPr txBox="1">
            <a:spLocks noGrp="1"/>
          </p:cNvSpPr>
          <p:nvPr>
            <p:ph type="sldNum" idx="13"/>
          </p:nvPr>
        </p:nvSpPr>
        <p:spPr>
          <a:ln/>
        </p:spPr>
        <p:txBody>
          <a:bodyPr/>
          <a:lstStyle>
            <a:lvl1pPr>
              <a:defRPr/>
            </a:lvl1pPr>
          </a:lstStyle>
          <a:p>
            <a:pPr>
              <a:defRPr/>
            </a:pPr>
            <a:fld id="{8E0BCA56-BFF0-425B-9828-C2CCFA13730C}" type="slidenum">
              <a:rPr lang="en-US" altLang="hu-HU"/>
              <a:pPr>
                <a:defRPr/>
              </a:pPr>
              <a:t>‹#›</a:t>
            </a:fld>
            <a:endParaRPr lang="en-US" altLang="hu-HU"/>
          </a:p>
        </p:txBody>
      </p:sp>
    </p:spTree>
    <p:extLst>
      <p:ext uri="{BB962C8B-B14F-4D97-AF65-F5344CB8AC3E}">
        <p14:creationId xmlns:p14="http://schemas.microsoft.com/office/powerpoint/2010/main" val="7114016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cSld name="Csak cím">
    <p:spTree>
      <p:nvGrpSpPr>
        <p:cNvPr id="1" name="Shape 47"/>
        <p:cNvGrpSpPr/>
        <p:nvPr/>
      </p:nvGrpSpPr>
      <p:grpSpPr>
        <a:xfrm>
          <a:off x="0" y="0"/>
          <a:ext cx="0" cy="0"/>
          <a:chOff x="0" y="0"/>
          <a:chExt cx="0" cy="0"/>
        </a:xfrm>
      </p:grpSpPr>
      <p:sp>
        <p:nvSpPr>
          <p:cNvPr id="48" name="Shape 48"/>
          <p:cNvSpPr txBox="1">
            <a:spLocks noGrp="1"/>
          </p:cNvSpPr>
          <p:nvPr>
            <p:ph type="title"/>
          </p:nvPr>
        </p:nvSpPr>
        <p:spPr>
          <a:xfrm>
            <a:off x="1296987" y="1846261"/>
            <a:ext cx="23331487" cy="7680325"/>
          </a:xfrm>
          <a:prstGeom prst="rect">
            <a:avLst/>
          </a:prstGeom>
          <a:noFill/>
          <a:ln>
            <a:noFill/>
          </a:ln>
        </p:spPr>
        <p:txBody>
          <a:bodyPr/>
          <a:lstStyle>
            <a:lvl1pPr marL="0" marR="0" lvl="0" indent="0" algn="ctr" rtl="0">
              <a:spcBef>
                <a:spcPts val="0"/>
              </a:spcBef>
              <a:spcAft>
                <a:spcPts val="0"/>
              </a:spcAft>
              <a:buNone/>
              <a:defRPr sz="19800" b="0" i="0" u="none" strike="noStrike" cap="none">
                <a:solidFill>
                  <a:schemeClr val="dk1"/>
                </a:solidFill>
                <a:latin typeface="Calibri"/>
                <a:ea typeface="Calibri"/>
                <a:cs typeface="Calibri"/>
                <a:sym typeface="Calibri"/>
              </a:defRPr>
            </a:lvl1pPr>
            <a:lvl2pPr marL="0" marR="0" lvl="1" indent="0" algn="ctr" rtl="0">
              <a:spcBef>
                <a:spcPts val="0"/>
              </a:spcBef>
              <a:spcAft>
                <a:spcPts val="0"/>
              </a:spcAft>
              <a:buNone/>
              <a:defRPr sz="19800"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None/>
              <a:defRPr sz="19800"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None/>
              <a:defRPr sz="19800"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None/>
              <a:defRPr sz="19800" b="0" i="0" u="none" strike="noStrike" cap="none">
                <a:solidFill>
                  <a:schemeClr val="dk1"/>
                </a:solidFill>
                <a:latin typeface="Calibri"/>
                <a:ea typeface="Calibri"/>
                <a:cs typeface="Calibri"/>
                <a:sym typeface="Calibri"/>
              </a:defRPr>
            </a:lvl5pPr>
            <a:lvl6pPr marL="457200" marR="0" lvl="5" indent="0" algn="ctr" rtl="0">
              <a:spcBef>
                <a:spcPts val="0"/>
              </a:spcBef>
              <a:spcAft>
                <a:spcPts val="0"/>
              </a:spcAft>
              <a:buNone/>
              <a:defRPr sz="19800" b="0" i="0" u="none" strike="noStrike" cap="none">
                <a:solidFill>
                  <a:schemeClr val="dk1"/>
                </a:solidFill>
                <a:latin typeface="Calibri"/>
                <a:ea typeface="Calibri"/>
                <a:cs typeface="Calibri"/>
                <a:sym typeface="Calibri"/>
              </a:defRPr>
            </a:lvl6pPr>
            <a:lvl7pPr marL="914400" marR="0" lvl="6" indent="0" algn="ctr" rtl="0">
              <a:spcBef>
                <a:spcPts val="0"/>
              </a:spcBef>
              <a:spcAft>
                <a:spcPts val="0"/>
              </a:spcAft>
              <a:buNone/>
              <a:defRPr sz="19800" b="0" i="0" u="none" strike="noStrike" cap="none">
                <a:solidFill>
                  <a:schemeClr val="dk1"/>
                </a:solidFill>
                <a:latin typeface="Calibri"/>
                <a:ea typeface="Calibri"/>
                <a:cs typeface="Calibri"/>
                <a:sym typeface="Calibri"/>
              </a:defRPr>
            </a:lvl7pPr>
            <a:lvl8pPr marL="1371600" marR="0" lvl="7" indent="0" algn="ctr" rtl="0">
              <a:spcBef>
                <a:spcPts val="0"/>
              </a:spcBef>
              <a:spcAft>
                <a:spcPts val="0"/>
              </a:spcAft>
              <a:buNone/>
              <a:defRPr sz="19800" b="0" i="0" u="none" strike="noStrike" cap="none">
                <a:solidFill>
                  <a:schemeClr val="dk1"/>
                </a:solidFill>
                <a:latin typeface="Calibri"/>
                <a:ea typeface="Calibri"/>
                <a:cs typeface="Calibri"/>
                <a:sym typeface="Calibri"/>
              </a:defRPr>
            </a:lvl8pPr>
            <a:lvl9pPr marL="1828800" marR="0" lvl="8" indent="0" algn="ctr" rtl="0">
              <a:spcBef>
                <a:spcPts val="0"/>
              </a:spcBef>
              <a:spcAft>
                <a:spcPts val="0"/>
              </a:spcAft>
              <a:buNone/>
              <a:defRPr sz="19800" b="0" i="0" u="none" strike="noStrike" cap="none">
                <a:solidFill>
                  <a:schemeClr val="dk1"/>
                </a:solidFill>
                <a:latin typeface="Calibri"/>
                <a:ea typeface="Calibri"/>
                <a:cs typeface="Calibri"/>
                <a:sym typeface="Calibri"/>
              </a:defRPr>
            </a:lvl9pPr>
          </a:lstStyle>
          <a:p>
            <a:endParaRPr/>
          </a:p>
        </p:txBody>
      </p:sp>
      <p:sp>
        <p:nvSpPr>
          <p:cNvPr id="3" name="Shape 8">
            <a:extLst>
              <a:ext uri="{FF2B5EF4-FFF2-40B4-BE49-F238E27FC236}">
                <a16:creationId xmlns:a16="http://schemas.microsoft.com/office/drawing/2014/main" id="{AA7646AE-8C0B-478B-B1C4-AC889301909E}"/>
              </a:ext>
            </a:extLst>
          </p:cNvPr>
          <p:cNvSpPr txBox="1">
            <a:spLocks noGrp="1"/>
          </p:cNvSpPr>
          <p:nvPr>
            <p:ph type="dt" idx="11"/>
          </p:nvPr>
        </p:nvSpPr>
        <p:spPr>
          <a:ln/>
        </p:spPr>
        <p:txBody>
          <a:bodyPr/>
          <a:lstStyle>
            <a:lvl1pPr>
              <a:defRPr/>
            </a:lvl1pPr>
          </a:lstStyle>
          <a:p>
            <a:pPr>
              <a:defRPr/>
            </a:pPr>
            <a:endParaRPr lang="hu-HU" altLang="hu-HU"/>
          </a:p>
        </p:txBody>
      </p:sp>
      <p:sp>
        <p:nvSpPr>
          <p:cNvPr id="4" name="Shape 9">
            <a:extLst>
              <a:ext uri="{FF2B5EF4-FFF2-40B4-BE49-F238E27FC236}">
                <a16:creationId xmlns:a16="http://schemas.microsoft.com/office/drawing/2014/main" id="{1A959AC5-32FD-4048-AB87-BF7ADCF9495B}"/>
              </a:ext>
            </a:extLst>
          </p:cNvPr>
          <p:cNvSpPr txBox="1">
            <a:spLocks noGrp="1"/>
          </p:cNvSpPr>
          <p:nvPr>
            <p:ph type="ftr" idx="12"/>
          </p:nvPr>
        </p:nvSpPr>
        <p:spPr>
          <a:ln/>
        </p:spPr>
        <p:txBody>
          <a:bodyPr/>
          <a:lstStyle>
            <a:lvl1pPr>
              <a:defRPr/>
            </a:lvl1pPr>
          </a:lstStyle>
          <a:p>
            <a:pPr>
              <a:defRPr/>
            </a:pPr>
            <a:endParaRPr lang="hu-HU" altLang="hu-HU"/>
          </a:p>
        </p:txBody>
      </p:sp>
      <p:sp>
        <p:nvSpPr>
          <p:cNvPr id="5" name="Shape 10">
            <a:extLst>
              <a:ext uri="{FF2B5EF4-FFF2-40B4-BE49-F238E27FC236}">
                <a16:creationId xmlns:a16="http://schemas.microsoft.com/office/drawing/2014/main" id="{3B2BAE3D-762A-4507-8BAF-8E788B320746}"/>
              </a:ext>
            </a:extLst>
          </p:cNvPr>
          <p:cNvSpPr txBox="1">
            <a:spLocks noGrp="1"/>
          </p:cNvSpPr>
          <p:nvPr>
            <p:ph type="sldNum" idx="13"/>
          </p:nvPr>
        </p:nvSpPr>
        <p:spPr>
          <a:ln/>
        </p:spPr>
        <p:txBody>
          <a:bodyPr/>
          <a:lstStyle>
            <a:lvl1pPr>
              <a:defRPr/>
            </a:lvl1pPr>
          </a:lstStyle>
          <a:p>
            <a:pPr>
              <a:defRPr/>
            </a:pPr>
            <a:fld id="{9AE8E0EB-4FFD-41F7-ADB9-B8E0B62B73B8}" type="slidenum">
              <a:rPr lang="en-US" altLang="hu-HU"/>
              <a:pPr>
                <a:defRPr/>
              </a:pPr>
              <a:t>‹#›</a:t>
            </a:fld>
            <a:endParaRPr lang="en-US" altLang="hu-HU"/>
          </a:p>
        </p:txBody>
      </p:sp>
    </p:spTree>
    <p:extLst>
      <p:ext uri="{BB962C8B-B14F-4D97-AF65-F5344CB8AC3E}">
        <p14:creationId xmlns:p14="http://schemas.microsoft.com/office/powerpoint/2010/main" val="24972022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cSld name="Összehasonlítás">
    <p:spTree>
      <p:nvGrpSpPr>
        <p:cNvPr id="1" name="Shape 52"/>
        <p:cNvGrpSpPr/>
        <p:nvPr/>
      </p:nvGrpSpPr>
      <p:grpSpPr>
        <a:xfrm>
          <a:off x="0" y="0"/>
          <a:ext cx="0" cy="0"/>
          <a:chOff x="0" y="0"/>
          <a:chExt cx="0" cy="0"/>
        </a:xfrm>
      </p:grpSpPr>
      <p:sp>
        <p:nvSpPr>
          <p:cNvPr id="53" name="Shape 53"/>
          <p:cNvSpPr txBox="1">
            <a:spLocks noGrp="1"/>
          </p:cNvSpPr>
          <p:nvPr>
            <p:ph type="title"/>
          </p:nvPr>
        </p:nvSpPr>
        <p:spPr>
          <a:xfrm>
            <a:off x="1296194" y="1845541"/>
            <a:ext cx="23331487" cy="7680853"/>
          </a:xfrm>
          <a:prstGeom prst="rect">
            <a:avLst/>
          </a:prstGeom>
          <a:noFill/>
          <a:ln>
            <a:noFill/>
          </a:ln>
        </p:spPr>
        <p:txBody>
          <a:bodyPr/>
          <a:lstStyle>
            <a:lvl1pPr marL="0" marR="0" lvl="0" indent="0" algn="ctr" rtl="0">
              <a:spcBef>
                <a:spcPts val="0"/>
              </a:spcBef>
              <a:spcAft>
                <a:spcPts val="0"/>
              </a:spcAft>
              <a:buNone/>
              <a:defRPr sz="19800" b="0" i="0" u="none" strike="noStrike" cap="none">
                <a:solidFill>
                  <a:schemeClr val="dk1"/>
                </a:solidFill>
                <a:latin typeface="Calibri"/>
                <a:ea typeface="Calibri"/>
                <a:cs typeface="Calibri"/>
                <a:sym typeface="Calibri"/>
              </a:defRPr>
            </a:lvl1pPr>
            <a:lvl2pPr marL="0" marR="0" lvl="1" indent="0" algn="ctr" rtl="0">
              <a:spcBef>
                <a:spcPts val="0"/>
              </a:spcBef>
              <a:spcAft>
                <a:spcPts val="0"/>
              </a:spcAft>
              <a:buNone/>
              <a:defRPr sz="19800"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None/>
              <a:defRPr sz="19800"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None/>
              <a:defRPr sz="19800"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None/>
              <a:defRPr sz="19800" b="0" i="0" u="none" strike="noStrike" cap="none">
                <a:solidFill>
                  <a:schemeClr val="dk1"/>
                </a:solidFill>
                <a:latin typeface="Calibri"/>
                <a:ea typeface="Calibri"/>
                <a:cs typeface="Calibri"/>
                <a:sym typeface="Calibri"/>
              </a:defRPr>
            </a:lvl5pPr>
            <a:lvl6pPr marL="457200" marR="0" lvl="5" indent="0" algn="ctr" rtl="0">
              <a:spcBef>
                <a:spcPts val="0"/>
              </a:spcBef>
              <a:spcAft>
                <a:spcPts val="0"/>
              </a:spcAft>
              <a:buNone/>
              <a:defRPr sz="19800" b="0" i="0" u="none" strike="noStrike" cap="none">
                <a:solidFill>
                  <a:schemeClr val="dk1"/>
                </a:solidFill>
                <a:latin typeface="Calibri"/>
                <a:ea typeface="Calibri"/>
                <a:cs typeface="Calibri"/>
                <a:sym typeface="Calibri"/>
              </a:defRPr>
            </a:lvl6pPr>
            <a:lvl7pPr marL="914400" marR="0" lvl="6" indent="0" algn="ctr" rtl="0">
              <a:spcBef>
                <a:spcPts val="0"/>
              </a:spcBef>
              <a:spcAft>
                <a:spcPts val="0"/>
              </a:spcAft>
              <a:buNone/>
              <a:defRPr sz="19800" b="0" i="0" u="none" strike="noStrike" cap="none">
                <a:solidFill>
                  <a:schemeClr val="dk1"/>
                </a:solidFill>
                <a:latin typeface="Calibri"/>
                <a:ea typeface="Calibri"/>
                <a:cs typeface="Calibri"/>
                <a:sym typeface="Calibri"/>
              </a:defRPr>
            </a:lvl7pPr>
            <a:lvl8pPr marL="1371600" marR="0" lvl="7" indent="0" algn="ctr" rtl="0">
              <a:spcBef>
                <a:spcPts val="0"/>
              </a:spcBef>
              <a:spcAft>
                <a:spcPts val="0"/>
              </a:spcAft>
              <a:buNone/>
              <a:defRPr sz="19800" b="0" i="0" u="none" strike="noStrike" cap="none">
                <a:solidFill>
                  <a:schemeClr val="dk1"/>
                </a:solidFill>
                <a:latin typeface="Calibri"/>
                <a:ea typeface="Calibri"/>
                <a:cs typeface="Calibri"/>
                <a:sym typeface="Calibri"/>
              </a:defRPr>
            </a:lvl8pPr>
            <a:lvl9pPr marL="1828800" marR="0" lvl="8" indent="0" algn="ctr" rtl="0">
              <a:spcBef>
                <a:spcPts val="0"/>
              </a:spcBef>
              <a:spcAft>
                <a:spcPts val="0"/>
              </a:spcAft>
              <a:buNone/>
              <a:defRPr sz="19800" b="0" i="0" u="none" strike="noStrike" cap="none">
                <a:solidFill>
                  <a:schemeClr val="dk1"/>
                </a:solidFill>
                <a:latin typeface="Calibri"/>
                <a:ea typeface="Calibri"/>
                <a:cs typeface="Calibri"/>
                <a:sym typeface="Calibri"/>
              </a:defRPr>
            </a:lvl9pPr>
          </a:lstStyle>
          <a:p>
            <a:endParaRPr/>
          </a:p>
        </p:txBody>
      </p:sp>
      <p:sp>
        <p:nvSpPr>
          <p:cNvPr id="54" name="Shape 54"/>
          <p:cNvSpPr txBox="1">
            <a:spLocks noGrp="1"/>
          </p:cNvSpPr>
          <p:nvPr>
            <p:ph type="body" idx="1"/>
          </p:nvPr>
        </p:nvSpPr>
        <p:spPr>
          <a:xfrm>
            <a:off x="1296194" y="10315817"/>
            <a:ext cx="11454214" cy="4299141"/>
          </a:xfrm>
          <a:prstGeom prst="rect">
            <a:avLst/>
          </a:prstGeom>
          <a:noFill/>
          <a:ln>
            <a:noFill/>
          </a:ln>
        </p:spPr>
        <p:txBody>
          <a:bodyPr anchor="b"/>
          <a:lstStyle>
            <a:lvl1pPr marL="0" marR="0" lvl="0" indent="0" algn="l" rtl="0">
              <a:spcBef>
                <a:spcPts val="2160"/>
              </a:spcBef>
              <a:spcAft>
                <a:spcPts val="0"/>
              </a:spcAft>
              <a:buClr>
                <a:schemeClr val="dk1"/>
              </a:buClr>
              <a:buFont typeface="Arial"/>
              <a:buNone/>
              <a:defRPr sz="10800" b="1" i="0" u="none" strike="noStrike" cap="none">
                <a:solidFill>
                  <a:schemeClr val="dk1"/>
                </a:solidFill>
                <a:latin typeface="Calibri"/>
                <a:ea typeface="Calibri"/>
                <a:cs typeface="Calibri"/>
                <a:sym typeface="Calibri"/>
              </a:defRPr>
            </a:lvl1pPr>
            <a:lvl2pPr marL="2056986" marR="0" lvl="1" indent="-12286" algn="l" rtl="0">
              <a:spcBef>
                <a:spcPts val="1800"/>
              </a:spcBef>
              <a:spcAft>
                <a:spcPts val="0"/>
              </a:spcAft>
              <a:buClr>
                <a:schemeClr val="dk1"/>
              </a:buClr>
              <a:buFont typeface="Arial"/>
              <a:buNone/>
              <a:defRPr sz="9000" b="1" i="0" u="none" strike="noStrike" cap="none">
                <a:solidFill>
                  <a:schemeClr val="dk1"/>
                </a:solidFill>
                <a:latin typeface="Calibri"/>
                <a:ea typeface="Calibri"/>
                <a:cs typeface="Calibri"/>
                <a:sym typeface="Calibri"/>
              </a:defRPr>
            </a:lvl2pPr>
            <a:lvl3pPr marL="4113981" marR="0" lvl="2" indent="-11881" algn="l" rtl="0">
              <a:spcBef>
                <a:spcPts val="1620"/>
              </a:spcBef>
              <a:spcAft>
                <a:spcPts val="0"/>
              </a:spcAft>
              <a:buClr>
                <a:schemeClr val="dk1"/>
              </a:buClr>
              <a:buFont typeface="Arial"/>
              <a:buNone/>
              <a:defRPr sz="8100" b="1" i="0" u="none" strike="noStrike" cap="none">
                <a:solidFill>
                  <a:schemeClr val="dk1"/>
                </a:solidFill>
                <a:latin typeface="Calibri"/>
                <a:ea typeface="Calibri"/>
                <a:cs typeface="Calibri"/>
                <a:sym typeface="Calibri"/>
              </a:defRPr>
            </a:lvl3pPr>
            <a:lvl4pPr marL="6170967" marR="0" lvl="3" indent="-11467" algn="l" rtl="0">
              <a:spcBef>
                <a:spcPts val="1440"/>
              </a:spcBef>
              <a:spcAft>
                <a:spcPts val="0"/>
              </a:spcAft>
              <a:buClr>
                <a:schemeClr val="dk1"/>
              </a:buClr>
              <a:buFont typeface="Arial"/>
              <a:buNone/>
              <a:defRPr sz="7200" b="1" i="0" u="none" strike="noStrike" cap="none">
                <a:solidFill>
                  <a:schemeClr val="dk1"/>
                </a:solidFill>
                <a:latin typeface="Calibri"/>
                <a:ea typeface="Calibri"/>
                <a:cs typeface="Calibri"/>
                <a:sym typeface="Calibri"/>
              </a:defRPr>
            </a:lvl4pPr>
            <a:lvl5pPr marL="8227953" marR="0" lvl="4" indent="-11052" algn="l" rtl="0">
              <a:spcBef>
                <a:spcPts val="1440"/>
              </a:spcBef>
              <a:spcAft>
                <a:spcPts val="0"/>
              </a:spcAft>
              <a:buClr>
                <a:schemeClr val="dk1"/>
              </a:buClr>
              <a:buFont typeface="Arial"/>
              <a:buNone/>
              <a:defRPr sz="7200" b="1" i="0" u="none" strike="noStrike" cap="none">
                <a:solidFill>
                  <a:schemeClr val="dk1"/>
                </a:solidFill>
                <a:latin typeface="Calibri"/>
                <a:ea typeface="Calibri"/>
                <a:cs typeface="Calibri"/>
                <a:sym typeface="Calibri"/>
              </a:defRPr>
            </a:lvl5pPr>
            <a:lvl6pPr marL="10284944" marR="0" lvl="5" indent="-10644" algn="l" rtl="0">
              <a:spcBef>
                <a:spcPts val="1440"/>
              </a:spcBef>
              <a:buClr>
                <a:schemeClr val="dk1"/>
              </a:buClr>
              <a:buFont typeface="Arial"/>
              <a:buNone/>
              <a:defRPr sz="7200" b="1" i="0" u="none" strike="noStrike" cap="none">
                <a:solidFill>
                  <a:schemeClr val="dk1"/>
                </a:solidFill>
                <a:latin typeface="Calibri"/>
                <a:ea typeface="Calibri"/>
                <a:cs typeface="Calibri"/>
                <a:sym typeface="Calibri"/>
              </a:defRPr>
            </a:lvl6pPr>
            <a:lvl7pPr marL="12341934" marR="0" lvl="6" indent="-10234" algn="l" rtl="0">
              <a:spcBef>
                <a:spcPts val="1440"/>
              </a:spcBef>
              <a:buClr>
                <a:schemeClr val="dk1"/>
              </a:buClr>
              <a:buFont typeface="Arial"/>
              <a:buNone/>
              <a:defRPr sz="7200" b="1" i="0" u="none" strike="noStrike" cap="none">
                <a:solidFill>
                  <a:schemeClr val="dk1"/>
                </a:solidFill>
                <a:latin typeface="Calibri"/>
                <a:ea typeface="Calibri"/>
                <a:cs typeface="Calibri"/>
                <a:sym typeface="Calibri"/>
              </a:defRPr>
            </a:lvl7pPr>
            <a:lvl8pPr marL="14398920" marR="0" lvl="7" indent="-9819" algn="l" rtl="0">
              <a:spcBef>
                <a:spcPts val="1440"/>
              </a:spcBef>
              <a:buClr>
                <a:schemeClr val="dk1"/>
              </a:buClr>
              <a:buFont typeface="Arial"/>
              <a:buNone/>
              <a:defRPr sz="7200" b="1" i="0" u="none" strike="noStrike" cap="none">
                <a:solidFill>
                  <a:schemeClr val="dk1"/>
                </a:solidFill>
                <a:latin typeface="Calibri"/>
                <a:ea typeface="Calibri"/>
                <a:cs typeface="Calibri"/>
                <a:sym typeface="Calibri"/>
              </a:defRPr>
            </a:lvl8pPr>
            <a:lvl9pPr marL="16455906" marR="0" lvl="8" indent="-9405" algn="l" rtl="0">
              <a:spcBef>
                <a:spcPts val="1440"/>
              </a:spcBef>
              <a:buClr>
                <a:schemeClr val="dk1"/>
              </a:buClr>
              <a:buFont typeface="Arial"/>
              <a:buNone/>
              <a:defRPr sz="7200" b="1" i="0" u="none" strike="noStrike" cap="none">
                <a:solidFill>
                  <a:schemeClr val="dk1"/>
                </a:solidFill>
                <a:latin typeface="Calibri"/>
                <a:ea typeface="Calibri"/>
                <a:cs typeface="Calibri"/>
                <a:sym typeface="Calibri"/>
              </a:defRPr>
            </a:lvl9pPr>
          </a:lstStyle>
          <a:p>
            <a:endParaRPr/>
          </a:p>
        </p:txBody>
      </p:sp>
      <p:sp>
        <p:nvSpPr>
          <p:cNvPr id="55" name="Shape 55"/>
          <p:cNvSpPr txBox="1">
            <a:spLocks noGrp="1"/>
          </p:cNvSpPr>
          <p:nvPr>
            <p:ph type="body" idx="2"/>
          </p:nvPr>
        </p:nvSpPr>
        <p:spPr>
          <a:xfrm>
            <a:off x="1296194" y="14614957"/>
            <a:ext cx="11454214" cy="26552289"/>
          </a:xfrm>
          <a:prstGeom prst="rect">
            <a:avLst/>
          </a:prstGeom>
          <a:noFill/>
          <a:ln>
            <a:noFill/>
          </a:ln>
        </p:spPr>
        <p:txBody>
          <a:bodyPr/>
          <a:lstStyle>
            <a:lvl1pPr marL="1541463" marR="0" lvl="0" indent="-855663" algn="l" rtl="0">
              <a:spcBef>
                <a:spcPts val="2160"/>
              </a:spcBef>
              <a:spcAft>
                <a:spcPts val="0"/>
              </a:spcAft>
              <a:buClr>
                <a:schemeClr val="dk1"/>
              </a:buClr>
              <a:buSzPct val="100000"/>
              <a:buFont typeface="Arial"/>
              <a:buChar char="•"/>
              <a:defRPr sz="10800" b="0" i="0" u="none" strike="noStrike" cap="none">
                <a:solidFill>
                  <a:schemeClr val="dk1"/>
                </a:solidFill>
                <a:latin typeface="Calibri"/>
                <a:ea typeface="Calibri"/>
                <a:cs typeface="Calibri"/>
                <a:sym typeface="Calibri"/>
              </a:defRPr>
            </a:lvl1pPr>
            <a:lvl2pPr marL="3341688" marR="0" lvl="1" indent="-712787" algn="l" rtl="0">
              <a:spcBef>
                <a:spcPts val="1800"/>
              </a:spcBef>
              <a:spcAft>
                <a:spcPts val="0"/>
              </a:spcAft>
              <a:buClr>
                <a:schemeClr val="dk1"/>
              </a:buClr>
              <a:buSzPct val="100000"/>
              <a:buFont typeface="Arial"/>
              <a:buChar char="–"/>
              <a:defRPr sz="9000" b="0" i="0" u="none" strike="noStrike" cap="none">
                <a:solidFill>
                  <a:schemeClr val="dk1"/>
                </a:solidFill>
                <a:latin typeface="Calibri"/>
                <a:ea typeface="Calibri"/>
                <a:cs typeface="Calibri"/>
                <a:sym typeface="Calibri"/>
              </a:defRPr>
            </a:lvl2pPr>
            <a:lvl3pPr marL="5141913" marR="0" lvl="2" indent="-512762" algn="l" rtl="0">
              <a:spcBef>
                <a:spcPts val="1620"/>
              </a:spcBef>
              <a:spcAft>
                <a:spcPts val="0"/>
              </a:spcAft>
              <a:buClr>
                <a:schemeClr val="dk1"/>
              </a:buClr>
              <a:buSzPct val="100000"/>
              <a:buFont typeface="Arial"/>
              <a:buChar char="•"/>
              <a:defRPr sz="8100" b="0" i="0" u="none" strike="noStrike" cap="none">
                <a:solidFill>
                  <a:schemeClr val="dk1"/>
                </a:solidFill>
                <a:latin typeface="Calibri"/>
                <a:ea typeface="Calibri"/>
                <a:cs typeface="Calibri"/>
                <a:sym typeface="Calibri"/>
              </a:defRPr>
            </a:lvl3pPr>
            <a:lvl4pPr marL="7199313" marR="0" lvl="3" indent="-569913" algn="l" rtl="0">
              <a:spcBef>
                <a:spcPts val="1440"/>
              </a:spcBef>
              <a:spcAft>
                <a:spcPts val="0"/>
              </a:spcAft>
              <a:buClr>
                <a:schemeClr val="dk1"/>
              </a:buClr>
              <a:buSzPct val="100000"/>
              <a:buFont typeface="Arial"/>
              <a:buChar char="–"/>
              <a:defRPr sz="7200" b="0" i="0" u="none" strike="noStrike" cap="none">
                <a:solidFill>
                  <a:schemeClr val="dk1"/>
                </a:solidFill>
                <a:latin typeface="Calibri"/>
                <a:ea typeface="Calibri"/>
                <a:cs typeface="Calibri"/>
                <a:sym typeface="Calibri"/>
              </a:defRPr>
            </a:lvl4pPr>
            <a:lvl5pPr marL="9255125" marR="0" lvl="4" indent="-581025" algn="l" rtl="0">
              <a:spcBef>
                <a:spcPts val="1440"/>
              </a:spcBef>
              <a:spcAft>
                <a:spcPts val="0"/>
              </a:spcAft>
              <a:buClr>
                <a:schemeClr val="dk1"/>
              </a:buClr>
              <a:buSzPct val="100000"/>
              <a:buFont typeface="Arial"/>
              <a:buChar char="»"/>
              <a:defRPr sz="7200" b="0" i="0" u="none" strike="noStrike" cap="none">
                <a:solidFill>
                  <a:schemeClr val="dk1"/>
                </a:solidFill>
                <a:latin typeface="Calibri"/>
                <a:ea typeface="Calibri"/>
                <a:cs typeface="Calibri"/>
                <a:sym typeface="Calibri"/>
              </a:defRPr>
            </a:lvl5pPr>
            <a:lvl6pPr marL="11313441" marR="0" lvl="5" indent="-581941" algn="l" rtl="0">
              <a:spcBef>
                <a:spcPts val="1440"/>
              </a:spcBef>
              <a:buClr>
                <a:schemeClr val="dk1"/>
              </a:buClr>
              <a:buSzPct val="100000"/>
              <a:buFont typeface="Arial"/>
              <a:buChar char="•"/>
              <a:defRPr sz="7200" b="0" i="0" u="none" strike="noStrike" cap="none">
                <a:solidFill>
                  <a:schemeClr val="dk1"/>
                </a:solidFill>
                <a:latin typeface="Calibri"/>
                <a:ea typeface="Calibri"/>
                <a:cs typeface="Calibri"/>
                <a:sym typeface="Calibri"/>
              </a:defRPr>
            </a:lvl6pPr>
            <a:lvl7pPr marL="13370427" marR="0" lvl="6" indent="-581527" algn="l" rtl="0">
              <a:spcBef>
                <a:spcPts val="1440"/>
              </a:spcBef>
              <a:buClr>
                <a:schemeClr val="dk1"/>
              </a:buClr>
              <a:buSzPct val="100000"/>
              <a:buFont typeface="Arial"/>
              <a:buChar char="•"/>
              <a:defRPr sz="7200" b="0" i="0" u="none" strike="noStrike" cap="none">
                <a:solidFill>
                  <a:schemeClr val="dk1"/>
                </a:solidFill>
                <a:latin typeface="Calibri"/>
                <a:ea typeface="Calibri"/>
                <a:cs typeface="Calibri"/>
                <a:sym typeface="Calibri"/>
              </a:defRPr>
            </a:lvl7pPr>
            <a:lvl8pPr marL="15427413" marR="0" lvl="7" indent="-581113" algn="l" rtl="0">
              <a:spcBef>
                <a:spcPts val="1440"/>
              </a:spcBef>
              <a:buClr>
                <a:schemeClr val="dk1"/>
              </a:buClr>
              <a:buSzPct val="100000"/>
              <a:buFont typeface="Arial"/>
              <a:buChar char="•"/>
              <a:defRPr sz="7200" b="0" i="0" u="none" strike="noStrike" cap="none">
                <a:solidFill>
                  <a:schemeClr val="dk1"/>
                </a:solidFill>
                <a:latin typeface="Calibri"/>
                <a:ea typeface="Calibri"/>
                <a:cs typeface="Calibri"/>
                <a:sym typeface="Calibri"/>
              </a:defRPr>
            </a:lvl8pPr>
            <a:lvl9pPr marL="17484404" marR="0" lvl="8" indent="-580704" algn="l" rtl="0">
              <a:spcBef>
                <a:spcPts val="1440"/>
              </a:spcBef>
              <a:buClr>
                <a:schemeClr val="dk1"/>
              </a:buClr>
              <a:buSzPct val="100000"/>
              <a:buFont typeface="Arial"/>
              <a:buChar char="•"/>
              <a:defRPr sz="7200" b="0" i="0" u="none" strike="noStrike" cap="none">
                <a:solidFill>
                  <a:schemeClr val="dk1"/>
                </a:solidFill>
                <a:latin typeface="Calibri"/>
                <a:ea typeface="Calibri"/>
                <a:cs typeface="Calibri"/>
                <a:sym typeface="Calibri"/>
              </a:defRPr>
            </a:lvl9pPr>
          </a:lstStyle>
          <a:p>
            <a:endParaRPr/>
          </a:p>
        </p:txBody>
      </p:sp>
      <p:sp>
        <p:nvSpPr>
          <p:cNvPr id="56" name="Shape 56"/>
          <p:cNvSpPr txBox="1">
            <a:spLocks noGrp="1"/>
          </p:cNvSpPr>
          <p:nvPr>
            <p:ph type="body" idx="3"/>
          </p:nvPr>
        </p:nvSpPr>
        <p:spPr>
          <a:xfrm>
            <a:off x="13168975" y="10315817"/>
            <a:ext cx="11458713" cy="4299141"/>
          </a:xfrm>
          <a:prstGeom prst="rect">
            <a:avLst/>
          </a:prstGeom>
          <a:noFill/>
          <a:ln>
            <a:noFill/>
          </a:ln>
        </p:spPr>
        <p:txBody>
          <a:bodyPr anchor="b"/>
          <a:lstStyle>
            <a:lvl1pPr marL="0" marR="0" lvl="0" indent="0" algn="l" rtl="0">
              <a:spcBef>
                <a:spcPts val="2160"/>
              </a:spcBef>
              <a:spcAft>
                <a:spcPts val="0"/>
              </a:spcAft>
              <a:buClr>
                <a:schemeClr val="dk1"/>
              </a:buClr>
              <a:buFont typeface="Arial"/>
              <a:buNone/>
              <a:defRPr sz="10800" b="1" i="0" u="none" strike="noStrike" cap="none">
                <a:solidFill>
                  <a:schemeClr val="dk1"/>
                </a:solidFill>
                <a:latin typeface="Calibri"/>
                <a:ea typeface="Calibri"/>
                <a:cs typeface="Calibri"/>
                <a:sym typeface="Calibri"/>
              </a:defRPr>
            </a:lvl1pPr>
            <a:lvl2pPr marL="2056986" marR="0" lvl="1" indent="-12286" algn="l" rtl="0">
              <a:spcBef>
                <a:spcPts val="1800"/>
              </a:spcBef>
              <a:spcAft>
                <a:spcPts val="0"/>
              </a:spcAft>
              <a:buClr>
                <a:schemeClr val="dk1"/>
              </a:buClr>
              <a:buFont typeface="Arial"/>
              <a:buNone/>
              <a:defRPr sz="9000" b="1" i="0" u="none" strike="noStrike" cap="none">
                <a:solidFill>
                  <a:schemeClr val="dk1"/>
                </a:solidFill>
                <a:latin typeface="Calibri"/>
                <a:ea typeface="Calibri"/>
                <a:cs typeface="Calibri"/>
                <a:sym typeface="Calibri"/>
              </a:defRPr>
            </a:lvl2pPr>
            <a:lvl3pPr marL="4113981" marR="0" lvl="2" indent="-11881" algn="l" rtl="0">
              <a:spcBef>
                <a:spcPts val="1620"/>
              </a:spcBef>
              <a:spcAft>
                <a:spcPts val="0"/>
              </a:spcAft>
              <a:buClr>
                <a:schemeClr val="dk1"/>
              </a:buClr>
              <a:buFont typeface="Arial"/>
              <a:buNone/>
              <a:defRPr sz="8100" b="1" i="0" u="none" strike="noStrike" cap="none">
                <a:solidFill>
                  <a:schemeClr val="dk1"/>
                </a:solidFill>
                <a:latin typeface="Calibri"/>
                <a:ea typeface="Calibri"/>
                <a:cs typeface="Calibri"/>
                <a:sym typeface="Calibri"/>
              </a:defRPr>
            </a:lvl3pPr>
            <a:lvl4pPr marL="6170967" marR="0" lvl="3" indent="-11467" algn="l" rtl="0">
              <a:spcBef>
                <a:spcPts val="1440"/>
              </a:spcBef>
              <a:spcAft>
                <a:spcPts val="0"/>
              </a:spcAft>
              <a:buClr>
                <a:schemeClr val="dk1"/>
              </a:buClr>
              <a:buFont typeface="Arial"/>
              <a:buNone/>
              <a:defRPr sz="7200" b="1" i="0" u="none" strike="noStrike" cap="none">
                <a:solidFill>
                  <a:schemeClr val="dk1"/>
                </a:solidFill>
                <a:latin typeface="Calibri"/>
                <a:ea typeface="Calibri"/>
                <a:cs typeface="Calibri"/>
                <a:sym typeface="Calibri"/>
              </a:defRPr>
            </a:lvl4pPr>
            <a:lvl5pPr marL="8227953" marR="0" lvl="4" indent="-11052" algn="l" rtl="0">
              <a:spcBef>
                <a:spcPts val="1440"/>
              </a:spcBef>
              <a:spcAft>
                <a:spcPts val="0"/>
              </a:spcAft>
              <a:buClr>
                <a:schemeClr val="dk1"/>
              </a:buClr>
              <a:buFont typeface="Arial"/>
              <a:buNone/>
              <a:defRPr sz="7200" b="1" i="0" u="none" strike="noStrike" cap="none">
                <a:solidFill>
                  <a:schemeClr val="dk1"/>
                </a:solidFill>
                <a:latin typeface="Calibri"/>
                <a:ea typeface="Calibri"/>
                <a:cs typeface="Calibri"/>
                <a:sym typeface="Calibri"/>
              </a:defRPr>
            </a:lvl5pPr>
            <a:lvl6pPr marL="10284944" marR="0" lvl="5" indent="-10644" algn="l" rtl="0">
              <a:spcBef>
                <a:spcPts val="1440"/>
              </a:spcBef>
              <a:buClr>
                <a:schemeClr val="dk1"/>
              </a:buClr>
              <a:buFont typeface="Arial"/>
              <a:buNone/>
              <a:defRPr sz="7200" b="1" i="0" u="none" strike="noStrike" cap="none">
                <a:solidFill>
                  <a:schemeClr val="dk1"/>
                </a:solidFill>
                <a:latin typeface="Calibri"/>
                <a:ea typeface="Calibri"/>
                <a:cs typeface="Calibri"/>
                <a:sym typeface="Calibri"/>
              </a:defRPr>
            </a:lvl6pPr>
            <a:lvl7pPr marL="12341934" marR="0" lvl="6" indent="-10234" algn="l" rtl="0">
              <a:spcBef>
                <a:spcPts val="1440"/>
              </a:spcBef>
              <a:buClr>
                <a:schemeClr val="dk1"/>
              </a:buClr>
              <a:buFont typeface="Arial"/>
              <a:buNone/>
              <a:defRPr sz="7200" b="1" i="0" u="none" strike="noStrike" cap="none">
                <a:solidFill>
                  <a:schemeClr val="dk1"/>
                </a:solidFill>
                <a:latin typeface="Calibri"/>
                <a:ea typeface="Calibri"/>
                <a:cs typeface="Calibri"/>
                <a:sym typeface="Calibri"/>
              </a:defRPr>
            </a:lvl7pPr>
            <a:lvl8pPr marL="14398920" marR="0" lvl="7" indent="-9819" algn="l" rtl="0">
              <a:spcBef>
                <a:spcPts val="1440"/>
              </a:spcBef>
              <a:buClr>
                <a:schemeClr val="dk1"/>
              </a:buClr>
              <a:buFont typeface="Arial"/>
              <a:buNone/>
              <a:defRPr sz="7200" b="1" i="0" u="none" strike="noStrike" cap="none">
                <a:solidFill>
                  <a:schemeClr val="dk1"/>
                </a:solidFill>
                <a:latin typeface="Calibri"/>
                <a:ea typeface="Calibri"/>
                <a:cs typeface="Calibri"/>
                <a:sym typeface="Calibri"/>
              </a:defRPr>
            </a:lvl8pPr>
            <a:lvl9pPr marL="16455906" marR="0" lvl="8" indent="-9405" algn="l" rtl="0">
              <a:spcBef>
                <a:spcPts val="1440"/>
              </a:spcBef>
              <a:buClr>
                <a:schemeClr val="dk1"/>
              </a:buClr>
              <a:buFont typeface="Arial"/>
              <a:buNone/>
              <a:defRPr sz="7200" b="1" i="0" u="none" strike="noStrike" cap="none">
                <a:solidFill>
                  <a:schemeClr val="dk1"/>
                </a:solidFill>
                <a:latin typeface="Calibri"/>
                <a:ea typeface="Calibri"/>
                <a:cs typeface="Calibri"/>
                <a:sym typeface="Calibri"/>
              </a:defRPr>
            </a:lvl9pPr>
          </a:lstStyle>
          <a:p>
            <a:endParaRPr/>
          </a:p>
        </p:txBody>
      </p:sp>
      <p:sp>
        <p:nvSpPr>
          <p:cNvPr id="57" name="Shape 57"/>
          <p:cNvSpPr txBox="1">
            <a:spLocks noGrp="1"/>
          </p:cNvSpPr>
          <p:nvPr>
            <p:ph type="body" idx="4"/>
          </p:nvPr>
        </p:nvSpPr>
        <p:spPr>
          <a:xfrm>
            <a:off x="13168975" y="14614957"/>
            <a:ext cx="11458713" cy="26552289"/>
          </a:xfrm>
          <a:prstGeom prst="rect">
            <a:avLst/>
          </a:prstGeom>
          <a:noFill/>
          <a:ln>
            <a:noFill/>
          </a:ln>
        </p:spPr>
        <p:txBody>
          <a:bodyPr/>
          <a:lstStyle>
            <a:lvl1pPr marL="1541463" marR="0" lvl="0" indent="-855663" algn="l" rtl="0">
              <a:spcBef>
                <a:spcPts val="2160"/>
              </a:spcBef>
              <a:spcAft>
                <a:spcPts val="0"/>
              </a:spcAft>
              <a:buClr>
                <a:schemeClr val="dk1"/>
              </a:buClr>
              <a:buSzPct val="100000"/>
              <a:buFont typeface="Arial"/>
              <a:buChar char="•"/>
              <a:defRPr sz="10800" b="0" i="0" u="none" strike="noStrike" cap="none">
                <a:solidFill>
                  <a:schemeClr val="dk1"/>
                </a:solidFill>
                <a:latin typeface="Calibri"/>
                <a:ea typeface="Calibri"/>
                <a:cs typeface="Calibri"/>
                <a:sym typeface="Calibri"/>
              </a:defRPr>
            </a:lvl1pPr>
            <a:lvl2pPr marL="3341688" marR="0" lvl="1" indent="-712787" algn="l" rtl="0">
              <a:spcBef>
                <a:spcPts val="1800"/>
              </a:spcBef>
              <a:spcAft>
                <a:spcPts val="0"/>
              </a:spcAft>
              <a:buClr>
                <a:schemeClr val="dk1"/>
              </a:buClr>
              <a:buSzPct val="100000"/>
              <a:buFont typeface="Arial"/>
              <a:buChar char="–"/>
              <a:defRPr sz="9000" b="0" i="0" u="none" strike="noStrike" cap="none">
                <a:solidFill>
                  <a:schemeClr val="dk1"/>
                </a:solidFill>
                <a:latin typeface="Calibri"/>
                <a:ea typeface="Calibri"/>
                <a:cs typeface="Calibri"/>
                <a:sym typeface="Calibri"/>
              </a:defRPr>
            </a:lvl2pPr>
            <a:lvl3pPr marL="5141913" marR="0" lvl="2" indent="-512762" algn="l" rtl="0">
              <a:spcBef>
                <a:spcPts val="1620"/>
              </a:spcBef>
              <a:spcAft>
                <a:spcPts val="0"/>
              </a:spcAft>
              <a:buClr>
                <a:schemeClr val="dk1"/>
              </a:buClr>
              <a:buSzPct val="100000"/>
              <a:buFont typeface="Arial"/>
              <a:buChar char="•"/>
              <a:defRPr sz="8100" b="0" i="0" u="none" strike="noStrike" cap="none">
                <a:solidFill>
                  <a:schemeClr val="dk1"/>
                </a:solidFill>
                <a:latin typeface="Calibri"/>
                <a:ea typeface="Calibri"/>
                <a:cs typeface="Calibri"/>
                <a:sym typeface="Calibri"/>
              </a:defRPr>
            </a:lvl3pPr>
            <a:lvl4pPr marL="7199313" marR="0" lvl="3" indent="-569913" algn="l" rtl="0">
              <a:spcBef>
                <a:spcPts val="1440"/>
              </a:spcBef>
              <a:spcAft>
                <a:spcPts val="0"/>
              </a:spcAft>
              <a:buClr>
                <a:schemeClr val="dk1"/>
              </a:buClr>
              <a:buSzPct val="100000"/>
              <a:buFont typeface="Arial"/>
              <a:buChar char="–"/>
              <a:defRPr sz="7200" b="0" i="0" u="none" strike="noStrike" cap="none">
                <a:solidFill>
                  <a:schemeClr val="dk1"/>
                </a:solidFill>
                <a:latin typeface="Calibri"/>
                <a:ea typeface="Calibri"/>
                <a:cs typeface="Calibri"/>
                <a:sym typeface="Calibri"/>
              </a:defRPr>
            </a:lvl4pPr>
            <a:lvl5pPr marL="9255125" marR="0" lvl="4" indent="-581025" algn="l" rtl="0">
              <a:spcBef>
                <a:spcPts val="1440"/>
              </a:spcBef>
              <a:spcAft>
                <a:spcPts val="0"/>
              </a:spcAft>
              <a:buClr>
                <a:schemeClr val="dk1"/>
              </a:buClr>
              <a:buSzPct val="100000"/>
              <a:buFont typeface="Arial"/>
              <a:buChar char="»"/>
              <a:defRPr sz="7200" b="0" i="0" u="none" strike="noStrike" cap="none">
                <a:solidFill>
                  <a:schemeClr val="dk1"/>
                </a:solidFill>
                <a:latin typeface="Calibri"/>
                <a:ea typeface="Calibri"/>
                <a:cs typeface="Calibri"/>
                <a:sym typeface="Calibri"/>
              </a:defRPr>
            </a:lvl5pPr>
            <a:lvl6pPr marL="11313441" marR="0" lvl="5" indent="-581941" algn="l" rtl="0">
              <a:spcBef>
                <a:spcPts val="1440"/>
              </a:spcBef>
              <a:buClr>
                <a:schemeClr val="dk1"/>
              </a:buClr>
              <a:buSzPct val="100000"/>
              <a:buFont typeface="Arial"/>
              <a:buChar char="•"/>
              <a:defRPr sz="7200" b="0" i="0" u="none" strike="noStrike" cap="none">
                <a:solidFill>
                  <a:schemeClr val="dk1"/>
                </a:solidFill>
                <a:latin typeface="Calibri"/>
                <a:ea typeface="Calibri"/>
                <a:cs typeface="Calibri"/>
                <a:sym typeface="Calibri"/>
              </a:defRPr>
            </a:lvl6pPr>
            <a:lvl7pPr marL="13370427" marR="0" lvl="6" indent="-581527" algn="l" rtl="0">
              <a:spcBef>
                <a:spcPts val="1440"/>
              </a:spcBef>
              <a:buClr>
                <a:schemeClr val="dk1"/>
              </a:buClr>
              <a:buSzPct val="100000"/>
              <a:buFont typeface="Arial"/>
              <a:buChar char="•"/>
              <a:defRPr sz="7200" b="0" i="0" u="none" strike="noStrike" cap="none">
                <a:solidFill>
                  <a:schemeClr val="dk1"/>
                </a:solidFill>
                <a:latin typeface="Calibri"/>
                <a:ea typeface="Calibri"/>
                <a:cs typeface="Calibri"/>
                <a:sym typeface="Calibri"/>
              </a:defRPr>
            </a:lvl7pPr>
            <a:lvl8pPr marL="15427413" marR="0" lvl="7" indent="-581113" algn="l" rtl="0">
              <a:spcBef>
                <a:spcPts val="1440"/>
              </a:spcBef>
              <a:buClr>
                <a:schemeClr val="dk1"/>
              </a:buClr>
              <a:buSzPct val="100000"/>
              <a:buFont typeface="Arial"/>
              <a:buChar char="•"/>
              <a:defRPr sz="7200" b="0" i="0" u="none" strike="noStrike" cap="none">
                <a:solidFill>
                  <a:schemeClr val="dk1"/>
                </a:solidFill>
                <a:latin typeface="Calibri"/>
                <a:ea typeface="Calibri"/>
                <a:cs typeface="Calibri"/>
                <a:sym typeface="Calibri"/>
              </a:defRPr>
            </a:lvl8pPr>
            <a:lvl9pPr marL="17484404" marR="0" lvl="8" indent="-580704" algn="l" rtl="0">
              <a:spcBef>
                <a:spcPts val="1440"/>
              </a:spcBef>
              <a:buClr>
                <a:schemeClr val="dk1"/>
              </a:buClr>
              <a:buSzPct val="100000"/>
              <a:buFont typeface="Arial"/>
              <a:buChar char="•"/>
              <a:defRPr sz="7200" b="0" i="0" u="none" strike="noStrike" cap="none">
                <a:solidFill>
                  <a:schemeClr val="dk1"/>
                </a:solidFill>
                <a:latin typeface="Calibri"/>
                <a:ea typeface="Calibri"/>
                <a:cs typeface="Calibri"/>
                <a:sym typeface="Calibri"/>
              </a:defRPr>
            </a:lvl9pPr>
          </a:lstStyle>
          <a:p>
            <a:endParaRPr/>
          </a:p>
        </p:txBody>
      </p:sp>
      <p:sp>
        <p:nvSpPr>
          <p:cNvPr id="7" name="Shape 8">
            <a:extLst>
              <a:ext uri="{FF2B5EF4-FFF2-40B4-BE49-F238E27FC236}">
                <a16:creationId xmlns:a16="http://schemas.microsoft.com/office/drawing/2014/main" id="{AA7646AE-8C0B-478B-B1C4-AC889301909E}"/>
              </a:ext>
            </a:extLst>
          </p:cNvPr>
          <p:cNvSpPr txBox="1">
            <a:spLocks noGrp="1"/>
          </p:cNvSpPr>
          <p:nvPr>
            <p:ph type="dt" idx="11"/>
          </p:nvPr>
        </p:nvSpPr>
        <p:spPr>
          <a:ln/>
        </p:spPr>
        <p:txBody>
          <a:bodyPr/>
          <a:lstStyle>
            <a:lvl1pPr>
              <a:defRPr/>
            </a:lvl1pPr>
          </a:lstStyle>
          <a:p>
            <a:pPr>
              <a:defRPr/>
            </a:pPr>
            <a:endParaRPr lang="hu-HU" altLang="hu-HU"/>
          </a:p>
        </p:txBody>
      </p:sp>
      <p:sp>
        <p:nvSpPr>
          <p:cNvPr id="8" name="Shape 9">
            <a:extLst>
              <a:ext uri="{FF2B5EF4-FFF2-40B4-BE49-F238E27FC236}">
                <a16:creationId xmlns:a16="http://schemas.microsoft.com/office/drawing/2014/main" id="{1A959AC5-32FD-4048-AB87-BF7ADCF9495B}"/>
              </a:ext>
            </a:extLst>
          </p:cNvPr>
          <p:cNvSpPr txBox="1">
            <a:spLocks noGrp="1"/>
          </p:cNvSpPr>
          <p:nvPr>
            <p:ph type="ftr" idx="12"/>
          </p:nvPr>
        </p:nvSpPr>
        <p:spPr>
          <a:ln/>
        </p:spPr>
        <p:txBody>
          <a:bodyPr/>
          <a:lstStyle>
            <a:lvl1pPr>
              <a:defRPr/>
            </a:lvl1pPr>
          </a:lstStyle>
          <a:p>
            <a:pPr>
              <a:defRPr/>
            </a:pPr>
            <a:endParaRPr lang="hu-HU" altLang="hu-HU"/>
          </a:p>
        </p:txBody>
      </p:sp>
      <p:sp>
        <p:nvSpPr>
          <p:cNvPr id="9" name="Shape 10">
            <a:extLst>
              <a:ext uri="{FF2B5EF4-FFF2-40B4-BE49-F238E27FC236}">
                <a16:creationId xmlns:a16="http://schemas.microsoft.com/office/drawing/2014/main" id="{3B2BAE3D-762A-4507-8BAF-8E788B320746}"/>
              </a:ext>
            </a:extLst>
          </p:cNvPr>
          <p:cNvSpPr txBox="1">
            <a:spLocks noGrp="1"/>
          </p:cNvSpPr>
          <p:nvPr>
            <p:ph type="sldNum" idx="13"/>
          </p:nvPr>
        </p:nvSpPr>
        <p:spPr>
          <a:ln/>
        </p:spPr>
        <p:txBody>
          <a:bodyPr/>
          <a:lstStyle>
            <a:lvl1pPr>
              <a:defRPr/>
            </a:lvl1pPr>
          </a:lstStyle>
          <a:p>
            <a:pPr>
              <a:defRPr/>
            </a:pPr>
            <a:fld id="{F456DB2B-E8E0-4285-BF59-831E1E51E737}" type="slidenum">
              <a:rPr lang="en-US" altLang="hu-HU"/>
              <a:pPr>
                <a:defRPr/>
              </a:pPr>
              <a:t>‹#›</a:t>
            </a:fld>
            <a:endParaRPr lang="en-US" altLang="hu-HU"/>
          </a:p>
        </p:txBody>
      </p:sp>
    </p:spTree>
    <p:extLst>
      <p:ext uri="{BB962C8B-B14F-4D97-AF65-F5344CB8AC3E}">
        <p14:creationId xmlns:p14="http://schemas.microsoft.com/office/powerpoint/2010/main" val="27344011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cSld name="2 tartalomrész">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1296987" y="1846261"/>
            <a:ext cx="23331487" cy="7680325"/>
          </a:xfrm>
          <a:prstGeom prst="rect">
            <a:avLst/>
          </a:prstGeom>
          <a:noFill/>
          <a:ln>
            <a:noFill/>
          </a:ln>
        </p:spPr>
        <p:txBody>
          <a:bodyPr/>
          <a:lstStyle>
            <a:lvl1pPr marL="0" marR="0" lvl="0" indent="0" algn="ctr" rtl="0">
              <a:spcBef>
                <a:spcPts val="0"/>
              </a:spcBef>
              <a:spcAft>
                <a:spcPts val="0"/>
              </a:spcAft>
              <a:buNone/>
              <a:defRPr sz="19800" b="0" i="0" u="none" strike="noStrike" cap="none">
                <a:solidFill>
                  <a:schemeClr val="dk1"/>
                </a:solidFill>
                <a:latin typeface="Calibri"/>
                <a:ea typeface="Calibri"/>
                <a:cs typeface="Calibri"/>
                <a:sym typeface="Calibri"/>
              </a:defRPr>
            </a:lvl1pPr>
            <a:lvl2pPr marL="0" marR="0" lvl="1" indent="0" algn="ctr" rtl="0">
              <a:spcBef>
                <a:spcPts val="0"/>
              </a:spcBef>
              <a:spcAft>
                <a:spcPts val="0"/>
              </a:spcAft>
              <a:buNone/>
              <a:defRPr sz="19800"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None/>
              <a:defRPr sz="19800"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None/>
              <a:defRPr sz="19800"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None/>
              <a:defRPr sz="19800" b="0" i="0" u="none" strike="noStrike" cap="none">
                <a:solidFill>
                  <a:schemeClr val="dk1"/>
                </a:solidFill>
                <a:latin typeface="Calibri"/>
                <a:ea typeface="Calibri"/>
                <a:cs typeface="Calibri"/>
                <a:sym typeface="Calibri"/>
              </a:defRPr>
            </a:lvl5pPr>
            <a:lvl6pPr marL="457200" marR="0" lvl="5" indent="0" algn="ctr" rtl="0">
              <a:spcBef>
                <a:spcPts val="0"/>
              </a:spcBef>
              <a:spcAft>
                <a:spcPts val="0"/>
              </a:spcAft>
              <a:buNone/>
              <a:defRPr sz="19800" b="0" i="0" u="none" strike="noStrike" cap="none">
                <a:solidFill>
                  <a:schemeClr val="dk1"/>
                </a:solidFill>
                <a:latin typeface="Calibri"/>
                <a:ea typeface="Calibri"/>
                <a:cs typeface="Calibri"/>
                <a:sym typeface="Calibri"/>
              </a:defRPr>
            </a:lvl6pPr>
            <a:lvl7pPr marL="914400" marR="0" lvl="6" indent="0" algn="ctr" rtl="0">
              <a:spcBef>
                <a:spcPts val="0"/>
              </a:spcBef>
              <a:spcAft>
                <a:spcPts val="0"/>
              </a:spcAft>
              <a:buNone/>
              <a:defRPr sz="19800" b="0" i="0" u="none" strike="noStrike" cap="none">
                <a:solidFill>
                  <a:schemeClr val="dk1"/>
                </a:solidFill>
                <a:latin typeface="Calibri"/>
                <a:ea typeface="Calibri"/>
                <a:cs typeface="Calibri"/>
                <a:sym typeface="Calibri"/>
              </a:defRPr>
            </a:lvl7pPr>
            <a:lvl8pPr marL="1371600" marR="0" lvl="7" indent="0" algn="ctr" rtl="0">
              <a:spcBef>
                <a:spcPts val="0"/>
              </a:spcBef>
              <a:spcAft>
                <a:spcPts val="0"/>
              </a:spcAft>
              <a:buNone/>
              <a:defRPr sz="19800" b="0" i="0" u="none" strike="noStrike" cap="none">
                <a:solidFill>
                  <a:schemeClr val="dk1"/>
                </a:solidFill>
                <a:latin typeface="Calibri"/>
                <a:ea typeface="Calibri"/>
                <a:cs typeface="Calibri"/>
                <a:sym typeface="Calibri"/>
              </a:defRPr>
            </a:lvl8pPr>
            <a:lvl9pPr marL="1828800" marR="0" lvl="8" indent="0" algn="ctr" rtl="0">
              <a:spcBef>
                <a:spcPts val="0"/>
              </a:spcBef>
              <a:spcAft>
                <a:spcPts val="0"/>
              </a:spcAft>
              <a:buNone/>
              <a:defRPr sz="19800" b="0" i="0" u="none" strike="noStrike" cap="none">
                <a:solidFill>
                  <a:schemeClr val="dk1"/>
                </a:solidFill>
                <a:latin typeface="Calibri"/>
                <a:ea typeface="Calibri"/>
                <a:cs typeface="Calibri"/>
                <a:sym typeface="Calibri"/>
              </a:defRPr>
            </a:lvl9pPr>
          </a:lstStyle>
          <a:p>
            <a:endParaRPr/>
          </a:p>
        </p:txBody>
      </p:sp>
      <p:sp>
        <p:nvSpPr>
          <p:cNvPr id="63" name="Shape 63"/>
          <p:cNvSpPr txBox="1">
            <a:spLocks noGrp="1"/>
          </p:cNvSpPr>
          <p:nvPr>
            <p:ph type="body" idx="1"/>
          </p:nvPr>
        </p:nvSpPr>
        <p:spPr>
          <a:xfrm>
            <a:off x="3677051" y="72264043"/>
            <a:ext cx="32854911" cy="204374725"/>
          </a:xfrm>
          <a:prstGeom prst="rect">
            <a:avLst/>
          </a:prstGeom>
          <a:noFill/>
          <a:ln>
            <a:noFill/>
          </a:ln>
        </p:spPr>
        <p:txBody>
          <a:bodyPr/>
          <a:lstStyle>
            <a:lvl1pPr marL="1541463" marR="0" lvl="0" indent="-741363" algn="l" rtl="0">
              <a:spcBef>
                <a:spcPts val="2520"/>
              </a:spcBef>
              <a:spcAft>
                <a:spcPts val="0"/>
              </a:spcAft>
              <a:buClr>
                <a:schemeClr val="dk1"/>
              </a:buClr>
              <a:buSzPct val="100000"/>
              <a:buFont typeface="Arial"/>
              <a:buChar char="•"/>
              <a:defRPr sz="12600" b="0" i="0" u="none" strike="noStrike" cap="none">
                <a:solidFill>
                  <a:schemeClr val="dk1"/>
                </a:solidFill>
                <a:latin typeface="Calibri"/>
                <a:ea typeface="Calibri"/>
                <a:cs typeface="Calibri"/>
                <a:sym typeface="Calibri"/>
              </a:defRPr>
            </a:lvl1pPr>
            <a:lvl2pPr marL="3341688" marR="0" lvl="1" indent="-598487" algn="l" rtl="0">
              <a:spcBef>
                <a:spcPts val="2160"/>
              </a:spcBef>
              <a:spcAft>
                <a:spcPts val="0"/>
              </a:spcAft>
              <a:buClr>
                <a:schemeClr val="dk1"/>
              </a:buClr>
              <a:buSzPct val="100000"/>
              <a:buFont typeface="Arial"/>
              <a:buChar char="–"/>
              <a:defRPr sz="10800" b="0" i="0" u="none" strike="noStrike" cap="none">
                <a:solidFill>
                  <a:schemeClr val="dk1"/>
                </a:solidFill>
                <a:latin typeface="Calibri"/>
                <a:ea typeface="Calibri"/>
                <a:cs typeface="Calibri"/>
                <a:sym typeface="Calibri"/>
              </a:defRPr>
            </a:lvl2pPr>
            <a:lvl3pPr marL="5141913" marR="0" lvl="2" indent="-455612" algn="l" rtl="0">
              <a:spcBef>
                <a:spcPts val="1800"/>
              </a:spcBef>
              <a:spcAft>
                <a:spcPts val="0"/>
              </a:spcAft>
              <a:buClr>
                <a:schemeClr val="dk1"/>
              </a:buClr>
              <a:buSzPct val="100000"/>
              <a:buFont typeface="Arial"/>
              <a:buChar char="•"/>
              <a:defRPr sz="9000" b="0" i="0" u="none" strike="noStrike" cap="none">
                <a:solidFill>
                  <a:schemeClr val="dk1"/>
                </a:solidFill>
                <a:latin typeface="Calibri"/>
                <a:ea typeface="Calibri"/>
                <a:cs typeface="Calibri"/>
                <a:sym typeface="Calibri"/>
              </a:defRPr>
            </a:lvl3pPr>
            <a:lvl4pPr marL="7199313" marR="0" lvl="3" indent="-512763" algn="l" rtl="0">
              <a:spcBef>
                <a:spcPts val="1620"/>
              </a:spcBef>
              <a:spcAft>
                <a:spcPts val="0"/>
              </a:spcAft>
              <a:buClr>
                <a:schemeClr val="dk1"/>
              </a:buClr>
              <a:buSzPct val="100000"/>
              <a:buFont typeface="Arial"/>
              <a:buChar char="–"/>
              <a:defRPr sz="8100" b="0" i="0" u="none" strike="noStrike" cap="none">
                <a:solidFill>
                  <a:schemeClr val="dk1"/>
                </a:solidFill>
                <a:latin typeface="Calibri"/>
                <a:ea typeface="Calibri"/>
                <a:cs typeface="Calibri"/>
                <a:sym typeface="Calibri"/>
              </a:defRPr>
            </a:lvl4pPr>
            <a:lvl5pPr marL="9255125" marR="0" lvl="4" indent="-523875" algn="l" rtl="0">
              <a:spcBef>
                <a:spcPts val="1620"/>
              </a:spcBef>
              <a:spcAft>
                <a:spcPts val="0"/>
              </a:spcAft>
              <a:buClr>
                <a:schemeClr val="dk1"/>
              </a:buClr>
              <a:buSzPct val="100000"/>
              <a:buFont typeface="Arial"/>
              <a:buChar char="»"/>
              <a:defRPr sz="8100" b="0" i="0" u="none" strike="noStrike" cap="none">
                <a:solidFill>
                  <a:schemeClr val="dk1"/>
                </a:solidFill>
                <a:latin typeface="Calibri"/>
                <a:ea typeface="Calibri"/>
                <a:cs typeface="Calibri"/>
                <a:sym typeface="Calibri"/>
              </a:defRPr>
            </a:lvl5pPr>
            <a:lvl6pPr marL="11313441" marR="0" lvl="5" indent="-524791" algn="l" rtl="0">
              <a:spcBef>
                <a:spcPts val="1620"/>
              </a:spcBef>
              <a:buClr>
                <a:schemeClr val="dk1"/>
              </a:buClr>
              <a:buSzPct val="100000"/>
              <a:buFont typeface="Arial"/>
              <a:buChar char="•"/>
              <a:defRPr sz="8100" b="0" i="0" u="none" strike="noStrike" cap="none">
                <a:solidFill>
                  <a:schemeClr val="dk1"/>
                </a:solidFill>
                <a:latin typeface="Calibri"/>
                <a:ea typeface="Calibri"/>
                <a:cs typeface="Calibri"/>
                <a:sym typeface="Calibri"/>
              </a:defRPr>
            </a:lvl6pPr>
            <a:lvl7pPr marL="13370427" marR="0" lvl="6" indent="-524377" algn="l" rtl="0">
              <a:spcBef>
                <a:spcPts val="1620"/>
              </a:spcBef>
              <a:buClr>
                <a:schemeClr val="dk1"/>
              </a:buClr>
              <a:buSzPct val="100000"/>
              <a:buFont typeface="Arial"/>
              <a:buChar char="•"/>
              <a:defRPr sz="8100" b="0" i="0" u="none" strike="noStrike" cap="none">
                <a:solidFill>
                  <a:schemeClr val="dk1"/>
                </a:solidFill>
                <a:latin typeface="Calibri"/>
                <a:ea typeface="Calibri"/>
                <a:cs typeface="Calibri"/>
                <a:sym typeface="Calibri"/>
              </a:defRPr>
            </a:lvl7pPr>
            <a:lvl8pPr marL="15427413" marR="0" lvl="7" indent="-523963" algn="l" rtl="0">
              <a:spcBef>
                <a:spcPts val="1620"/>
              </a:spcBef>
              <a:buClr>
                <a:schemeClr val="dk1"/>
              </a:buClr>
              <a:buSzPct val="100000"/>
              <a:buFont typeface="Arial"/>
              <a:buChar char="•"/>
              <a:defRPr sz="8100" b="0" i="0" u="none" strike="noStrike" cap="none">
                <a:solidFill>
                  <a:schemeClr val="dk1"/>
                </a:solidFill>
                <a:latin typeface="Calibri"/>
                <a:ea typeface="Calibri"/>
                <a:cs typeface="Calibri"/>
                <a:sym typeface="Calibri"/>
              </a:defRPr>
            </a:lvl8pPr>
            <a:lvl9pPr marL="17484404" marR="0" lvl="8" indent="-523554" algn="l" rtl="0">
              <a:spcBef>
                <a:spcPts val="1620"/>
              </a:spcBef>
              <a:buClr>
                <a:schemeClr val="dk1"/>
              </a:buClr>
              <a:buSzPct val="100000"/>
              <a:buFont typeface="Arial"/>
              <a:buChar char="•"/>
              <a:defRPr sz="8100" b="0" i="0" u="none" strike="noStrike" cap="none">
                <a:solidFill>
                  <a:schemeClr val="dk1"/>
                </a:solidFill>
                <a:latin typeface="Calibri"/>
                <a:ea typeface="Calibri"/>
                <a:cs typeface="Calibri"/>
                <a:sym typeface="Calibri"/>
              </a:defRPr>
            </a:lvl9pPr>
          </a:lstStyle>
          <a:p>
            <a:endParaRPr/>
          </a:p>
        </p:txBody>
      </p:sp>
      <p:sp>
        <p:nvSpPr>
          <p:cNvPr id="64" name="Shape 64"/>
          <p:cNvSpPr txBox="1">
            <a:spLocks noGrp="1"/>
          </p:cNvSpPr>
          <p:nvPr>
            <p:ph type="body" idx="2"/>
          </p:nvPr>
        </p:nvSpPr>
        <p:spPr>
          <a:xfrm>
            <a:off x="36964028" y="72264043"/>
            <a:ext cx="32859409" cy="204374725"/>
          </a:xfrm>
          <a:prstGeom prst="rect">
            <a:avLst/>
          </a:prstGeom>
          <a:noFill/>
          <a:ln>
            <a:noFill/>
          </a:ln>
        </p:spPr>
        <p:txBody>
          <a:bodyPr/>
          <a:lstStyle>
            <a:lvl1pPr marL="1541463" marR="0" lvl="0" indent="-741363" algn="l" rtl="0">
              <a:spcBef>
                <a:spcPts val="2520"/>
              </a:spcBef>
              <a:spcAft>
                <a:spcPts val="0"/>
              </a:spcAft>
              <a:buClr>
                <a:schemeClr val="dk1"/>
              </a:buClr>
              <a:buSzPct val="100000"/>
              <a:buFont typeface="Arial"/>
              <a:buChar char="•"/>
              <a:defRPr sz="12600" b="0" i="0" u="none" strike="noStrike" cap="none">
                <a:solidFill>
                  <a:schemeClr val="dk1"/>
                </a:solidFill>
                <a:latin typeface="Calibri"/>
                <a:ea typeface="Calibri"/>
                <a:cs typeface="Calibri"/>
                <a:sym typeface="Calibri"/>
              </a:defRPr>
            </a:lvl1pPr>
            <a:lvl2pPr marL="3341688" marR="0" lvl="1" indent="-598487" algn="l" rtl="0">
              <a:spcBef>
                <a:spcPts val="2160"/>
              </a:spcBef>
              <a:spcAft>
                <a:spcPts val="0"/>
              </a:spcAft>
              <a:buClr>
                <a:schemeClr val="dk1"/>
              </a:buClr>
              <a:buSzPct val="100000"/>
              <a:buFont typeface="Arial"/>
              <a:buChar char="–"/>
              <a:defRPr sz="10800" b="0" i="0" u="none" strike="noStrike" cap="none">
                <a:solidFill>
                  <a:schemeClr val="dk1"/>
                </a:solidFill>
                <a:latin typeface="Calibri"/>
                <a:ea typeface="Calibri"/>
                <a:cs typeface="Calibri"/>
                <a:sym typeface="Calibri"/>
              </a:defRPr>
            </a:lvl2pPr>
            <a:lvl3pPr marL="5141913" marR="0" lvl="2" indent="-455612" algn="l" rtl="0">
              <a:spcBef>
                <a:spcPts val="1800"/>
              </a:spcBef>
              <a:spcAft>
                <a:spcPts val="0"/>
              </a:spcAft>
              <a:buClr>
                <a:schemeClr val="dk1"/>
              </a:buClr>
              <a:buSzPct val="100000"/>
              <a:buFont typeface="Arial"/>
              <a:buChar char="•"/>
              <a:defRPr sz="9000" b="0" i="0" u="none" strike="noStrike" cap="none">
                <a:solidFill>
                  <a:schemeClr val="dk1"/>
                </a:solidFill>
                <a:latin typeface="Calibri"/>
                <a:ea typeface="Calibri"/>
                <a:cs typeface="Calibri"/>
                <a:sym typeface="Calibri"/>
              </a:defRPr>
            </a:lvl3pPr>
            <a:lvl4pPr marL="7199313" marR="0" lvl="3" indent="-512763" algn="l" rtl="0">
              <a:spcBef>
                <a:spcPts val="1620"/>
              </a:spcBef>
              <a:spcAft>
                <a:spcPts val="0"/>
              </a:spcAft>
              <a:buClr>
                <a:schemeClr val="dk1"/>
              </a:buClr>
              <a:buSzPct val="100000"/>
              <a:buFont typeface="Arial"/>
              <a:buChar char="–"/>
              <a:defRPr sz="8100" b="0" i="0" u="none" strike="noStrike" cap="none">
                <a:solidFill>
                  <a:schemeClr val="dk1"/>
                </a:solidFill>
                <a:latin typeface="Calibri"/>
                <a:ea typeface="Calibri"/>
                <a:cs typeface="Calibri"/>
                <a:sym typeface="Calibri"/>
              </a:defRPr>
            </a:lvl4pPr>
            <a:lvl5pPr marL="9255125" marR="0" lvl="4" indent="-523875" algn="l" rtl="0">
              <a:spcBef>
                <a:spcPts val="1620"/>
              </a:spcBef>
              <a:spcAft>
                <a:spcPts val="0"/>
              </a:spcAft>
              <a:buClr>
                <a:schemeClr val="dk1"/>
              </a:buClr>
              <a:buSzPct val="100000"/>
              <a:buFont typeface="Arial"/>
              <a:buChar char="»"/>
              <a:defRPr sz="8100" b="0" i="0" u="none" strike="noStrike" cap="none">
                <a:solidFill>
                  <a:schemeClr val="dk1"/>
                </a:solidFill>
                <a:latin typeface="Calibri"/>
                <a:ea typeface="Calibri"/>
                <a:cs typeface="Calibri"/>
                <a:sym typeface="Calibri"/>
              </a:defRPr>
            </a:lvl5pPr>
            <a:lvl6pPr marL="11313441" marR="0" lvl="5" indent="-524791" algn="l" rtl="0">
              <a:spcBef>
                <a:spcPts val="1620"/>
              </a:spcBef>
              <a:buClr>
                <a:schemeClr val="dk1"/>
              </a:buClr>
              <a:buSzPct val="100000"/>
              <a:buFont typeface="Arial"/>
              <a:buChar char="•"/>
              <a:defRPr sz="8100" b="0" i="0" u="none" strike="noStrike" cap="none">
                <a:solidFill>
                  <a:schemeClr val="dk1"/>
                </a:solidFill>
                <a:latin typeface="Calibri"/>
                <a:ea typeface="Calibri"/>
                <a:cs typeface="Calibri"/>
                <a:sym typeface="Calibri"/>
              </a:defRPr>
            </a:lvl6pPr>
            <a:lvl7pPr marL="13370427" marR="0" lvl="6" indent="-524377" algn="l" rtl="0">
              <a:spcBef>
                <a:spcPts val="1620"/>
              </a:spcBef>
              <a:buClr>
                <a:schemeClr val="dk1"/>
              </a:buClr>
              <a:buSzPct val="100000"/>
              <a:buFont typeface="Arial"/>
              <a:buChar char="•"/>
              <a:defRPr sz="8100" b="0" i="0" u="none" strike="noStrike" cap="none">
                <a:solidFill>
                  <a:schemeClr val="dk1"/>
                </a:solidFill>
                <a:latin typeface="Calibri"/>
                <a:ea typeface="Calibri"/>
                <a:cs typeface="Calibri"/>
                <a:sym typeface="Calibri"/>
              </a:defRPr>
            </a:lvl7pPr>
            <a:lvl8pPr marL="15427413" marR="0" lvl="7" indent="-523963" algn="l" rtl="0">
              <a:spcBef>
                <a:spcPts val="1620"/>
              </a:spcBef>
              <a:buClr>
                <a:schemeClr val="dk1"/>
              </a:buClr>
              <a:buSzPct val="100000"/>
              <a:buFont typeface="Arial"/>
              <a:buChar char="•"/>
              <a:defRPr sz="8100" b="0" i="0" u="none" strike="noStrike" cap="none">
                <a:solidFill>
                  <a:schemeClr val="dk1"/>
                </a:solidFill>
                <a:latin typeface="Calibri"/>
                <a:ea typeface="Calibri"/>
                <a:cs typeface="Calibri"/>
                <a:sym typeface="Calibri"/>
              </a:defRPr>
            </a:lvl8pPr>
            <a:lvl9pPr marL="17484404" marR="0" lvl="8" indent="-523554" algn="l" rtl="0">
              <a:spcBef>
                <a:spcPts val="1620"/>
              </a:spcBef>
              <a:buClr>
                <a:schemeClr val="dk1"/>
              </a:buClr>
              <a:buSzPct val="100000"/>
              <a:buFont typeface="Arial"/>
              <a:buChar char="•"/>
              <a:defRPr sz="8100" b="0" i="0" u="none" strike="noStrike" cap="none">
                <a:solidFill>
                  <a:schemeClr val="dk1"/>
                </a:solidFill>
                <a:latin typeface="Calibri"/>
                <a:ea typeface="Calibri"/>
                <a:cs typeface="Calibri"/>
                <a:sym typeface="Calibri"/>
              </a:defRPr>
            </a:lvl9pPr>
          </a:lstStyle>
          <a:p>
            <a:endParaRPr/>
          </a:p>
        </p:txBody>
      </p:sp>
      <p:sp>
        <p:nvSpPr>
          <p:cNvPr id="5" name="Shape 8">
            <a:extLst>
              <a:ext uri="{FF2B5EF4-FFF2-40B4-BE49-F238E27FC236}">
                <a16:creationId xmlns:a16="http://schemas.microsoft.com/office/drawing/2014/main" id="{AA7646AE-8C0B-478B-B1C4-AC889301909E}"/>
              </a:ext>
            </a:extLst>
          </p:cNvPr>
          <p:cNvSpPr txBox="1">
            <a:spLocks noGrp="1"/>
          </p:cNvSpPr>
          <p:nvPr>
            <p:ph type="dt" idx="11"/>
          </p:nvPr>
        </p:nvSpPr>
        <p:spPr>
          <a:ln/>
        </p:spPr>
        <p:txBody>
          <a:bodyPr/>
          <a:lstStyle>
            <a:lvl1pPr>
              <a:defRPr/>
            </a:lvl1pPr>
          </a:lstStyle>
          <a:p>
            <a:pPr>
              <a:defRPr/>
            </a:pPr>
            <a:endParaRPr lang="hu-HU" altLang="hu-HU"/>
          </a:p>
        </p:txBody>
      </p:sp>
      <p:sp>
        <p:nvSpPr>
          <p:cNvPr id="6" name="Shape 9">
            <a:extLst>
              <a:ext uri="{FF2B5EF4-FFF2-40B4-BE49-F238E27FC236}">
                <a16:creationId xmlns:a16="http://schemas.microsoft.com/office/drawing/2014/main" id="{1A959AC5-32FD-4048-AB87-BF7ADCF9495B}"/>
              </a:ext>
            </a:extLst>
          </p:cNvPr>
          <p:cNvSpPr txBox="1">
            <a:spLocks noGrp="1"/>
          </p:cNvSpPr>
          <p:nvPr>
            <p:ph type="ftr" idx="12"/>
          </p:nvPr>
        </p:nvSpPr>
        <p:spPr>
          <a:ln/>
        </p:spPr>
        <p:txBody>
          <a:bodyPr/>
          <a:lstStyle>
            <a:lvl1pPr>
              <a:defRPr/>
            </a:lvl1pPr>
          </a:lstStyle>
          <a:p>
            <a:pPr>
              <a:defRPr/>
            </a:pPr>
            <a:endParaRPr lang="hu-HU" altLang="hu-HU"/>
          </a:p>
        </p:txBody>
      </p:sp>
      <p:sp>
        <p:nvSpPr>
          <p:cNvPr id="7" name="Shape 10">
            <a:extLst>
              <a:ext uri="{FF2B5EF4-FFF2-40B4-BE49-F238E27FC236}">
                <a16:creationId xmlns:a16="http://schemas.microsoft.com/office/drawing/2014/main" id="{3B2BAE3D-762A-4507-8BAF-8E788B320746}"/>
              </a:ext>
            </a:extLst>
          </p:cNvPr>
          <p:cNvSpPr txBox="1">
            <a:spLocks noGrp="1"/>
          </p:cNvSpPr>
          <p:nvPr>
            <p:ph type="sldNum" idx="13"/>
          </p:nvPr>
        </p:nvSpPr>
        <p:spPr>
          <a:ln/>
        </p:spPr>
        <p:txBody>
          <a:bodyPr/>
          <a:lstStyle>
            <a:lvl1pPr>
              <a:defRPr/>
            </a:lvl1pPr>
          </a:lstStyle>
          <a:p>
            <a:pPr>
              <a:defRPr/>
            </a:pPr>
            <a:fld id="{FE5C6FC3-EC19-438B-8CD0-DBBBA3496FC9}" type="slidenum">
              <a:rPr lang="en-US" altLang="hu-HU"/>
              <a:pPr>
                <a:defRPr/>
              </a:pPr>
              <a:t>‹#›</a:t>
            </a:fld>
            <a:endParaRPr lang="en-US" altLang="hu-HU"/>
          </a:p>
        </p:txBody>
      </p:sp>
    </p:spTree>
    <p:extLst>
      <p:ext uri="{BB962C8B-B14F-4D97-AF65-F5344CB8AC3E}">
        <p14:creationId xmlns:p14="http://schemas.microsoft.com/office/powerpoint/2010/main" val="14344318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Shape 6"/>
          <p:cNvSpPr txBox="1">
            <a:spLocks noGrp="1"/>
          </p:cNvSpPr>
          <p:nvPr>
            <p:ph type="title"/>
          </p:nvPr>
        </p:nvSpPr>
        <p:spPr bwMode="auto">
          <a:xfrm>
            <a:off x="1296988" y="1846263"/>
            <a:ext cx="23331487" cy="768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ctr" anchorCtr="0" compatLnSpc="1">
            <a:prstTxWarp prst="textNoShape">
              <a:avLst/>
            </a:prstTxWarp>
          </a:bodyPr>
          <a:lstStyle/>
          <a:p>
            <a:pPr lvl="0"/>
            <a:endParaRPr lang="hu-HU" altLang="hu-HU">
              <a:sym typeface="Arial" panose="020B0604020202020204" pitchFamily="34" charset="0"/>
            </a:endParaRPr>
          </a:p>
        </p:txBody>
      </p:sp>
      <p:sp>
        <p:nvSpPr>
          <p:cNvPr id="1027" name="Shape 7"/>
          <p:cNvSpPr txBox="1">
            <a:spLocks noGrp="1"/>
          </p:cNvSpPr>
          <p:nvPr>
            <p:ph type="body" idx="1"/>
          </p:nvPr>
        </p:nvSpPr>
        <p:spPr bwMode="auto">
          <a:xfrm>
            <a:off x="1296988" y="10753725"/>
            <a:ext cx="23331487" cy="3041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bodyPr>
          <a:lstStyle/>
          <a:p>
            <a:pPr lvl="0"/>
            <a:endParaRPr lang="hu-HU" altLang="hu-HU">
              <a:sym typeface="Arial" panose="020B0604020202020204" pitchFamily="34" charset="0"/>
            </a:endParaRPr>
          </a:p>
        </p:txBody>
      </p:sp>
      <p:sp>
        <p:nvSpPr>
          <p:cNvPr id="1028" name="Shape 8">
            <a:extLst>
              <a:ext uri="{FF2B5EF4-FFF2-40B4-BE49-F238E27FC236}">
                <a16:creationId xmlns:a16="http://schemas.microsoft.com/office/drawing/2014/main" id="{AA7646AE-8C0B-478B-B1C4-AC889301909E}"/>
              </a:ext>
            </a:extLst>
          </p:cNvPr>
          <p:cNvSpPr txBox="1">
            <a:spLocks noGrp="1"/>
          </p:cNvSpPr>
          <p:nvPr>
            <p:ph type="dt" idx="10"/>
          </p:nvPr>
        </p:nvSpPr>
        <p:spPr bwMode="auto">
          <a:xfrm>
            <a:off x="1296988" y="42714863"/>
            <a:ext cx="6048375" cy="2452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ctr" anchorCtr="0" compatLnSpc="1">
            <a:prstTxWarp prst="textNoShape">
              <a:avLst/>
            </a:prstTxWarp>
          </a:bodyPr>
          <a:lstStyle>
            <a:lvl1pPr eaLnBrk="1" hangingPunct="1">
              <a:defRPr sz="5400">
                <a:solidFill>
                  <a:srgbClr val="898989"/>
                </a:solidFill>
                <a:latin typeface="Calibri" panose="020F0502020204030204" pitchFamily="34" charset="0"/>
                <a:cs typeface="Calibri" panose="020F0502020204030204" pitchFamily="34" charset="0"/>
                <a:sym typeface="Calibri" panose="020F0502020204030204" pitchFamily="34" charset="0"/>
              </a:defRPr>
            </a:lvl1pPr>
          </a:lstStyle>
          <a:p>
            <a:pPr>
              <a:defRPr/>
            </a:pPr>
            <a:endParaRPr lang="hu-HU" altLang="hu-HU"/>
          </a:p>
        </p:txBody>
      </p:sp>
      <p:sp>
        <p:nvSpPr>
          <p:cNvPr id="1029" name="Shape 9">
            <a:extLst>
              <a:ext uri="{FF2B5EF4-FFF2-40B4-BE49-F238E27FC236}">
                <a16:creationId xmlns:a16="http://schemas.microsoft.com/office/drawing/2014/main" id="{1A959AC5-32FD-4048-AB87-BF7ADCF9495B}"/>
              </a:ext>
            </a:extLst>
          </p:cNvPr>
          <p:cNvSpPr txBox="1">
            <a:spLocks noGrp="1"/>
          </p:cNvSpPr>
          <p:nvPr>
            <p:ph type="ftr" idx="11"/>
          </p:nvPr>
        </p:nvSpPr>
        <p:spPr bwMode="auto">
          <a:xfrm>
            <a:off x="8856663" y="42714863"/>
            <a:ext cx="8210550" cy="2452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ctr" anchorCtr="0" compatLnSpc="1">
            <a:prstTxWarp prst="textNoShape">
              <a:avLst/>
            </a:prstTxWarp>
          </a:bodyPr>
          <a:lstStyle>
            <a:lvl1pPr eaLnBrk="1" hangingPunct="1">
              <a:defRPr sz="8100">
                <a:latin typeface="Calibri" panose="020F0502020204030204" pitchFamily="34" charset="0"/>
                <a:cs typeface="Calibri" panose="020F0502020204030204" pitchFamily="34" charset="0"/>
                <a:sym typeface="Calibri" panose="020F0502020204030204" pitchFamily="34" charset="0"/>
              </a:defRPr>
            </a:lvl1pPr>
          </a:lstStyle>
          <a:p>
            <a:pPr>
              <a:defRPr/>
            </a:pPr>
            <a:endParaRPr lang="hu-HU" altLang="hu-HU"/>
          </a:p>
        </p:txBody>
      </p:sp>
      <p:sp>
        <p:nvSpPr>
          <p:cNvPr id="1030" name="Shape 10">
            <a:extLst>
              <a:ext uri="{FF2B5EF4-FFF2-40B4-BE49-F238E27FC236}">
                <a16:creationId xmlns:a16="http://schemas.microsoft.com/office/drawing/2014/main" id="{3B2BAE3D-762A-4507-8BAF-8E788B320746}"/>
              </a:ext>
            </a:extLst>
          </p:cNvPr>
          <p:cNvSpPr txBox="1">
            <a:spLocks noGrp="1"/>
          </p:cNvSpPr>
          <p:nvPr>
            <p:ph type="sldNum" idx="12"/>
          </p:nvPr>
        </p:nvSpPr>
        <p:spPr bwMode="auto">
          <a:xfrm>
            <a:off x="18578513" y="42714863"/>
            <a:ext cx="6048375" cy="2452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11375" tIns="205700" rIns="411375" bIns="205700" numCol="1" anchor="ctr" anchorCtr="0" compatLnSpc="1">
            <a:prstTxWarp prst="textNoShape">
              <a:avLst/>
            </a:prstTxWarp>
          </a:bodyPr>
          <a:lstStyle>
            <a:lvl1pPr algn="r" eaLnBrk="1" hangingPunct="1">
              <a:buClr>
                <a:srgbClr val="898989"/>
              </a:buClr>
              <a:buSzPct val="25000"/>
              <a:buFont typeface="Calibri" panose="020F0502020204030204" pitchFamily="34" charset="0"/>
              <a:buNone/>
              <a:defRPr sz="5400">
                <a:solidFill>
                  <a:srgbClr val="898989"/>
                </a:solidFill>
                <a:latin typeface="Calibri" panose="020F0502020204030204" pitchFamily="34" charset="0"/>
                <a:cs typeface="Calibri" panose="020F0502020204030204" pitchFamily="34" charset="0"/>
                <a:sym typeface="Calibri" panose="020F0502020204030204" pitchFamily="34" charset="0"/>
              </a:defRPr>
            </a:lvl1pPr>
          </a:lstStyle>
          <a:p>
            <a:pPr>
              <a:defRPr/>
            </a:pPr>
            <a:fld id="{2C96F5CE-6801-4ECE-A761-10847C7A4A4A}" type="slidenum">
              <a:rPr lang="en-US" altLang="hu-HU"/>
              <a:pPr>
                <a:defRPr/>
              </a:pPr>
              <a:t>‹#›</a:t>
            </a:fld>
            <a:endParaRPr lang="en-US" altLang="hu-HU"/>
          </a:p>
        </p:txBody>
      </p:sp>
    </p:spTree>
  </p:cSld>
  <p:clrMap bg1="lt1" tx1="dk1" bg2="dk2" tx2="lt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hf sldNum="0" hdr="0" ftr="0" dt="0"/>
  <p:txStyles>
    <p:titleStyle>
      <a:defPPr marR="0" lvl="0" algn="l" rtl="0">
        <a:lnSpc>
          <a:spcPct val="100000"/>
        </a:lnSpc>
        <a:spcBef>
          <a:spcPts val="0"/>
        </a:spcBef>
        <a:spcAft>
          <a:spcPts val="0"/>
        </a:spcAft>
      </a:defPPr>
      <a:lvl1pPr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1pPr>
      <a:lvl2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p:titleStyle>
    <p:bodyStyle>
      <a:defPPr marR="0" lvl="0" algn="l" rtl="0">
        <a:lnSpc>
          <a:spcPct val="100000"/>
        </a:lnSpc>
        <a:spcBef>
          <a:spcPts val="0"/>
        </a:spcBef>
        <a:spcAft>
          <a:spcPts val="0"/>
        </a:spcAft>
      </a:defPPr>
      <a:lvl1pPr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1pPr>
      <a:lvl2pPr lvl="1"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2pPr>
      <a:lvl3pPr lvl="2"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3pPr>
      <a:lvl4pPr lvl="3"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4pPr>
      <a:lvl5pPr lvl="4"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Shape 84">
            <a:extLst>
              <a:ext uri="{FF2B5EF4-FFF2-40B4-BE49-F238E27FC236}">
                <a16:creationId xmlns:a16="http://schemas.microsoft.com/office/drawing/2014/main" id="{3F19B8FD-662F-4A2B-900F-D8C065DF8D52}"/>
              </a:ext>
            </a:extLst>
          </p:cNvPr>
          <p:cNvSpPr/>
          <p:nvPr/>
        </p:nvSpPr>
        <p:spPr>
          <a:xfrm>
            <a:off x="274638" y="22640925"/>
            <a:ext cx="12430125" cy="11171238"/>
          </a:xfrm>
          <a:prstGeom prst="rect">
            <a:avLst/>
          </a:prstGeom>
          <a:solidFill>
            <a:srgbClr val="0080A5"/>
          </a:solidFill>
          <a:ln>
            <a:noFill/>
          </a:ln>
          <a:effectLst/>
        </p:spPr>
        <p:txBody>
          <a:bodyPr lIns="91425" tIns="45700" rIns="91425" bIns="45700" anchor="ctr"/>
          <a:lstStyle/>
          <a:p>
            <a:pPr algn="ctr" eaLnBrk="1" fontAlgn="auto" hangingPunct="1">
              <a:spcBef>
                <a:spcPts val="0"/>
              </a:spcBef>
              <a:spcAft>
                <a:spcPts val="0"/>
              </a:spcAft>
              <a:buClr>
                <a:schemeClr val="lt1"/>
              </a:buClr>
              <a:buFont typeface="Calibri"/>
              <a:buNone/>
              <a:defRPr/>
            </a:pPr>
            <a:endParaRPr sz="8100" kern="0">
              <a:solidFill>
                <a:schemeClr val="bg1"/>
              </a:solidFill>
              <a:latin typeface="Calibri"/>
              <a:ea typeface="Calibri"/>
              <a:cs typeface="Calibri"/>
              <a:sym typeface="Calibri"/>
            </a:endParaRPr>
          </a:p>
        </p:txBody>
      </p:sp>
      <p:sp>
        <p:nvSpPr>
          <p:cNvPr id="3075" name="Shape 86"/>
          <p:cNvSpPr txBox="1">
            <a:spLocks noChangeArrowheads="1"/>
          </p:cNvSpPr>
          <p:nvPr/>
        </p:nvSpPr>
        <p:spPr bwMode="auto">
          <a:xfrm>
            <a:off x="0" y="2168525"/>
            <a:ext cx="25923875" cy="1366838"/>
          </a:xfrm>
          <a:prstGeom prst="rect">
            <a:avLst/>
          </a:prstGeom>
          <a:solidFill>
            <a:srgbClr val="0080A5"/>
          </a:solidFill>
          <a:ln>
            <a:noFill/>
          </a:ln>
          <a:extLst>
            <a:ext uri="{91240B29-F687-4F45-9708-019B960494DF}">
              <a14:hiddenLine xmlns:a14="http://schemas.microsoft.com/office/drawing/2010/main" w="9525">
                <a:solidFill>
                  <a:srgbClr val="000000"/>
                </a:solidFill>
                <a:miter lim="800000"/>
                <a:headEnd/>
                <a:tailEnd/>
              </a14:hiddenLine>
            </a:ext>
          </a:extLst>
        </p:spPr>
        <p:txBody>
          <a:bodyPr lIns="411475" tIns="205725" rIns="411475" bIns="205725" anchor="b"/>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buClr>
                <a:srgbClr val="0D0D0D"/>
              </a:buClr>
              <a:buSzPct val="25000"/>
              <a:buFont typeface="Arial" panose="020B0604020202020204" pitchFamily="34" charset="0"/>
              <a:buNone/>
            </a:pPr>
            <a:r>
              <a:rPr lang="en-US" altLang="hu-HU" sz="3600" b="1" baseline="30000">
                <a:solidFill>
                  <a:schemeClr val="bg1"/>
                </a:solidFill>
              </a:rPr>
              <a:t>1</a:t>
            </a:r>
            <a:r>
              <a:rPr lang="en-US" altLang="hu-HU" sz="3600" b="1">
                <a:solidFill>
                  <a:schemeClr val="bg1"/>
                </a:solidFill>
              </a:rPr>
              <a:t>Affiliation, address</a:t>
            </a:r>
          </a:p>
          <a:p>
            <a:pPr algn="ctr" eaLnBrk="1" hangingPunct="1">
              <a:buClr>
                <a:srgbClr val="0D0D0D"/>
              </a:buClr>
              <a:buSzPct val="25000"/>
              <a:buFont typeface="Arial" panose="020B0604020202020204" pitchFamily="34" charset="0"/>
              <a:buNone/>
            </a:pPr>
            <a:r>
              <a:rPr lang="en-US" altLang="hu-HU" sz="3600" b="1" baseline="30000">
                <a:solidFill>
                  <a:schemeClr val="bg1"/>
                </a:solidFill>
              </a:rPr>
              <a:t>2</a:t>
            </a:r>
            <a:r>
              <a:rPr lang="en-US" altLang="hu-HU" sz="3600" b="1">
                <a:solidFill>
                  <a:schemeClr val="bg1"/>
                </a:solidFill>
              </a:rPr>
              <a:t>Affiliation, address</a:t>
            </a:r>
          </a:p>
        </p:txBody>
      </p:sp>
      <p:sp>
        <p:nvSpPr>
          <p:cNvPr id="3076" name="Shape 87"/>
          <p:cNvSpPr txBox="1">
            <a:spLocks noChangeArrowheads="1"/>
          </p:cNvSpPr>
          <p:nvPr/>
        </p:nvSpPr>
        <p:spPr bwMode="auto">
          <a:xfrm>
            <a:off x="0" y="1152525"/>
            <a:ext cx="25923875" cy="1016000"/>
          </a:xfrm>
          <a:prstGeom prst="rect">
            <a:avLst/>
          </a:prstGeom>
          <a:solidFill>
            <a:srgbClr val="0080A5"/>
          </a:solidFill>
          <a:ln>
            <a:noFill/>
          </a:ln>
          <a:extLst>
            <a:ext uri="{91240B29-F687-4F45-9708-019B960494DF}">
              <a14:hiddenLine xmlns:a14="http://schemas.microsoft.com/office/drawing/2010/main" w="9525">
                <a:solidFill>
                  <a:srgbClr val="000000"/>
                </a:solidFill>
                <a:miter lim="800000"/>
                <a:headEnd/>
                <a:tailEnd/>
              </a14:hiddenLine>
            </a:ext>
          </a:extLst>
        </p:spPr>
        <p:txBody>
          <a:bodyPr lIns="411475" tIns="205725" rIns="411475" bIns="205725" anchor="b"/>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buClr>
                <a:srgbClr val="0D0D0D"/>
              </a:buClr>
              <a:buSzPct val="25000"/>
              <a:buFont typeface="Arial" panose="020B0604020202020204" pitchFamily="34" charset="0"/>
              <a:buNone/>
            </a:pPr>
            <a:r>
              <a:rPr lang="en-US" altLang="hu-HU" sz="4500" b="1">
                <a:solidFill>
                  <a:schemeClr val="bg1"/>
                </a:solidFill>
              </a:rPr>
              <a:t>Author</a:t>
            </a:r>
            <a:r>
              <a:rPr lang="en-US" altLang="hu-HU" sz="4500" b="1" baseline="30000">
                <a:solidFill>
                  <a:schemeClr val="bg1"/>
                </a:solidFill>
              </a:rPr>
              <a:t>1</a:t>
            </a:r>
            <a:r>
              <a:rPr lang="en-US" altLang="hu-HU" sz="4500" b="1">
                <a:solidFill>
                  <a:schemeClr val="bg1"/>
                </a:solidFill>
              </a:rPr>
              <a:t> and Author</a:t>
            </a:r>
            <a:r>
              <a:rPr lang="en-US" altLang="hu-HU" sz="4500" b="1" baseline="30000">
                <a:solidFill>
                  <a:schemeClr val="bg1"/>
                </a:solidFill>
              </a:rPr>
              <a:t>2</a:t>
            </a:r>
          </a:p>
        </p:txBody>
      </p:sp>
      <p:sp>
        <p:nvSpPr>
          <p:cNvPr id="3077" name="Shape 88"/>
          <p:cNvSpPr txBox="1">
            <a:spLocks noChangeArrowheads="1"/>
          </p:cNvSpPr>
          <p:nvPr/>
        </p:nvSpPr>
        <p:spPr bwMode="auto">
          <a:xfrm>
            <a:off x="0" y="3535363"/>
            <a:ext cx="25923875" cy="1335087"/>
          </a:xfrm>
          <a:prstGeom prst="rect">
            <a:avLst/>
          </a:prstGeom>
          <a:solidFill>
            <a:srgbClr val="0080A5"/>
          </a:solidFill>
          <a:ln>
            <a:noFill/>
          </a:ln>
          <a:extLst>
            <a:ext uri="{91240B29-F687-4F45-9708-019B960494DF}">
              <a14:hiddenLine xmlns:a14="http://schemas.microsoft.com/office/drawing/2010/main" w="9525">
                <a:solidFill>
                  <a:srgbClr val="000000"/>
                </a:solidFill>
                <a:miter lim="800000"/>
                <a:headEnd/>
                <a:tailEnd/>
              </a14:hiddenLine>
            </a:ext>
          </a:extLst>
        </p:spPr>
        <p:txBody>
          <a:bodyPr lIns="411475" tIns="205725" rIns="411475" bIns="205725" anchor="b"/>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buClr>
                <a:srgbClr val="0D0D0D"/>
              </a:buClr>
              <a:buSzPct val="25000"/>
              <a:buFont typeface="Arial" panose="020B0604020202020204" pitchFamily="34" charset="0"/>
              <a:buNone/>
            </a:pPr>
            <a:r>
              <a:rPr lang="sk-SK" altLang="hu-HU" sz="3000" b="1" dirty="0" err="1">
                <a:solidFill>
                  <a:schemeClr val="bg1"/>
                </a:solidFill>
              </a:rPr>
              <a:t>The</a:t>
            </a:r>
            <a:r>
              <a:rPr lang="sk-SK" altLang="hu-HU" sz="3000" b="1" dirty="0">
                <a:solidFill>
                  <a:schemeClr val="bg1"/>
                </a:solidFill>
              </a:rPr>
              <a:t> </a:t>
            </a:r>
            <a:r>
              <a:rPr lang="en-US" altLang="hu-HU" sz="3000" b="1" dirty="0">
                <a:solidFill>
                  <a:schemeClr val="bg1"/>
                </a:solidFill>
              </a:rPr>
              <a:t>XV. International Scientific Conference</a:t>
            </a:r>
            <a:r>
              <a:rPr lang="sk-SK" altLang="hu-HU" sz="3000" b="1" dirty="0">
                <a:solidFill>
                  <a:schemeClr val="bg1"/>
                </a:solidFill>
              </a:rPr>
              <a:t> -</a:t>
            </a:r>
            <a:r>
              <a:rPr lang="en-US" altLang="hu-HU" sz="3000" b="1" dirty="0">
                <a:solidFill>
                  <a:schemeClr val="bg1"/>
                </a:solidFill>
              </a:rPr>
              <a:t> New Trends in Aviation Development</a:t>
            </a:r>
            <a:endParaRPr lang="hu-HU" altLang="hu-HU" sz="3000" b="1" dirty="0">
              <a:solidFill>
                <a:schemeClr val="bg1"/>
              </a:solidFill>
            </a:endParaRPr>
          </a:p>
          <a:p>
            <a:pPr algn="ctr" eaLnBrk="1" hangingPunct="1">
              <a:buClr>
                <a:srgbClr val="0D0D0D"/>
              </a:buClr>
              <a:buSzPct val="25000"/>
              <a:buFont typeface="Arial" panose="020B0604020202020204" pitchFamily="34" charset="0"/>
              <a:buNone/>
            </a:pPr>
            <a:r>
              <a:rPr lang="en-US" altLang="hu-HU" sz="3000" b="1" dirty="0" err="1">
                <a:solidFill>
                  <a:schemeClr val="bg1"/>
                </a:solidFill>
              </a:rPr>
              <a:t>Septem</a:t>
            </a:r>
            <a:r>
              <a:rPr lang="hu-HU" altLang="hu-HU" sz="3000" b="1" dirty="0" err="1">
                <a:solidFill>
                  <a:schemeClr val="bg1"/>
                </a:solidFill>
              </a:rPr>
              <a:t>ber</a:t>
            </a:r>
            <a:r>
              <a:rPr lang="hu-HU" altLang="hu-HU" sz="3000" b="1" dirty="0">
                <a:solidFill>
                  <a:schemeClr val="bg1"/>
                </a:solidFill>
              </a:rPr>
              <a:t> </a:t>
            </a:r>
            <a:r>
              <a:rPr lang="en-US" altLang="hu-HU" sz="3000" b="1" dirty="0">
                <a:solidFill>
                  <a:schemeClr val="bg1"/>
                </a:solidFill>
              </a:rPr>
              <a:t>17</a:t>
            </a:r>
            <a:r>
              <a:rPr lang="hu-HU" altLang="hu-HU" sz="3000" b="1" dirty="0">
                <a:solidFill>
                  <a:schemeClr val="bg1"/>
                </a:solidFill>
              </a:rPr>
              <a:t>-</a:t>
            </a:r>
            <a:r>
              <a:rPr lang="en-US" altLang="hu-HU" sz="3000" b="1" dirty="0">
                <a:solidFill>
                  <a:schemeClr val="bg1"/>
                </a:solidFill>
              </a:rPr>
              <a:t>18</a:t>
            </a:r>
            <a:r>
              <a:rPr lang="hu-HU" altLang="hu-HU" sz="3000" b="1" dirty="0">
                <a:solidFill>
                  <a:schemeClr val="bg1"/>
                </a:solidFill>
              </a:rPr>
              <a:t>, 20</a:t>
            </a:r>
            <a:r>
              <a:rPr lang="en-US" altLang="hu-HU" sz="3000" b="1" dirty="0">
                <a:solidFill>
                  <a:schemeClr val="bg1"/>
                </a:solidFill>
              </a:rPr>
              <a:t>20</a:t>
            </a:r>
            <a:r>
              <a:rPr lang="hu-HU" altLang="hu-HU" sz="3000" b="1" dirty="0">
                <a:solidFill>
                  <a:schemeClr val="bg1"/>
                </a:solidFill>
              </a:rPr>
              <a:t>, </a:t>
            </a:r>
            <a:r>
              <a:rPr lang="en-US" altLang="hu-HU" sz="3000" b="1" dirty="0">
                <a:solidFill>
                  <a:schemeClr val="bg1"/>
                </a:solidFill>
              </a:rPr>
              <a:t>The High Tatras, Slovakia – </a:t>
            </a:r>
            <a:r>
              <a:rPr lang="en-US" altLang="hu-HU" sz="3000" b="1" dirty="0" err="1">
                <a:solidFill>
                  <a:schemeClr val="bg1"/>
                </a:solidFill>
              </a:rPr>
              <a:t>Grandhotel</a:t>
            </a:r>
            <a:r>
              <a:rPr lang="en-US" altLang="hu-HU" sz="3000" b="1" dirty="0">
                <a:solidFill>
                  <a:schemeClr val="bg1"/>
                </a:solidFill>
              </a:rPr>
              <a:t> </a:t>
            </a:r>
            <a:r>
              <a:rPr lang="en-US" altLang="hu-HU" sz="3000" b="1" dirty="0" err="1">
                <a:solidFill>
                  <a:schemeClr val="bg1"/>
                </a:solidFill>
              </a:rPr>
              <a:t>Starý</a:t>
            </a:r>
            <a:r>
              <a:rPr lang="en-US" altLang="hu-HU" sz="3000" b="1" dirty="0">
                <a:solidFill>
                  <a:schemeClr val="bg1"/>
                </a:solidFill>
              </a:rPr>
              <a:t> </a:t>
            </a:r>
            <a:r>
              <a:rPr lang="en-US" altLang="hu-HU" sz="3000" b="1" dirty="0" err="1">
                <a:solidFill>
                  <a:schemeClr val="bg1"/>
                </a:solidFill>
              </a:rPr>
              <a:t>Smokovec</a:t>
            </a:r>
            <a:endParaRPr lang="en-US" altLang="hu-HU" sz="3000" b="1" dirty="0">
              <a:solidFill>
                <a:schemeClr val="bg1"/>
              </a:solidFill>
            </a:endParaRPr>
          </a:p>
        </p:txBody>
      </p:sp>
      <p:sp>
        <p:nvSpPr>
          <p:cNvPr id="3078" name="Shape 89"/>
          <p:cNvSpPr txBox="1">
            <a:spLocks noChangeArrowheads="1"/>
          </p:cNvSpPr>
          <p:nvPr/>
        </p:nvSpPr>
        <p:spPr bwMode="auto">
          <a:xfrm>
            <a:off x="0" y="0"/>
            <a:ext cx="25923875" cy="1185863"/>
          </a:xfrm>
          <a:prstGeom prst="rect">
            <a:avLst/>
          </a:prstGeom>
          <a:solidFill>
            <a:srgbClr val="0080A5"/>
          </a:solidFill>
          <a:ln>
            <a:noFill/>
          </a:ln>
          <a:extLst>
            <a:ext uri="{91240B29-F687-4F45-9708-019B960494DF}">
              <a14:hiddenLine xmlns:a14="http://schemas.microsoft.com/office/drawing/2010/main" w="9525">
                <a:solidFill>
                  <a:srgbClr val="000000"/>
                </a:solidFill>
                <a:miter lim="800000"/>
                <a:headEnd/>
                <a:tailEnd/>
              </a14:hiddenLine>
            </a:ext>
          </a:extLst>
        </p:spPr>
        <p:txBody>
          <a:bodyPr lIns="411475" tIns="205725" rIns="411475" bIns="205725" anchor="b"/>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buClr>
                <a:srgbClr val="0D0D0D"/>
              </a:buClr>
              <a:buSzPct val="25000"/>
              <a:buFont typeface="Arial" panose="020B0604020202020204" pitchFamily="34" charset="0"/>
              <a:buNone/>
            </a:pPr>
            <a:r>
              <a:rPr lang="en-US" altLang="hu-HU" sz="6000" b="1" dirty="0">
                <a:solidFill>
                  <a:schemeClr val="bg1"/>
                </a:solidFill>
              </a:rPr>
              <a:t>The title of the poster on </a:t>
            </a:r>
            <a:r>
              <a:rPr lang="hu-HU" altLang="hu-HU" sz="6000" b="1" dirty="0">
                <a:solidFill>
                  <a:schemeClr val="bg1"/>
                </a:solidFill>
              </a:rPr>
              <a:t>AIS</a:t>
            </a:r>
            <a:r>
              <a:rPr lang="en-US" altLang="hu-HU" sz="6000" b="1" dirty="0">
                <a:solidFill>
                  <a:schemeClr val="bg1"/>
                </a:solidFill>
              </a:rPr>
              <a:t> </a:t>
            </a:r>
            <a:r>
              <a:rPr lang="hu-HU" altLang="hu-HU" sz="6000" b="1" dirty="0">
                <a:solidFill>
                  <a:schemeClr val="bg1"/>
                </a:solidFill>
              </a:rPr>
              <a:t>20</a:t>
            </a:r>
            <a:r>
              <a:rPr lang="en-US" altLang="hu-HU" sz="6000" b="1" dirty="0">
                <a:solidFill>
                  <a:schemeClr val="bg1"/>
                </a:solidFill>
              </a:rPr>
              <a:t>20</a:t>
            </a:r>
          </a:p>
        </p:txBody>
      </p:sp>
      <p:sp>
        <p:nvSpPr>
          <p:cNvPr id="91" name="Shape 91">
            <a:extLst>
              <a:ext uri="{FF2B5EF4-FFF2-40B4-BE49-F238E27FC236}">
                <a16:creationId xmlns:a16="http://schemas.microsoft.com/office/drawing/2014/main" id="{FCF21CCB-1FBD-41FD-BD44-EFDED4AE980A}"/>
              </a:ext>
            </a:extLst>
          </p:cNvPr>
          <p:cNvSpPr txBox="1"/>
          <p:nvPr/>
        </p:nvSpPr>
        <p:spPr>
          <a:xfrm>
            <a:off x="304800" y="13657263"/>
            <a:ext cx="25298400" cy="4403725"/>
          </a:xfrm>
          <a:prstGeom prst="rect">
            <a:avLst/>
          </a:prstGeom>
          <a:solidFill>
            <a:srgbClr val="0080A5"/>
          </a:solidFill>
          <a:ln>
            <a:noFill/>
          </a:ln>
          <a:effectLst/>
        </p:spPr>
        <p:txBody>
          <a:bodyPr lIns="91425" tIns="45700" rIns="91425" bIns="45700"/>
          <a:lstStyle/>
          <a:p>
            <a:pPr eaLnBrk="1" fontAlgn="auto" hangingPunct="1">
              <a:spcBef>
                <a:spcPts val="0"/>
              </a:spcBef>
              <a:spcAft>
                <a:spcPts val="0"/>
              </a:spcAft>
              <a:buClr>
                <a:schemeClr val="dk1"/>
              </a:buClr>
              <a:buFont typeface="Calibri"/>
              <a:buNone/>
              <a:defRPr/>
            </a:pPr>
            <a:endParaRPr sz="8100" kern="0">
              <a:solidFill>
                <a:schemeClr val="bg1"/>
              </a:solidFill>
              <a:latin typeface="Calibri"/>
              <a:ea typeface="Calibri"/>
              <a:cs typeface="Calibri"/>
              <a:sym typeface="Calibri"/>
            </a:endParaRPr>
          </a:p>
        </p:txBody>
      </p:sp>
      <p:sp>
        <p:nvSpPr>
          <p:cNvPr id="3080" name="Shape 92"/>
          <p:cNvSpPr txBox="1">
            <a:spLocks noChangeArrowheads="1"/>
          </p:cNvSpPr>
          <p:nvPr/>
        </p:nvSpPr>
        <p:spPr bwMode="auto">
          <a:xfrm>
            <a:off x="306388" y="13811250"/>
            <a:ext cx="25282525" cy="666750"/>
          </a:xfrm>
          <a:prstGeom prst="rect">
            <a:avLst/>
          </a:prstGeom>
          <a:solidFill>
            <a:srgbClr val="0080A5"/>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buClr>
                <a:srgbClr val="000000"/>
              </a:buClr>
              <a:buSzPct val="25000"/>
              <a:buFont typeface="Arial" panose="020B0604020202020204" pitchFamily="34" charset="0"/>
              <a:buNone/>
            </a:pPr>
            <a:r>
              <a:rPr lang="en-US" altLang="hu-HU" sz="5000" b="1">
                <a:solidFill>
                  <a:schemeClr val="bg1"/>
                </a:solidFill>
              </a:rPr>
              <a:t>Materials and methods</a:t>
            </a:r>
            <a:endParaRPr lang="en-US" altLang="hu-HU" sz="5000">
              <a:solidFill>
                <a:schemeClr val="bg1"/>
              </a:solidFill>
            </a:endParaRPr>
          </a:p>
        </p:txBody>
      </p:sp>
      <p:pic>
        <p:nvPicPr>
          <p:cNvPr id="3081" name="Shape 95"/>
          <p:cNvPicPr preferRelativeResize="0">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5188" y="24274463"/>
            <a:ext cx="11088687" cy="8420100"/>
          </a:xfrm>
          <a:prstGeom prst="rect">
            <a:avLst/>
          </a:prstGeom>
          <a:solidFill>
            <a:srgbClr val="0080A5"/>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3082" name="Shape 96"/>
          <p:cNvSpPr txBox="1">
            <a:spLocks noChangeArrowheads="1"/>
          </p:cNvSpPr>
          <p:nvPr/>
        </p:nvSpPr>
        <p:spPr bwMode="auto">
          <a:xfrm>
            <a:off x="274638" y="22440900"/>
            <a:ext cx="12430125" cy="871538"/>
          </a:xfrm>
          <a:prstGeom prst="rect">
            <a:avLst/>
          </a:prstGeom>
          <a:solidFill>
            <a:srgbClr val="0080A5"/>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buClr>
                <a:srgbClr val="000000"/>
              </a:buClr>
              <a:buSzPct val="25000"/>
              <a:buFont typeface="Arial" panose="020B0604020202020204" pitchFamily="34" charset="0"/>
              <a:buNone/>
            </a:pPr>
            <a:r>
              <a:rPr lang="en-US" altLang="hu-HU" sz="5000" b="1">
                <a:solidFill>
                  <a:schemeClr val="bg1"/>
                </a:solidFill>
              </a:rPr>
              <a:t>Results</a:t>
            </a:r>
          </a:p>
        </p:txBody>
      </p:sp>
      <p:sp>
        <p:nvSpPr>
          <p:cNvPr id="3083" name="Shape 97"/>
          <p:cNvSpPr txBox="1">
            <a:spLocks noChangeArrowheads="1"/>
          </p:cNvSpPr>
          <p:nvPr/>
        </p:nvSpPr>
        <p:spPr bwMode="auto">
          <a:xfrm>
            <a:off x="19169063" y="43570525"/>
            <a:ext cx="6756400" cy="646113"/>
          </a:xfrm>
          <a:prstGeom prst="rect">
            <a:avLst/>
          </a:prstGeom>
          <a:solidFill>
            <a:srgbClr val="0080A5"/>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just" eaLnBrk="1" hangingPunct="1">
              <a:buClr>
                <a:srgbClr val="000000"/>
              </a:buClr>
              <a:buSzPct val="25000"/>
              <a:buFont typeface="Arial" panose="020B0604020202020204" pitchFamily="34" charset="0"/>
              <a:buNone/>
            </a:pPr>
            <a:r>
              <a:rPr lang="en-US" altLang="hu-HU" sz="3600" b="1" dirty="0">
                <a:solidFill>
                  <a:schemeClr val="bg1"/>
                </a:solidFill>
              </a:rPr>
              <a:t>Add sponsor logo if you want</a:t>
            </a:r>
          </a:p>
        </p:txBody>
      </p:sp>
      <p:sp>
        <p:nvSpPr>
          <p:cNvPr id="101" name="Shape 101">
            <a:extLst>
              <a:ext uri="{FF2B5EF4-FFF2-40B4-BE49-F238E27FC236}">
                <a16:creationId xmlns:a16="http://schemas.microsoft.com/office/drawing/2014/main" id="{0A00AC44-6380-4DF3-A86C-3F9AF330849E}"/>
              </a:ext>
            </a:extLst>
          </p:cNvPr>
          <p:cNvSpPr txBox="1"/>
          <p:nvPr/>
        </p:nvSpPr>
        <p:spPr>
          <a:xfrm>
            <a:off x="304800" y="34136013"/>
            <a:ext cx="25314275" cy="7947025"/>
          </a:xfrm>
          <a:prstGeom prst="rect">
            <a:avLst/>
          </a:prstGeom>
          <a:solidFill>
            <a:srgbClr val="0080A5"/>
          </a:solidFill>
          <a:ln>
            <a:noFill/>
          </a:ln>
          <a:effectLst/>
        </p:spPr>
        <p:txBody>
          <a:bodyPr lIns="91425" tIns="45700" rIns="91425" bIns="45700"/>
          <a:lstStyle/>
          <a:p>
            <a:pPr eaLnBrk="1" fontAlgn="auto" hangingPunct="1">
              <a:spcBef>
                <a:spcPts val="0"/>
              </a:spcBef>
              <a:spcAft>
                <a:spcPts val="0"/>
              </a:spcAft>
              <a:buClr>
                <a:schemeClr val="dk1"/>
              </a:buClr>
              <a:buFont typeface="Calibri"/>
              <a:buNone/>
              <a:defRPr/>
            </a:pPr>
            <a:endParaRPr sz="8100" kern="0">
              <a:solidFill>
                <a:schemeClr val="bg1"/>
              </a:solidFill>
              <a:latin typeface="Calibri"/>
              <a:ea typeface="Calibri"/>
              <a:cs typeface="Calibri"/>
              <a:sym typeface="Calibri"/>
            </a:endParaRPr>
          </a:p>
        </p:txBody>
      </p:sp>
      <p:sp>
        <p:nvSpPr>
          <p:cNvPr id="3085" name="Shape 102"/>
          <p:cNvSpPr txBox="1">
            <a:spLocks noChangeArrowheads="1"/>
          </p:cNvSpPr>
          <p:nvPr/>
        </p:nvSpPr>
        <p:spPr bwMode="auto">
          <a:xfrm>
            <a:off x="304800" y="34136013"/>
            <a:ext cx="25314275" cy="992187"/>
          </a:xfrm>
          <a:prstGeom prst="rect">
            <a:avLst/>
          </a:prstGeom>
          <a:solidFill>
            <a:srgbClr val="0080A5"/>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buClr>
                <a:srgbClr val="000000"/>
              </a:buClr>
              <a:buSzPct val="25000"/>
              <a:buFont typeface="Arial" panose="020B0604020202020204" pitchFamily="34" charset="0"/>
              <a:buNone/>
            </a:pPr>
            <a:r>
              <a:rPr lang="en-US" altLang="hu-HU" sz="5000" b="1">
                <a:solidFill>
                  <a:schemeClr val="bg1"/>
                </a:solidFill>
              </a:rPr>
              <a:t>Conclusion</a:t>
            </a:r>
          </a:p>
        </p:txBody>
      </p:sp>
      <p:sp>
        <p:nvSpPr>
          <p:cNvPr id="3086" name="Shape 96"/>
          <p:cNvSpPr txBox="1">
            <a:spLocks noChangeArrowheads="1"/>
          </p:cNvSpPr>
          <p:nvPr/>
        </p:nvSpPr>
        <p:spPr bwMode="auto">
          <a:xfrm>
            <a:off x="274638" y="23312438"/>
            <a:ext cx="12430125" cy="657225"/>
          </a:xfrm>
          <a:prstGeom prst="rect">
            <a:avLst/>
          </a:prstGeom>
          <a:solidFill>
            <a:srgbClr val="0080A5"/>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just" eaLnBrk="1" hangingPunct="1">
              <a:buClr>
                <a:srgbClr val="000000"/>
              </a:buClr>
              <a:buSzPct val="25000"/>
              <a:buFont typeface="Arial" panose="020B0604020202020204" pitchFamily="34" charset="0"/>
              <a:buNone/>
            </a:pPr>
            <a:r>
              <a:rPr lang="en-US" altLang="hu-HU" sz="4500">
                <a:solidFill>
                  <a:schemeClr val="bg1"/>
                </a:solidFill>
              </a:rPr>
              <a:t>Results</a:t>
            </a:r>
          </a:p>
        </p:txBody>
      </p:sp>
      <p:sp>
        <p:nvSpPr>
          <p:cNvPr id="29" name="Shape 84">
            <a:extLst>
              <a:ext uri="{FF2B5EF4-FFF2-40B4-BE49-F238E27FC236}">
                <a16:creationId xmlns:a16="http://schemas.microsoft.com/office/drawing/2014/main" id="{BF8AF278-D46D-4CA8-A0B0-B739A9D588B1}"/>
              </a:ext>
            </a:extLst>
          </p:cNvPr>
          <p:cNvSpPr/>
          <p:nvPr/>
        </p:nvSpPr>
        <p:spPr>
          <a:xfrm>
            <a:off x="13287375" y="22640925"/>
            <a:ext cx="12430125" cy="11171238"/>
          </a:xfrm>
          <a:prstGeom prst="rect">
            <a:avLst/>
          </a:prstGeom>
          <a:solidFill>
            <a:srgbClr val="0080A5"/>
          </a:solidFill>
          <a:ln>
            <a:noFill/>
          </a:ln>
          <a:effectLst/>
        </p:spPr>
        <p:txBody>
          <a:bodyPr lIns="91425" tIns="45700" rIns="91425" bIns="45700" anchor="ctr"/>
          <a:lstStyle/>
          <a:p>
            <a:pPr algn="ctr" eaLnBrk="1" fontAlgn="auto" hangingPunct="1">
              <a:spcBef>
                <a:spcPts val="0"/>
              </a:spcBef>
              <a:spcAft>
                <a:spcPts val="0"/>
              </a:spcAft>
              <a:buClr>
                <a:schemeClr val="lt1"/>
              </a:buClr>
              <a:buFont typeface="Calibri"/>
              <a:buNone/>
              <a:defRPr/>
            </a:pPr>
            <a:endParaRPr sz="8100" kern="0">
              <a:solidFill>
                <a:schemeClr val="bg1"/>
              </a:solidFill>
              <a:latin typeface="Calibri"/>
              <a:ea typeface="Calibri"/>
              <a:cs typeface="Calibri"/>
              <a:sym typeface="Calibri"/>
            </a:endParaRPr>
          </a:p>
        </p:txBody>
      </p:sp>
      <p:pic>
        <p:nvPicPr>
          <p:cNvPr id="3088" name="Shape 95"/>
          <p:cNvPicPr preferRelativeResize="0">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77925" y="24198263"/>
            <a:ext cx="11088688" cy="8420100"/>
          </a:xfrm>
          <a:prstGeom prst="rect">
            <a:avLst/>
          </a:prstGeom>
          <a:solidFill>
            <a:srgbClr val="0080A5"/>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3089" name="Shape 96"/>
          <p:cNvSpPr txBox="1">
            <a:spLocks noChangeArrowheads="1"/>
          </p:cNvSpPr>
          <p:nvPr/>
        </p:nvSpPr>
        <p:spPr bwMode="auto">
          <a:xfrm>
            <a:off x="13287375" y="22440900"/>
            <a:ext cx="12430125" cy="871538"/>
          </a:xfrm>
          <a:prstGeom prst="rect">
            <a:avLst/>
          </a:prstGeom>
          <a:solidFill>
            <a:srgbClr val="0080A5"/>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buClr>
                <a:srgbClr val="000000"/>
              </a:buClr>
              <a:buSzPct val="25000"/>
              <a:buFont typeface="Arial" panose="020B0604020202020204" pitchFamily="34" charset="0"/>
              <a:buNone/>
            </a:pPr>
            <a:r>
              <a:rPr lang="en-US" altLang="hu-HU" sz="5000" b="1">
                <a:solidFill>
                  <a:schemeClr val="bg1"/>
                </a:solidFill>
              </a:rPr>
              <a:t>Results</a:t>
            </a:r>
          </a:p>
        </p:txBody>
      </p:sp>
      <p:sp>
        <p:nvSpPr>
          <p:cNvPr id="3090" name="Shape 96"/>
          <p:cNvSpPr txBox="1">
            <a:spLocks noChangeArrowheads="1"/>
          </p:cNvSpPr>
          <p:nvPr/>
        </p:nvSpPr>
        <p:spPr bwMode="auto">
          <a:xfrm>
            <a:off x="13287375" y="23312438"/>
            <a:ext cx="12430125" cy="657225"/>
          </a:xfrm>
          <a:prstGeom prst="rect">
            <a:avLst/>
          </a:prstGeom>
          <a:solidFill>
            <a:srgbClr val="0080A5"/>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just" eaLnBrk="1" hangingPunct="1">
              <a:buClr>
                <a:srgbClr val="000000"/>
              </a:buClr>
              <a:buSzPct val="25000"/>
              <a:buFont typeface="Arial" panose="020B0604020202020204" pitchFamily="34" charset="0"/>
              <a:buNone/>
            </a:pPr>
            <a:r>
              <a:rPr lang="en-US" altLang="hu-HU" sz="4500">
                <a:solidFill>
                  <a:schemeClr val="bg1"/>
                </a:solidFill>
              </a:rPr>
              <a:t>Results</a:t>
            </a:r>
          </a:p>
        </p:txBody>
      </p:sp>
      <p:sp>
        <p:nvSpPr>
          <p:cNvPr id="3091" name="Shape 102"/>
          <p:cNvSpPr txBox="1">
            <a:spLocks noChangeArrowheads="1"/>
          </p:cNvSpPr>
          <p:nvPr/>
        </p:nvSpPr>
        <p:spPr bwMode="auto">
          <a:xfrm>
            <a:off x="304800" y="35452050"/>
            <a:ext cx="25314275" cy="3416300"/>
          </a:xfrm>
          <a:prstGeom prst="rect">
            <a:avLst/>
          </a:prstGeom>
          <a:solidFill>
            <a:srgbClr val="0080A5"/>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just" eaLnBrk="1" hangingPunct="1">
              <a:buClr>
                <a:srgbClr val="000000"/>
              </a:buClr>
              <a:buSzPct val="25000"/>
              <a:buFont typeface="Arial" panose="020B0604020202020204" pitchFamily="34" charset="0"/>
              <a:buNone/>
            </a:pPr>
            <a:r>
              <a:rPr lang="en-US" altLang="hu-HU" sz="4500" dirty="0">
                <a:solidFill>
                  <a:schemeClr val="bg1"/>
                </a:solidFill>
              </a:rPr>
              <a:t>Lorem ipsum dolor sit </a:t>
            </a:r>
            <a:r>
              <a:rPr lang="en-US" altLang="hu-HU" sz="4500" dirty="0" err="1">
                <a:solidFill>
                  <a:schemeClr val="bg1"/>
                </a:solidFill>
              </a:rPr>
              <a:t>amet</a:t>
            </a:r>
            <a:r>
              <a:rPr lang="en-US" altLang="hu-HU" sz="4500" dirty="0">
                <a:solidFill>
                  <a:schemeClr val="bg1"/>
                </a:solidFill>
              </a:rPr>
              <a:t>, </a:t>
            </a:r>
            <a:r>
              <a:rPr lang="en-US" altLang="hu-HU" sz="4500" dirty="0" err="1">
                <a:solidFill>
                  <a:schemeClr val="bg1"/>
                </a:solidFill>
              </a:rPr>
              <a:t>consectetuer</a:t>
            </a:r>
            <a:r>
              <a:rPr lang="en-US" altLang="hu-HU" sz="4500" dirty="0">
                <a:solidFill>
                  <a:schemeClr val="bg1"/>
                </a:solidFill>
              </a:rPr>
              <a:t> </a:t>
            </a:r>
            <a:r>
              <a:rPr lang="en-US" altLang="hu-HU" sz="4500" dirty="0" err="1">
                <a:solidFill>
                  <a:schemeClr val="bg1"/>
                </a:solidFill>
              </a:rPr>
              <a:t>adipiscing</a:t>
            </a:r>
            <a:r>
              <a:rPr lang="en-US" altLang="hu-HU" sz="4500" dirty="0">
                <a:solidFill>
                  <a:schemeClr val="bg1"/>
                </a:solidFill>
              </a:rPr>
              <a:t> </a:t>
            </a:r>
            <a:r>
              <a:rPr lang="en-US" altLang="hu-HU" sz="4500" dirty="0" err="1">
                <a:solidFill>
                  <a:schemeClr val="bg1"/>
                </a:solidFill>
              </a:rPr>
              <a:t>elit</a:t>
            </a:r>
            <a:r>
              <a:rPr lang="en-US" altLang="hu-HU" sz="4500" dirty="0">
                <a:solidFill>
                  <a:schemeClr val="bg1"/>
                </a:solidFill>
              </a:rPr>
              <a:t>. Ut </a:t>
            </a:r>
            <a:r>
              <a:rPr lang="en-US" altLang="hu-HU" sz="4500" dirty="0" err="1">
                <a:solidFill>
                  <a:schemeClr val="bg1"/>
                </a:solidFill>
              </a:rPr>
              <a:t>purus</a:t>
            </a:r>
            <a:r>
              <a:rPr lang="en-US" altLang="hu-HU" sz="4500" dirty="0">
                <a:solidFill>
                  <a:schemeClr val="bg1"/>
                </a:solidFill>
              </a:rPr>
              <a:t> </a:t>
            </a:r>
            <a:r>
              <a:rPr lang="en-US" altLang="hu-HU" sz="4500" dirty="0" err="1">
                <a:solidFill>
                  <a:schemeClr val="bg1"/>
                </a:solidFill>
              </a:rPr>
              <a:t>elit</a:t>
            </a:r>
            <a:r>
              <a:rPr lang="en-US" altLang="hu-HU" sz="4500" dirty="0">
                <a:solidFill>
                  <a:schemeClr val="bg1"/>
                </a:solidFill>
              </a:rPr>
              <a:t>, vestibulum </a:t>
            </a:r>
            <a:r>
              <a:rPr lang="en-US" altLang="hu-HU" sz="4500" dirty="0" err="1">
                <a:solidFill>
                  <a:schemeClr val="bg1"/>
                </a:solidFill>
              </a:rPr>
              <a:t>ut</a:t>
            </a:r>
            <a:r>
              <a:rPr lang="en-US" altLang="hu-HU" sz="4500" dirty="0">
                <a:solidFill>
                  <a:schemeClr val="bg1"/>
                </a:solidFill>
              </a:rPr>
              <a:t>, </a:t>
            </a:r>
            <a:r>
              <a:rPr lang="en-US" altLang="hu-HU" sz="4500" dirty="0" err="1">
                <a:solidFill>
                  <a:schemeClr val="bg1"/>
                </a:solidFill>
              </a:rPr>
              <a:t>placerat</a:t>
            </a:r>
            <a:r>
              <a:rPr lang="en-US" altLang="hu-HU" sz="4500" dirty="0">
                <a:solidFill>
                  <a:schemeClr val="bg1"/>
                </a:solidFill>
              </a:rPr>
              <a:t> ac, </a:t>
            </a:r>
            <a:r>
              <a:rPr lang="en-US" altLang="hu-HU" sz="4500" dirty="0" err="1">
                <a:solidFill>
                  <a:schemeClr val="bg1"/>
                </a:solidFill>
              </a:rPr>
              <a:t>adipiscing</a:t>
            </a:r>
            <a:r>
              <a:rPr lang="en-US" altLang="hu-HU" sz="4500" dirty="0">
                <a:solidFill>
                  <a:schemeClr val="bg1"/>
                </a:solidFill>
              </a:rPr>
              <a:t> vitae, </a:t>
            </a:r>
            <a:r>
              <a:rPr lang="en-US" altLang="hu-HU" sz="4500" dirty="0" err="1">
                <a:solidFill>
                  <a:schemeClr val="bg1"/>
                </a:solidFill>
              </a:rPr>
              <a:t>felis</a:t>
            </a:r>
            <a:r>
              <a:rPr lang="en-US" altLang="hu-HU" sz="4500" dirty="0">
                <a:solidFill>
                  <a:schemeClr val="bg1"/>
                </a:solidFill>
              </a:rPr>
              <a:t>. </a:t>
            </a:r>
            <a:r>
              <a:rPr lang="en-US" altLang="hu-HU" sz="4500" dirty="0" err="1">
                <a:solidFill>
                  <a:schemeClr val="bg1"/>
                </a:solidFill>
              </a:rPr>
              <a:t>Curabitur</a:t>
            </a:r>
            <a:r>
              <a:rPr lang="en-US" altLang="hu-HU" sz="4500" dirty="0">
                <a:solidFill>
                  <a:schemeClr val="bg1"/>
                </a:solidFill>
              </a:rPr>
              <a:t> dictum gravida </a:t>
            </a:r>
            <a:r>
              <a:rPr lang="en-US" altLang="hu-HU" sz="4500" dirty="0" err="1">
                <a:solidFill>
                  <a:schemeClr val="bg1"/>
                </a:solidFill>
              </a:rPr>
              <a:t>mauris</a:t>
            </a:r>
            <a:r>
              <a:rPr lang="en-US" altLang="hu-HU" sz="4500" dirty="0">
                <a:solidFill>
                  <a:schemeClr val="bg1"/>
                </a:solidFill>
              </a:rPr>
              <a:t>. Nam </a:t>
            </a:r>
            <a:r>
              <a:rPr lang="en-US" altLang="hu-HU" sz="4500" dirty="0" err="1">
                <a:solidFill>
                  <a:schemeClr val="bg1"/>
                </a:solidFill>
              </a:rPr>
              <a:t>arcu</a:t>
            </a:r>
            <a:r>
              <a:rPr lang="en-US" altLang="hu-HU" sz="4500" dirty="0">
                <a:solidFill>
                  <a:schemeClr val="bg1"/>
                </a:solidFill>
              </a:rPr>
              <a:t> libero, </a:t>
            </a:r>
            <a:r>
              <a:rPr lang="en-US" altLang="hu-HU" sz="4500" dirty="0" err="1">
                <a:solidFill>
                  <a:schemeClr val="bg1"/>
                </a:solidFill>
              </a:rPr>
              <a:t>nonummy</a:t>
            </a:r>
            <a:r>
              <a:rPr lang="en-US" altLang="hu-HU" sz="4500" dirty="0">
                <a:solidFill>
                  <a:schemeClr val="bg1"/>
                </a:solidFill>
              </a:rPr>
              <a:t> </a:t>
            </a:r>
            <a:r>
              <a:rPr lang="en-US" altLang="hu-HU" sz="4500" dirty="0" err="1">
                <a:solidFill>
                  <a:schemeClr val="bg1"/>
                </a:solidFill>
              </a:rPr>
              <a:t>eget</a:t>
            </a:r>
            <a:r>
              <a:rPr lang="en-US" altLang="hu-HU" sz="4500" dirty="0">
                <a:solidFill>
                  <a:schemeClr val="bg1"/>
                </a:solidFill>
              </a:rPr>
              <a:t>, </a:t>
            </a:r>
            <a:r>
              <a:rPr lang="en-US" altLang="hu-HU" sz="4500" dirty="0" err="1">
                <a:solidFill>
                  <a:schemeClr val="bg1"/>
                </a:solidFill>
              </a:rPr>
              <a:t>consectetuer</a:t>
            </a:r>
            <a:r>
              <a:rPr lang="en-US" altLang="hu-HU" sz="4500" dirty="0">
                <a:solidFill>
                  <a:schemeClr val="bg1"/>
                </a:solidFill>
              </a:rPr>
              <a:t> id, </a:t>
            </a:r>
            <a:r>
              <a:rPr lang="en-US" altLang="hu-HU" sz="4500" dirty="0" err="1">
                <a:solidFill>
                  <a:schemeClr val="bg1"/>
                </a:solidFill>
              </a:rPr>
              <a:t>vulputate</a:t>
            </a:r>
            <a:r>
              <a:rPr lang="en-US" altLang="hu-HU" sz="4500" dirty="0">
                <a:solidFill>
                  <a:schemeClr val="bg1"/>
                </a:solidFill>
              </a:rPr>
              <a:t> a, magna. Donec </a:t>
            </a:r>
            <a:r>
              <a:rPr lang="en-US" altLang="hu-HU" sz="4500" dirty="0" err="1">
                <a:solidFill>
                  <a:schemeClr val="bg1"/>
                </a:solidFill>
              </a:rPr>
              <a:t>vehicula</a:t>
            </a:r>
            <a:r>
              <a:rPr lang="en-US" altLang="hu-HU" sz="4500" dirty="0">
                <a:solidFill>
                  <a:schemeClr val="bg1"/>
                </a:solidFill>
              </a:rPr>
              <a:t> </a:t>
            </a:r>
            <a:r>
              <a:rPr lang="en-US" altLang="hu-HU" sz="4500" dirty="0" err="1">
                <a:solidFill>
                  <a:schemeClr val="bg1"/>
                </a:solidFill>
              </a:rPr>
              <a:t>augue</a:t>
            </a:r>
            <a:r>
              <a:rPr lang="en-US" altLang="hu-HU" sz="4500" dirty="0">
                <a:solidFill>
                  <a:schemeClr val="bg1"/>
                </a:solidFill>
              </a:rPr>
              <a:t> </a:t>
            </a:r>
            <a:r>
              <a:rPr lang="en-US" altLang="hu-HU" sz="4500" dirty="0" err="1">
                <a:solidFill>
                  <a:schemeClr val="bg1"/>
                </a:solidFill>
              </a:rPr>
              <a:t>eu</a:t>
            </a:r>
            <a:r>
              <a:rPr lang="en-US" altLang="hu-HU" sz="4500" dirty="0">
                <a:solidFill>
                  <a:schemeClr val="bg1"/>
                </a:solidFill>
              </a:rPr>
              <a:t> </a:t>
            </a:r>
            <a:r>
              <a:rPr lang="en-US" altLang="hu-HU" sz="4500" dirty="0" err="1">
                <a:solidFill>
                  <a:schemeClr val="bg1"/>
                </a:solidFill>
              </a:rPr>
              <a:t>neque</a:t>
            </a:r>
            <a:r>
              <a:rPr lang="en-US" altLang="hu-HU" sz="4500" dirty="0">
                <a:solidFill>
                  <a:schemeClr val="bg1"/>
                </a:solidFill>
              </a:rPr>
              <a:t>. </a:t>
            </a:r>
            <a:r>
              <a:rPr lang="en-US" altLang="hu-HU" sz="4500" dirty="0" err="1">
                <a:solidFill>
                  <a:schemeClr val="bg1"/>
                </a:solidFill>
              </a:rPr>
              <a:t>Pellentesque</a:t>
            </a:r>
            <a:r>
              <a:rPr lang="en-US" altLang="hu-HU" sz="4500" dirty="0">
                <a:solidFill>
                  <a:schemeClr val="bg1"/>
                </a:solidFill>
              </a:rPr>
              <a:t> habitant </a:t>
            </a:r>
            <a:r>
              <a:rPr lang="en-US" altLang="hu-HU" sz="4500" dirty="0" err="1">
                <a:solidFill>
                  <a:schemeClr val="bg1"/>
                </a:solidFill>
              </a:rPr>
              <a:t>morbi</a:t>
            </a:r>
            <a:r>
              <a:rPr lang="en-US" altLang="hu-HU" sz="4500" dirty="0">
                <a:solidFill>
                  <a:schemeClr val="bg1"/>
                </a:solidFill>
              </a:rPr>
              <a:t> </a:t>
            </a:r>
            <a:r>
              <a:rPr lang="en-US" altLang="hu-HU" sz="4500" dirty="0" err="1">
                <a:solidFill>
                  <a:schemeClr val="bg1"/>
                </a:solidFill>
              </a:rPr>
              <a:t>tristique</a:t>
            </a:r>
            <a:r>
              <a:rPr lang="en-US" altLang="hu-HU" sz="4500" dirty="0">
                <a:solidFill>
                  <a:schemeClr val="bg1"/>
                </a:solidFill>
              </a:rPr>
              <a:t> </a:t>
            </a:r>
            <a:r>
              <a:rPr lang="en-US" altLang="hu-HU" sz="4500" dirty="0" err="1">
                <a:solidFill>
                  <a:schemeClr val="bg1"/>
                </a:solidFill>
              </a:rPr>
              <a:t>senectus</a:t>
            </a:r>
            <a:r>
              <a:rPr lang="en-US" altLang="hu-HU" sz="4500" dirty="0">
                <a:solidFill>
                  <a:schemeClr val="bg1"/>
                </a:solidFill>
              </a:rPr>
              <a:t> et </a:t>
            </a:r>
            <a:r>
              <a:rPr lang="en-US" altLang="hu-HU" sz="4500" dirty="0" err="1">
                <a:solidFill>
                  <a:schemeClr val="bg1"/>
                </a:solidFill>
              </a:rPr>
              <a:t>netus</a:t>
            </a:r>
            <a:r>
              <a:rPr lang="en-US" altLang="hu-HU" sz="4500" dirty="0">
                <a:solidFill>
                  <a:schemeClr val="bg1"/>
                </a:solidFill>
              </a:rPr>
              <a:t> et </a:t>
            </a:r>
            <a:r>
              <a:rPr lang="en-US" altLang="hu-HU" sz="4500" dirty="0" err="1">
                <a:solidFill>
                  <a:schemeClr val="bg1"/>
                </a:solidFill>
              </a:rPr>
              <a:t>malesuada</a:t>
            </a:r>
            <a:r>
              <a:rPr lang="en-US" altLang="hu-HU" sz="4500" dirty="0">
                <a:solidFill>
                  <a:schemeClr val="bg1"/>
                </a:solidFill>
              </a:rPr>
              <a:t> fames ac </a:t>
            </a:r>
            <a:r>
              <a:rPr lang="en-US" altLang="hu-HU" sz="4500" dirty="0" err="1">
                <a:solidFill>
                  <a:schemeClr val="bg1"/>
                </a:solidFill>
              </a:rPr>
              <a:t>turpis</a:t>
            </a:r>
            <a:r>
              <a:rPr lang="en-US" altLang="hu-HU" sz="4500" dirty="0">
                <a:solidFill>
                  <a:schemeClr val="bg1"/>
                </a:solidFill>
              </a:rPr>
              <a:t> </a:t>
            </a:r>
            <a:r>
              <a:rPr lang="en-US" altLang="hu-HU" sz="4500" dirty="0" err="1">
                <a:solidFill>
                  <a:schemeClr val="bg1"/>
                </a:solidFill>
              </a:rPr>
              <a:t>egestas</a:t>
            </a:r>
            <a:r>
              <a:rPr lang="en-US" altLang="hu-HU" sz="4500" dirty="0">
                <a:solidFill>
                  <a:schemeClr val="bg1"/>
                </a:solidFill>
              </a:rPr>
              <a:t>. </a:t>
            </a:r>
            <a:r>
              <a:rPr lang="en-US" altLang="hu-HU" sz="4500" dirty="0" err="1">
                <a:solidFill>
                  <a:schemeClr val="bg1"/>
                </a:solidFill>
              </a:rPr>
              <a:t>Mauris</a:t>
            </a:r>
            <a:r>
              <a:rPr lang="en-US" altLang="hu-HU" sz="4500" dirty="0">
                <a:solidFill>
                  <a:schemeClr val="bg1"/>
                </a:solidFill>
              </a:rPr>
              <a:t> </a:t>
            </a:r>
            <a:r>
              <a:rPr lang="en-US" altLang="hu-HU" sz="4500" dirty="0" err="1">
                <a:solidFill>
                  <a:schemeClr val="bg1"/>
                </a:solidFill>
              </a:rPr>
              <a:t>ut</a:t>
            </a:r>
            <a:r>
              <a:rPr lang="en-US" altLang="hu-HU" sz="4500" dirty="0">
                <a:solidFill>
                  <a:schemeClr val="bg1"/>
                </a:solidFill>
              </a:rPr>
              <a:t> </a:t>
            </a:r>
            <a:r>
              <a:rPr lang="en-US" altLang="hu-HU" sz="4500" dirty="0" err="1">
                <a:solidFill>
                  <a:schemeClr val="bg1"/>
                </a:solidFill>
              </a:rPr>
              <a:t>leo</a:t>
            </a:r>
            <a:r>
              <a:rPr lang="en-US" altLang="hu-HU" sz="4500" dirty="0">
                <a:solidFill>
                  <a:schemeClr val="bg1"/>
                </a:solidFill>
              </a:rPr>
              <a:t>. Cras </a:t>
            </a:r>
            <a:r>
              <a:rPr lang="en-US" altLang="hu-HU" sz="4500" dirty="0" err="1">
                <a:solidFill>
                  <a:schemeClr val="bg1"/>
                </a:solidFill>
              </a:rPr>
              <a:t>viverra</a:t>
            </a:r>
            <a:r>
              <a:rPr lang="en-US" altLang="hu-HU" sz="4500" dirty="0">
                <a:solidFill>
                  <a:schemeClr val="bg1"/>
                </a:solidFill>
              </a:rPr>
              <a:t> </a:t>
            </a:r>
            <a:r>
              <a:rPr lang="en-US" altLang="hu-HU" sz="4500" dirty="0" err="1">
                <a:solidFill>
                  <a:schemeClr val="bg1"/>
                </a:solidFill>
              </a:rPr>
              <a:t>metus</a:t>
            </a:r>
            <a:r>
              <a:rPr lang="en-US" altLang="hu-HU" sz="4500" dirty="0">
                <a:solidFill>
                  <a:schemeClr val="bg1"/>
                </a:solidFill>
              </a:rPr>
              <a:t> </a:t>
            </a:r>
            <a:r>
              <a:rPr lang="en-US" altLang="hu-HU" sz="4500" dirty="0" err="1">
                <a:solidFill>
                  <a:schemeClr val="bg1"/>
                </a:solidFill>
              </a:rPr>
              <a:t>rhoncus</a:t>
            </a:r>
            <a:r>
              <a:rPr lang="en-US" altLang="hu-HU" sz="4500" dirty="0">
                <a:solidFill>
                  <a:schemeClr val="bg1"/>
                </a:solidFill>
              </a:rPr>
              <a:t> sem. </a:t>
            </a:r>
            <a:r>
              <a:rPr lang="en-US" altLang="hu-HU" sz="4500" dirty="0" err="1">
                <a:solidFill>
                  <a:schemeClr val="bg1"/>
                </a:solidFill>
              </a:rPr>
              <a:t>Nulla</a:t>
            </a:r>
            <a:r>
              <a:rPr lang="en-US" altLang="hu-HU" sz="4500" dirty="0">
                <a:solidFill>
                  <a:schemeClr val="bg1"/>
                </a:solidFill>
              </a:rPr>
              <a:t> et </a:t>
            </a:r>
            <a:r>
              <a:rPr lang="en-US" altLang="hu-HU" sz="4500" dirty="0" err="1">
                <a:solidFill>
                  <a:schemeClr val="bg1"/>
                </a:solidFill>
              </a:rPr>
              <a:t>lectus</a:t>
            </a:r>
            <a:r>
              <a:rPr lang="en-US" altLang="hu-HU" sz="4500" dirty="0">
                <a:solidFill>
                  <a:schemeClr val="bg1"/>
                </a:solidFill>
              </a:rPr>
              <a:t> vestibulum </a:t>
            </a:r>
            <a:r>
              <a:rPr lang="en-US" altLang="hu-HU" sz="4500" dirty="0" err="1">
                <a:solidFill>
                  <a:schemeClr val="bg1"/>
                </a:solidFill>
              </a:rPr>
              <a:t>urna</a:t>
            </a:r>
            <a:r>
              <a:rPr lang="en-US" altLang="hu-HU" sz="4500" dirty="0">
                <a:solidFill>
                  <a:schemeClr val="bg1"/>
                </a:solidFill>
              </a:rPr>
              <a:t> </a:t>
            </a:r>
            <a:r>
              <a:rPr lang="en-US" altLang="hu-HU" sz="4500" dirty="0" err="1">
                <a:solidFill>
                  <a:schemeClr val="bg1"/>
                </a:solidFill>
              </a:rPr>
              <a:t>fringilla</a:t>
            </a:r>
            <a:r>
              <a:rPr lang="en-US" altLang="hu-HU" sz="4500" dirty="0">
                <a:solidFill>
                  <a:schemeClr val="bg1"/>
                </a:solidFill>
              </a:rPr>
              <a:t> </a:t>
            </a:r>
            <a:r>
              <a:rPr lang="en-US" altLang="hu-HU" sz="4500" dirty="0" err="1">
                <a:solidFill>
                  <a:schemeClr val="bg1"/>
                </a:solidFill>
              </a:rPr>
              <a:t>ultrices</a:t>
            </a:r>
            <a:r>
              <a:rPr lang="en-US" altLang="hu-HU" sz="4500" dirty="0">
                <a:solidFill>
                  <a:schemeClr val="bg1"/>
                </a:solidFill>
              </a:rPr>
              <a:t>. </a:t>
            </a:r>
            <a:r>
              <a:rPr lang="en-US" altLang="hu-HU" sz="4500" dirty="0" err="1">
                <a:solidFill>
                  <a:schemeClr val="bg1"/>
                </a:solidFill>
              </a:rPr>
              <a:t>Phasellus</a:t>
            </a:r>
            <a:r>
              <a:rPr lang="en-US" altLang="hu-HU" sz="4500" dirty="0">
                <a:solidFill>
                  <a:schemeClr val="bg1"/>
                </a:solidFill>
              </a:rPr>
              <a:t> </a:t>
            </a:r>
            <a:r>
              <a:rPr lang="en-US" altLang="hu-HU" sz="4500" dirty="0" err="1">
                <a:solidFill>
                  <a:schemeClr val="bg1"/>
                </a:solidFill>
              </a:rPr>
              <a:t>eu</a:t>
            </a:r>
            <a:r>
              <a:rPr lang="en-US" altLang="hu-HU" sz="4500" dirty="0">
                <a:solidFill>
                  <a:schemeClr val="bg1"/>
                </a:solidFill>
              </a:rPr>
              <a:t> </a:t>
            </a:r>
            <a:r>
              <a:rPr lang="en-US" altLang="hu-HU" sz="4500" dirty="0" err="1">
                <a:solidFill>
                  <a:schemeClr val="bg1"/>
                </a:solidFill>
              </a:rPr>
              <a:t>tellus</a:t>
            </a:r>
            <a:r>
              <a:rPr lang="en-US" altLang="hu-HU" sz="4500" dirty="0">
                <a:solidFill>
                  <a:schemeClr val="bg1"/>
                </a:solidFill>
              </a:rPr>
              <a:t> sit </a:t>
            </a:r>
            <a:r>
              <a:rPr lang="en-US" altLang="hu-HU" sz="4500" dirty="0" err="1">
                <a:solidFill>
                  <a:schemeClr val="bg1"/>
                </a:solidFill>
              </a:rPr>
              <a:t>amet</a:t>
            </a:r>
            <a:r>
              <a:rPr lang="en-US" altLang="hu-HU" sz="4500" dirty="0">
                <a:solidFill>
                  <a:schemeClr val="bg1"/>
                </a:solidFill>
              </a:rPr>
              <a:t> </a:t>
            </a:r>
            <a:r>
              <a:rPr lang="en-US" altLang="hu-HU" sz="4500" dirty="0" err="1">
                <a:solidFill>
                  <a:schemeClr val="bg1"/>
                </a:solidFill>
              </a:rPr>
              <a:t>tortor</a:t>
            </a:r>
            <a:r>
              <a:rPr lang="en-US" altLang="hu-HU" sz="4500" dirty="0">
                <a:solidFill>
                  <a:schemeClr val="bg1"/>
                </a:solidFill>
              </a:rPr>
              <a:t> gravida </a:t>
            </a:r>
            <a:r>
              <a:rPr lang="en-US" altLang="hu-HU" sz="4500" dirty="0" err="1">
                <a:solidFill>
                  <a:schemeClr val="bg1"/>
                </a:solidFill>
              </a:rPr>
              <a:t>placerat</a:t>
            </a:r>
            <a:r>
              <a:rPr lang="en-US" altLang="hu-HU" sz="4500" dirty="0">
                <a:solidFill>
                  <a:schemeClr val="bg1"/>
                </a:solidFill>
              </a:rPr>
              <a:t>. Integer </a:t>
            </a:r>
            <a:r>
              <a:rPr lang="en-US" altLang="hu-HU" sz="4500" dirty="0" err="1">
                <a:solidFill>
                  <a:schemeClr val="bg1"/>
                </a:solidFill>
              </a:rPr>
              <a:t>sapien</a:t>
            </a:r>
            <a:r>
              <a:rPr lang="en-US" altLang="hu-HU" sz="4500" dirty="0">
                <a:solidFill>
                  <a:schemeClr val="bg1"/>
                </a:solidFill>
              </a:rPr>
              <a:t> </a:t>
            </a:r>
            <a:r>
              <a:rPr lang="en-US" altLang="hu-HU" sz="4500" dirty="0" err="1">
                <a:solidFill>
                  <a:schemeClr val="bg1"/>
                </a:solidFill>
              </a:rPr>
              <a:t>est</a:t>
            </a:r>
            <a:r>
              <a:rPr lang="en-US" altLang="hu-HU" sz="4500" dirty="0">
                <a:solidFill>
                  <a:schemeClr val="bg1"/>
                </a:solidFill>
              </a:rPr>
              <a:t>, </a:t>
            </a:r>
            <a:r>
              <a:rPr lang="en-US" altLang="hu-HU" sz="4500" dirty="0" err="1">
                <a:solidFill>
                  <a:schemeClr val="bg1"/>
                </a:solidFill>
              </a:rPr>
              <a:t>iaculis</a:t>
            </a:r>
            <a:r>
              <a:rPr lang="en-US" altLang="hu-HU" sz="4500" dirty="0">
                <a:solidFill>
                  <a:schemeClr val="bg1"/>
                </a:solidFill>
              </a:rPr>
              <a:t> in, </a:t>
            </a:r>
            <a:r>
              <a:rPr lang="en-US" altLang="hu-HU" sz="4500" dirty="0" err="1">
                <a:solidFill>
                  <a:schemeClr val="bg1"/>
                </a:solidFill>
              </a:rPr>
              <a:t>pretium</a:t>
            </a:r>
            <a:r>
              <a:rPr lang="en-US" altLang="hu-HU" sz="4500" dirty="0">
                <a:solidFill>
                  <a:schemeClr val="bg1"/>
                </a:solidFill>
              </a:rPr>
              <a:t> </a:t>
            </a:r>
            <a:r>
              <a:rPr lang="en-US" altLang="hu-HU" sz="4500" dirty="0" err="1">
                <a:solidFill>
                  <a:schemeClr val="bg1"/>
                </a:solidFill>
              </a:rPr>
              <a:t>quis</a:t>
            </a:r>
            <a:r>
              <a:rPr lang="en-US" altLang="hu-HU" sz="4500" dirty="0">
                <a:solidFill>
                  <a:schemeClr val="bg1"/>
                </a:solidFill>
              </a:rPr>
              <a:t>, </a:t>
            </a:r>
            <a:r>
              <a:rPr lang="en-US" altLang="hu-HU" sz="4500" dirty="0" err="1">
                <a:solidFill>
                  <a:schemeClr val="bg1"/>
                </a:solidFill>
              </a:rPr>
              <a:t>viverra</a:t>
            </a:r>
            <a:r>
              <a:rPr lang="en-US" altLang="hu-HU" sz="4500" dirty="0">
                <a:solidFill>
                  <a:schemeClr val="bg1"/>
                </a:solidFill>
              </a:rPr>
              <a:t> ac, </a:t>
            </a:r>
            <a:r>
              <a:rPr lang="en-US" altLang="hu-HU" sz="4500" dirty="0" err="1">
                <a:solidFill>
                  <a:schemeClr val="bg1"/>
                </a:solidFill>
              </a:rPr>
              <a:t>nunc</a:t>
            </a:r>
            <a:r>
              <a:rPr lang="en-US" altLang="hu-HU" sz="4500" dirty="0">
                <a:solidFill>
                  <a:schemeClr val="bg1"/>
                </a:solidFill>
              </a:rPr>
              <a:t>. </a:t>
            </a:r>
            <a:r>
              <a:rPr lang="en-US" altLang="hu-HU" sz="4500" dirty="0" err="1">
                <a:solidFill>
                  <a:schemeClr val="bg1"/>
                </a:solidFill>
              </a:rPr>
              <a:t>Praesent</a:t>
            </a:r>
            <a:r>
              <a:rPr lang="en-US" altLang="hu-HU" sz="4500" dirty="0">
                <a:solidFill>
                  <a:schemeClr val="bg1"/>
                </a:solidFill>
              </a:rPr>
              <a:t> </a:t>
            </a:r>
            <a:r>
              <a:rPr lang="en-US" altLang="hu-HU" sz="4500" dirty="0" err="1">
                <a:solidFill>
                  <a:schemeClr val="bg1"/>
                </a:solidFill>
              </a:rPr>
              <a:t>eget</a:t>
            </a:r>
            <a:r>
              <a:rPr lang="en-US" altLang="hu-HU" sz="4500" dirty="0">
                <a:solidFill>
                  <a:schemeClr val="bg1"/>
                </a:solidFill>
              </a:rPr>
              <a:t> </a:t>
            </a:r>
            <a:r>
              <a:rPr lang="en-US" altLang="hu-HU" sz="4500" dirty="0" err="1">
                <a:solidFill>
                  <a:schemeClr val="bg1"/>
                </a:solidFill>
              </a:rPr>
              <a:t>sem</a:t>
            </a:r>
            <a:r>
              <a:rPr lang="en-US" altLang="hu-HU" sz="4500" dirty="0">
                <a:solidFill>
                  <a:schemeClr val="bg1"/>
                </a:solidFill>
              </a:rPr>
              <a:t> vel </a:t>
            </a:r>
            <a:r>
              <a:rPr lang="en-US" altLang="hu-HU" sz="4500" dirty="0" err="1">
                <a:solidFill>
                  <a:schemeClr val="bg1"/>
                </a:solidFill>
              </a:rPr>
              <a:t>leo</a:t>
            </a:r>
            <a:r>
              <a:rPr lang="en-US" altLang="hu-HU" sz="4500" dirty="0">
                <a:solidFill>
                  <a:schemeClr val="bg1"/>
                </a:solidFill>
              </a:rPr>
              <a:t> </a:t>
            </a:r>
            <a:r>
              <a:rPr lang="en-US" altLang="hu-HU" sz="4500" dirty="0" err="1">
                <a:solidFill>
                  <a:schemeClr val="bg1"/>
                </a:solidFill>
              </a:rPr>
              <a:t>ultrices</a:t>
            </a:r>
            <a:r>
              <a:rPr lang="en-US" altLang="hu-HU" sz="4500" dirty="0">
                <a:solidFill>
                  <a:schemeClr val="bg1"/>
                </a:solidFill>
              </a:rPr>
              <a:t> </a:t>
            </a:r>
            <a:r>
              <a:rPr lang="en-US" altLang="hu-HU" sz="4500" dirty="0" err="1">
                <a:solidFill>
                  <a:schemeClr val="bg1"/>
                </a:solidFill>
              </a:rPr>
              <a:t>bibendum</a:t>
            </a:r>
            <a:r>
              <a:rPr lang="en-US" altLang="hu-HU" sz="4500" dirty="0">
                <a:solidFill>
                  <a:schemeClr val="bg1"/>
                </a:solidFill>
              </a:rPr>
              <a:t>. Aenean </a:t>
            </a:r>
            <a:r>
              <a:rPr lang="en-US" altLang="hu-HU" sz="4500" dirty="0" err="1">
                <a:solidFill>
                  <a:schemeClr val="bg1"/>
                </a:solidFill>
              </a:rPr>
              <a:t>faucibus</a:t>
            </a:r>
            <a:r>
              <a:rPr lang="en-US" altLang="hu-HU" sz="4500" dirty="0">
                <a:solidFill>
                  <a:schemeClr val="bg1"/>
                </a:solidFill>
              </a:rPr>
              <a:t>. Morbi dolor </a:t>
            </a:r>
            <a:r>
              <a:rPr lang="en-US" altLang="hu-HU" sz="4500" dirty="0" err="1">
                <a:solidFill>
                  <a:schemeClr val="bg1"/>
                </a:solidFill>
              </a:rPr>
              <a:t>nulla</a:t>
            </a:r>
            <a:r>
              <a:rPr lang="en-US" altLang="hu-HU" sz="4500" dirty="0">
                <a:solidFill>
                  <a:schemeClr val="bg1"/>
                </a:solidFill>
              </a:rPr>
              <a:t>, </a:t>
            </a:r>
            <a:r>
              <a:rPr lang="en-US" altLang="hu-HU" sz="4500" dirty="0" err="1">
                <a:solidFill>
                  <a:schemeClr val="bg1"/>
                </a:solidFill>
              </a:rPr>
              <a:t>malesuada</a:t>
            </a:r>
            <a:r>
              <a:rPr lang="en-US" altLang="hu-HU" sz="4500" dirty="0">
                <a:solidFill>
                  <a:schemeClr val="bg1"/>
                </a:solidFill>
              </a:rPr>
              <a:t> </a:t>
            </a:r>
            <a:r>
              <a:rPr lang="en-US" altLang="hu-HU" sz="4500" dirty="0" err="1">
                <a:solidFill>
                  <a:schemeClr val="bg1"/>
                </a:solidFill>
              </a:rPr>
              <a:t>eu</a:t>
            </a:r>
            <a:r>
              <a:rPr lang="en-US" altLang="hu-HU" sz="4500" dirty="0">
                <a:solidFill>
                  <a:schemeClr val="bg1"/>
                </a:solidFill>
              </a:rPr>
              <a:t>, pulvinar at, </a:t>
            </a:r>
            <a:r>
              <a:rPr lang="en-US" altLang="hu-HU" sz="4500" dirty="0" err="1">
                <a:solidFill>
                  <a:schemeClr val="bg1"/>
                </a:solidFill>
              </a:rPr>
              <a:t>mollis</a:t>
            </a:r>
            <a:r>
              <a:rPr lang="en-US" altLang="hu-HU" sz="4500" dirty="0">
                <a:solidFill>
                  <a:schemeClr val="bg1"/>
                </a:solidFill>
              </a:rPr>
              <a:t> ac, </a:t>
            </a:r>
            <a:r>
              <a:rPr lang="en-US" altLang="hu-HU" sz="4500" dirty="0" err="1">
                <a:solidFill>
                  <a:schemeClr val="bg1"/>
                </a:solidFill>
              </a:rPr>
              <a:t>nulla</a:t>
            </a:r>
            <a:r>
              <a:rPr lang="en-US" altLang="hu-HU" sz="4500" dirty="0">
                <a:solidFill>
                  <a:schemeClr val="bg1"/>
                </a:solidFill>
              </a:rPr>
              <a:t>. </a:t>
            </a:r>
            <a:r>
              <a:rPr lang="en-US" altLang="hu-HU" sz="4500" dirty="0" err="1">
                <a:solidFill>
                  <a:schemeClr val="bg1"/>
                </a:solidFill>
              </a:rPr>
              <a:t>Curabitur</a:t>
            </a:r>
            <a:r>
              <a:rPr lang="en-US" altLang="hu-HU" sz="4500" dirty="0">
                <a:solidFill>
                  <a:schemeClr val="bg1"/>
                </a:solidFill>
              </a:rPr>
              <a:t> auctor semper </a:t>
            </a:r>
            <a:r>
              <a:rPr lang="en-US" altLang="hu-HU" sz="4500" dirty="0" err="1">
                <a:solidFill>
                  <a:schemeClr val="bg1"/>
                </a:solidFill>
              </a:rPr>
              <a:t>nulla</a:t>
            </a:r>
            <a:r>
              <a:rPr lang="en-US" altLang="hu-HU" sz="4500" dirty="0">
                <a:solidFill>
                  <a:schemeClr val="bg1"/>
                </a:solidFill>
              </a:rPr>
              <a:t>. Donec </a:t>
            </a:r>
            <a:r>
              <a:rPr lang="en-US" altLang="hu-HU" sz="4500" dirty="0" err="1">
                <a:solidFill>
                  <a:schemeClr val="bg1"/>
                </a:solidFill>
              </a:rPr>
              <a:t>varius</a:t>
            </a:r>
            <a:r>
              <a:rPr lang="en-US" altLang="hu-HU" sz="4500" dirty="0">
                <a:solidFill>
                  <a:schemeClr val="bg1"/>
                </a:solidFill>
              </a:rPr>
              <a:t> </a:t>
            </a:r>
            <a:r>
              <a:rPr lang="en-US" altLang="hu-HU" sz="4500" dirty="0" err="1">
                <a:solidFill>
                  <a:schemeClr val="bg1"/>
                </a:solidFill>
              </a:rPr>
              <a:t>orci</a:t>
            </a:r>
            <a:r>
              <a:rPr lang="en-US" altLang="hu-HU" sz="4500" dirty="0">
                <a:solidFill>
                  <a:schemeClr val="bg1"/>
                </a:solidFill>
              </a:rPr>
              <a:t> </a:t>
            </a:r>
            <a:r>
              <a:rPr lang="en-US" altLang="hu-HU" sz="4500" dirty="0" err="1">
                <a:solidFill>
                  <a:schemeClr val="bg1"/>
                </a:solidFill>
              </a:rPr>
              <a:t>eget</a:t>
            </a:r>
            <a:r>
              <a:rPr lang="en-US" altLang="hu-HU" sz="4500" dirty="0">
                <a:solidFill>
                  <a:schemeClr val="bg1"/>
                </a:solidFill>
              </a:rPr>
              <a:t> </a:t>
            </a:r>
            <a:r>
              <a:rPr lang="en-US" altLang="hu-HU" sz="4500" dirty="0" err="1">
                <a:solidFill>
                  <a:schemeClr val="bg1"/>
                </a:solidFill>
              </a:rPr>
              <a:t>risus</a:t>
            </a:r>
            <a:r>
              <a:rPr lang="en-US" altLang="hu-HU" sz="4500" dirty="0">
                <a:solidFill>
                  <a:schemeClr val="bg1"/>
                </a:solidFill>
              </a:rPr>
              <a:t>. Duis </a:t>
            </a:r>
            <a:r>
              <a:rPr lang="en-US" altLang="hu-HU" sz="4500" dirty="0" err="1">
                <a:solidFill>
                  <a:schemeClr val="bg1"/>
                </a:solidFill>
              </a:rPr>
              <a:t>nibh</a:t>
            </a:r>
            <a:r>
              <a:rPr lang="en-US" altLang="hu-HU" sz="4500" dirty="0">
                <a:solidFill>
                  <a:schemeClr val="bg1"/>
                </a:solidFill>
              </a:rPr>
              <a:t> mi, </a:t>
            </a:r>
            <a:r>
              <a:rPr lang="en-US" altLang="hu-HU" sz="4500" dirty="0" err="1">
                <a:solidFill>
                  <a:schemeClr val="bg1"/>
                </a:solidFill>
              </a:rPr>
              <a:t>congue</a:t>
            </a:r>
            <a:r>
              <a:rPr lang="en-US" altLang="hu-HU" sz="4500" dirty="0">
                <a:solidFill>
                  <a:schemeClr val="bg1"/>
                </a:solidFill>
              </a:rPr>
              <a:t> </a:t>
            </a:r>
            <a:r>
              <a:rPr lang="en-US" altLang="hu-HU" sz="4500" dirty="0" err="1">
                <a:solidFill>
                  <a:schemeClr val="bg1"/>
                </a:solidFill>
              </a:rPr>
              <a:t>eu</a:t>
            </a:r>
            <a:r>
              <a:rPr lang="en-US" altLang="hu-HU" sz="4500" dirty="0">
                <a:solidFill>
                  <a:schemeClr val="bg1"/>
                </a:solidFill>
              </a:rPr>
              <a:t>, </a:t>
            </a:r>
            <a:r>
              <a:rPr lang="en-US" altLang="hu-HU" sz="4500" dirty="0" err="1">
                <a:solidFill>
                  <a:schemeClr val="bg1"/>
                </a:solidFill>
              </a:rPr>
              <a:t>accumsan</a:t>
            </a:r>
            <a:r>
              <a:rPr lang="en-US" altLang="hu-HU" sz="4500" dirty="0">
                <a:solidFill>
                  <a:schemeClr val="bg1"/>
                </a:solidFill>
              </a:rPr>
              <a:t> </a:t>
            </a:r>
            <a:r>
              <a:rPr lang="en-US" altLang="hu-HU" sz="4500" dirty="0" err="1">
                <a:solidFill>
                  <a:schemeClr val="bg1"/>
                </a:solidFill>
              </a:rPr>
              <a:t>eleifend</a:t>
            </a:r>
            <a:r>
              <a:rPr lang="en-US" altLang="hu-HU" sz="4500" dirty="0">
                <a:solidFill>
                  <a:schemeClr val="bg1"/>
                </a:solidFill>
              </a:rPr>
              <a:t>, </a:t>
            </a:r>
            <a:r>
              <a:rPr lang="en-US" altLang="hu-HU" sz="4500" dirty="0" err="1">
                <a:solidFill>
                  <a:schemeClr val="bg1"/>
                </a:solidFill>
              </a:rPr>
              <a:t>sagittis</a:t>
            </a:r>
            <a:r>
              <a:rPr lang="en-US" altLang="hu-HU" sz="4500" dirty="0">
                <a:solidFill>
                  <a:schemeClr val="bg1"/>
                </a:solidFill>
              </a:rPr>
              <a:t> </a:t>
            </a:r>
            <a:r>
              <a:rPr lang="en-US" altLang="hu-HU" sz="4500" dirty="0" err="1">
                <a:solidFill>
                  <a:schemeClr val="bg1"/>
                </a:solidFill>
              </a:rPr>
              <a:t>quis</a:t>
            </a:r>
            <a:r>
              <a:rPr lang="en-US" altLang="hu-HU" sz="4500" dirty="0">
                <a:solidFill>
                  <a:schemeClr val="bg1"/>
                </a:solidFill>
              </a:rPr>
              <a:t>, diam. Duis </a:t>
            </a:r>
            <a:r>
              <a:rPr lang="en-US" altLang="hu-HU" sz="4500" dirty="0" err="1">
                <a:solidFill>
                  <a:schemeClr val="bg1"/>
                </a:solidFill>
              </a:rPr>
              <a:t>eget</a:t>
            </a:r>
            <a:r>
              <a:rPr lang="en-US" altLang="hu-HU" sz="4500" dirty="0">
                <a:solidFill>
                  <a:schemeClr val="bg1"/>
                </a:solidFill>
              </a:rPr>
              <a:t> </a:t>
            </a:r>
            <a:r>
              <a:rPr lang="en-US" altLang="hu-HU" sz="4500" dirty="0" err="1">
                <a:solidFill>
                  <a:schemeClr val="bg1"/>
                </a:solidFill>
              </a:rPr>
              <a:t>orci</a:t>
            </a:r>
            <a:r>
              <a:rPr lang="en-US" altLang="hu-HU" sz="4500" dirty="0">
                <a:solidFill>
                  <a:schemeClr val="bg1"/>
                </a:solidFill>
              </a:rPr>
              <a:t> sit </a:t>
            </a:r>
            <a:r>
              <a:rPr lang="en-US" altLang="hu-HU" sz="4500" dirty="0" err="1">
                <a:solidFill>
                  <a:schemeClr val="bg1"/>
                </a:solidFill>
              </a:rPr>
              <a:t>amet</a:t>
            </a:r>
            <a:r>
              <a:rPr lang="en-US" altLang="hu-HU" sz="4500" dirty="0">
                <a:solidFill>
                  <a:schemeClr val="bg1"/>
                </a:solidFill>
              </a:rPr>
              <a:t> </a:t>
            </a:r>
            <a:r>
              <a:rPr lang="en-US" altLang="hu-HU" sz="4500" dirty="0" err="1">
                <a:solidFill>
                  <a:schemeClr val="bg1"/>
                </a:solidFill>
              </a:rPr>
              <a:t>orci</a:t>
            </a:r>
            <a:r>
              <a:rPr lang="en-US" altLang="hu-HU" sz="4500" dirty="0">
                <a:solidFill>
                  <a:schemeClr val="bg1"/>
                </a:solidFill>
              </a:rPr>
              <a:t> </a:t>
            </a:r>
            <a:r>
              <a:rPr lang="en-US" altLang="hu-HU" sz="4500" dirty="0" err="1">
                <a:solidFill>
                  <a:schemeClr val="bg1"/>
                </a:solidFill>
              </a:rPr>
              <a:t>dignissim</a:t>
            </a:r>
            <a:r>
              <a:rPr lang="en-US" altLang="hu-HU" sz="4500" dirty="0">
                <a:solidFill>
                  <a:schemeClr val="bg1"/>
                </a:solidFill>
              </a:rPr>
              <a:t> </a:t>
            </a:r>
            <a:r>
              <a:rPr lang="en-US" altLang="hu-HU" sz="4500" dirty="0" err="1">
                <a:solidFill>
                  <a:schemeClr val="bg1"/>
                </a:solidFill>
              </a:rPr>
              <a:t>rutrum</a:t>
            </a:r>
            <a:r>
              <a:rPr lang="en-US" altLang="hu-HU" sz="4500" dirty="0">
                <a:solidFill>
                  <a:schemeClr val="bg1"/>
                </a:solidFill>
              </a:rPr>
              <a:t>.</a:t>
            </a:r>
          </a:p>
        </p:txBody>
      </p:sp>
      <p:sp>
        <p:nvSpPr>
          <p:cNvPr id="3092" name="Shape 92"/>
          <p:cNvSpPr txBox="1">
            <a:spLocks noChangeArrowheads="1"/>
          </p:cNvSpPr>
          <p:nvPr/>
        </p:nvSpPr>
        <p:spPr bwMode="auto">
          <a:xfrm>
            <a:off x="304800" y="14736763"/>
            <a:ext cx="25298400" cy="6624637"/>
          </a:xfrm>
          <a:prstGeom prst="rect">
            <a:avLst/>
          </a:prstGeom>
          <a:solidFill>
            <a:srgbClr val="0080A5"/>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just" eaLnBrk="1" hangingPunct="1">
              <a:buClr>
                <a:srgbClr val="000000"/>
              </a:buClr>
              <a:buSzPct val="25000"/>
              <a:buFont typeface="Arial" panose="020B0604020202020204" pitchFamily="34" charset="0"/>
              <a:buNone/>
            </a:pPr>
            <a:r>
              <a:rPr lang="en-US" altLang="hu-HU" sz="4500">
                <a:solidFill>
                  <a:schemeClr val="bg1"/>
                </a:solidFill>
              </a:rPr>
              <a:t>Lorem ipsum dolor sit amet, consectetuer adipiscing elit. Ut purus elit, vestibulum ut, placerat ac, adipiscing vitae, felis. Curabitur dictum gravida mauris. Nam arcu libero, nonummy eget, consectetuer id, vulputate a, magna. Donec vehicula augue eu neque. Pellentesque habitant morbi tristique senectus et netus et malesuada fames ac turpis egestas. Mauris ut leo. Cras viverra metus rhoncus sem. Nulla et lectus vestibulum urna fringilla ultrices. Phasellus eu tellus sit amet tortor gravida placerat. Integer sapien est, iaculis in, pretium quis, viverra ac, nunc. Praesent eget sem vel leo ultrices bibendum. Aenean faucibus. Morbi dolor nulla, malesuada eu, pulvinar at, mollis ac, nulla. Curabitur auctor semper nulla. Donec varius orci eget risus. Duis nibh mi, congue eu, accumsan eleifend, sagittis quis, diam. Duis eget orci sit amet orci dignissim rutrum.</a:t>
            </a:r>
          </a:p>
        </p:txBody>
      </p:sp>
      <p:sp>
        <p:nvSpPr>
          <p:cNvPr id="40" name="Shape 91">
            <a:extLst>
              <a:ext uri="{FF2B5EF4-FFF2-40B4-BE49-F238E27FC236}">
                <a16:creationId xmlns:a16="http://schemas.microsoft.com/office/drawing/2014/main" id="{242B0FC9-23AC-4EDA-A71A-068E8502A9DC}"/>
              </a:ext>
            </a:extLst>
          </p:cNvPr>
          <p:cNvSpPr txBox="1"/>
          <p:nvPr/>
        </p:nvSpPr>
        <p:spPr>
          <a:xfrm>
            <a:off x="333375" y="5441950"/>
            <a:ext cx="25312688" cy="1116013"/>
          </a:xfrm>
          <a:prstGeom prst="rect">
            <a:avLst/>
          </a:prstGeom>
          <a:solidFill>
            <a:srgbClr val="0080A5"/>
          </a:solidFill>
          <a:ln>
            <a:noFill/>
          </a:ln>
          <a:effectLst/>
        </p:spPr>
        <p:txBody>
          <a:bodyPr lIns="91425" tIns="45700" rIns="91425" bIns="45700"/>
          <a:lstStyle/>
          <a:p>
            <a:pPr eaLnBrk="1" fontAlgn="auto" hangingPunct="1">
              <a:spcBef>
                <a:spcPts val="0"/>
              </a:spcBef>
              <a:spcAft>
                <a:spcPts val="0"/>
              </a:spcAft>
              <a:buClr>
                <a:schemeClr val="dk1"/>
              </a:buClr>
              <a:buFont typeface="Calibri"/>
              <a:buNone/>
              <a:defRPr/>
            </a:pPr>
            <a:endParaRPr sz="8100" kern="0">
              <a:solidFill>
                <a:schemeClr val="bg1"/>
              </a:solidFill>
              <a:latin typeface="Calibri"/>
              <a:ea typeface="Calibri"/>
              <a:cs typeface="Calibri"/>
              <a:sym typeface="Calibri"/>
            </a:endParaRPr>
          </a:p>
        </p:txBody>
      </p:sp>
      <p:sp>
        <p:nvSpPr>
          <p:cNvPr id="3094" name="Shape 92"/>
          <p:cNvSpPr txBox="1">
            <a:spLocks noChangeArrowheads="1"/>
          </p:cNvSpPr>
          <p:nvPr/>
        </p:nvSpPr>
        <p:spPr bwMode="auto">
          <a:xfrm>
            <a:off x="336550" y="5583238"/>
            <a:ext cx="25311100" cy="666750"/>
          </a:xfrm>
          <a:prstGeom prst="rect">
            <a:avLst/>
          </a:prstGeom>
          <a:solidFill>
            <a:srgbClr val="0080A5"/>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buClr>
                <a:srgbClr val="000000"/>
              </a:buClr>
              <a:buSzPct val="25000"/>
              <a:buFont typeface="Arial" panose="020B0604020202020204" pitchFamily="34" charset="0"/>
              <a:buNone/>
            </a:pPr>
            <a:r>
              <a:rPr lang="hu-HU" altLang="hu-HU" sz="5000" b="1">
                <a:solidFill>
                  <a:schemeClr val="bg1"/>
                </a:solidFill>
              </a:rPr>
              <a:t>Introduction</a:t>
            </a:r>
            <a:endParaRPr lang="en-US" altLang="hu-HU" sz="5000">
              <a:solidFill>
                <a:schemeClr val="bg1"/>
              </a:solidFill>
            </a:endParaRPr>
          </a:p>
        </p:txBody>
      </p:sp>
      <p:sp>
        <p:nvSpPr>
          <p:cNvPr id="3095" name="Shape 92"/>
          <p:cNvSpPr txBox="1">
            <a:spLocks noChangeArrowheads="1"/>
          </p:cNvSpPr>
          <p:nvPr/>
        </p:nvSpPr>
        <p:spPr bwMode="auto">
          <a:xfrm>
            <a:off x="333375" y="6557963"/>
            <a:ext cx="25312688" cy="6450012"/>
          </a:xfrm>
          <a:prstGeom prst="rect">
            <a:avLst/>
          </a:prstGeom>
          <a:solidFill>
            <a:srgbClr val="0080A5"/>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just" eaLnBrk="1" hangingPunct="1">
              <a:buClr>
                <a:srgbClr val="000000"/>
              </a:buClr>
              <a:buSzPct val="25000"/>
              <a:buFont typeface="Arial" panose="020B0604020202020204" pitchFamily="34" charset="0"/>
              <a:buNone/>
            </a:pPr>
            <a:r>
              <a:rPr lang="en-US" altLang="hu-HU" sz="4500" dirty="0" err="1">
                <a:solidFill>
                  <a:schemeClr val="bg1"/>
                </a:solidFill>
              </a:rPr>
              <a:t>Lorem</a:t>
            </a:r>
            <a:r>
              <a:rPr lang="en-US" altLang="hu-HU" sz="4500" dirty="0">
                <a:solidFill>
                  <a:schemeClr val="bg1"/>
                </a:solidFill>
              </a:rPr>
              <a:t> </a:t>
            </a:r>
            <a:r>
              <a:rPr lang="en-US" altLang="hu-HU" sz="4500" dirty="0" err="1">
                <a:solidFill>
                  <a:schemeClr val="bg1"/>
                </a:solidFill>
              </a:rPr>
              <a:t>ipsum</a:t>
            </a:r>
            <a:r>
              <a:rPr lang="en-US" altLang="hu-HU" sz="4500" dirty="0">
                <a:solidFill>
                  <a:schemeClr val="bg1"/>
                </a:solidFill>
              </a:rPr>
              <a:t> dolor sit </a:t>
            </a:r>
            <a:r>
              <a:rPr lang="en-US" altLang="hu-HU" sz="4500" dirty="0" err="1">
                <a:solidFill>
                  <a:schemeClr val="bg1"/>
                </a:solidFill>
              </a:rPr>
              <a:t>amet</a:t>
            </a:r>
            <a:r>
              <a:rPr lang="en-US" altLang="hu-HU" sz="4500" dirty="0">
                <a:solidFill>
                  <a:schemeClr val="bg1"/>
                </a:solidFill>
              </a:rPr>
              <a:t>, </a:t>
            </a:r>
            <a:r>
              <a:rPr lang="en-US" altLang="hu-HU" sz="4500" dirty="0" err="1">
                <a:solidFill>
                  <a:schemeClr val="bg1"/>
                </a:solidFill>
              </a:rPr>
              <a:t>consectetuer</a:t>
            </a:r>
            <a:r>
              <a:rPr lang="en-US" altLang="hu-HU" sz="4500" dirty="0">
                <a:solidFill>
                  <a:schemeClr val="bg1"/>
                </a:solidFill>
              </a:rPr>
              <a:t> </a:t>
            </a:r>
            <a:r>
              <a:rPr lang="en-US" altLang="hu-HU" sz="4500" dirty="0" err="1">
                <a:solidFill>
                  <a:schemeClr val="bg1"/>
                </a:solidFill>
              </a:rPr>
              <a:t>adipiscing</a:t>
            </a:r>
            <a:r>
              <a:rPr lang="en-US" altLang="hu-HU" sz="4500" dirty="0">
                <a:solidFill>
                  <a:schemeClr val="bg1"/>
                </a:solidFill>
              </a:rPr>
              <a:t> </a:t>
            </a:r>
            <a:r>
              <a:rPr lang="en-US" altLang="hu-HU" sz="4500" dirty="0" err="1">
                <a:solidFill>
                  <a:schemeClr val="bg1"/>
                </a:solidFill>
              </a:rPr>
              <a:t>elit</a:t>
            </a:r>
            <a:r>
              <a:rPr lang="en-US" altLang="hu-HU" sz="4500" dirty="0">
                <a:solidFill>
                  <a:schemeClr val="bg1"/>
                </a:solidFill>
              </a:rPr>
              <a:t>. </a:t>
            </a:r>
            <a:r>
              <a:rPr lang="en-US" altLang="hu-HU" sz="4500" dirty="0" err="1">
                <a:solidFill>
                  <a:schemeClr val="bg1"/>
                </a:solidFill>
              </a:rPr>
              <a:t>Ut</a:t>
            </a:r>
            <a:r>
              <a:rPr lang="en-US" altLang="hu-HU" sz="4500" dirty="0">
                <a:solidFill>
                  <a:schemeClr val="bg1"/>
                </a:solidFill>
              </a:rPr>
              <a:t> </a:t>
            </a:r>
            <a:r>
              <a:rPr lang="en-US" altLang="hu-HU" sz="4500" dirty="0" err="1">
                <a:solidFill>
                  <a:schemeClr val="bg1"/>
                </a:solidFill>
              </a:rPr>
              <a:t>purus</a:t>
            </a:r>
            <a:r>
              <a:rPr lang="en-US" altLang="hu-HU" sz="4500" dirty="0">
                <a:solidFill>
                  <a:schemeClr val="bg1"/>
                </a:solidFill>
              </a:rPr>
              <a:t> </a:t>
            </a:r>
            <a:r>
              <a:rPr lang="en-US" altLang="hu-HU" sz="4500" dirty="0" err="1">
                <a:solidFill>
                  <a:schemeClr val="bg1"/>
                </a:solidFill>
              </a:rPr>
              <a:t>elit</a:t>
            </a:r>
            <a:r>
              <a:rPr lang="en-US" altLang="hu-HU" sz="4500" dirty="0">
                <a:solidFill>
                  <a:schemeClr val="bg1"/>
                </a:solidFill>
              </a:rPr>
              <a:t>, </a:t>
            </a:r>
            <a:r>
              <a:rPr lang="en-US" altLang="hu-HU" sz="4500" dirty="0" err="1">
                <a:solidFill>
                  <a:schemeClr val="bg1"/>
                </a:solidFill>
              </a:rPr>
              <a:t>vestibulum</a:t>
            </a:r>
            <a:r>
              <a:rPr lang="en-US" altLang="hu-HU" sz="4500" dirty="0">
                <a:solidFill>
                  <a:schemeClr val="bg1"/>
                </a:solidFill>
              </a:rPr>
              <a:t> </a:t>
            </a:r>
            <a:r>
              <a:rPr lang="en-US" altLang="hu-HU" sz="4500" dirty="0" err="1">
                <a:solidFill>
                  <a:schemeClr val="bg1"/>
                </a:solidFill>
              </a:rPr>
              <a:t>ut</a:t>
            </a:r>
            <a:r>
              <a:rPr lang="en-US" altLang="hu-HU" sz="4500" dirty="0">
                <a:solidFill>
                  <a:schemeClr val="bg1"/>
                </a:solidFill>
              </a:rPr>
              <a:t>, </a:t>
            </a:r>
            <a:r>
              <a:rPr lang="en-US" altLang="hu-HU" sz="4500" dirty="0" err="1">
                <a:solidFill>
                  <a:schemeClr val="bg1"/>
                </a:solidFill>
              </a:rPr>
              <a:t>placerat</a:t>
            </a:r>
            <a:r>
              <a:rPr lang="en-US" altLang="hu-HU" sz="4500" dirty="0">
                <a:solidFill>
                  <a:schemeClr val="bg1"/>
                </a:solidFill>
              </a:rPr>
              <a:t> ac, </a:t>
            </a:r>
            <a:r>
              <a:rPr lang="en-US" altLang="hu-HU" sz="4500" dirty="0" err="1">
                <a:solidFill>
                  <a:schemeClr val="bg1"/>
                </a:solidFill>
              </a:rPr>
              <a:t>adipiscing</a:t>
            </a:r>
            <a:r>
              <a:rPr lang="en-US" altLang="hu-HU" sz="4500" dirty="0">
                <a:solidFill>
                  <a:schemeClr val="bg1"/>
                </a:solidFill>
              </a:rPr>
              <a:t> vitae, </a:t>
            </a:r>
            <a:r>
              <a:rPr lang="en-US" altLang="hu-HU" sz="4500" dirty="0" err="1">
                <a:solidFill>
                  <a:schemeClr val="bg1"/>
                </a:solidFill>
              </a:rPr>
              <a:t>felis</a:t>
            </a:r>
            <a:r>
              <a:rPr lang="en-US" altLang="hu-HU" sz="4500" dirty="0">
                <a:solidFill>
                  <a:schemeClr val="bg1"/>
                </a:solidFill>
              </a:rPr>
              <a:t>. </a:t>
            </a:r>
            <a:r>
              <a:rPr lang="en-US" altLang="hu-HU" sz="4500" dirty="0" err="1">
                <a:solidFill>
                  <a:schemeClr val="bg1"/>
                </a:solidFill>
              </a:rPr>
              <a:t>Curabitur</a:t>
            </a:r>
            <a:r>
              <a:rPr lang="en-US" altLang="hu-HU" sz="4500" dirty="0">
                <a:solidFill>
                  <a:schemeClr val="bg1"/>
                </a:solidFill>
              </a:rPr>
              <a:t> dictum </a:t>
            </a:r>
            <a:r>
              <a:rPr lang="en-US" altLang="hu-HU" sz="4500" dirty="0" err="1">
                <a:solidFill>
                  <a:schemeClr val="bg1"/>
                </a:solidFill>
              </a:rPr>
              <a:t>gravida</a:t>
            </a:r>
            <a:r>
              <a:rPr lang="en-US" altLang="hu-HU" sz="4500" dirty="0">
                <a:solidFill>
                  <a:schemeClr val="bg1"/>
                </a:solidFill>
              </a:rPr>
              <a:t> </a:t>
            </a:r>
            <a:r>
              <a:rPr lang="en-US" altLang="hu-HU" sz="4500" dirty="0" err="1">
                <a:solidFill>
                  <a:schemeClr val="bg1"/>
                </a:solidFill>
              </a:rPr>
              <a:t>mauris</a:t>
            </a:r>
            <a:r>
              <a:rPr lang="en-US" altLang="hu-HU" sz="4500" dirty="0">
                <a:solidFill>
                  <a:schemeClr val="bg1"/>
                </a:solidFill>
              </a:rPr>
              <a:t>. Nam </a:t>
            </a:r>
            <a:r>
              <a:rPr lang="en-US" altLang="hu-HU" sz="4500" dirty="0" err="1">
                <a:solidFill>
                  <a:schemeClr val="bg1"/>
                </a:solidFill>
              </a:rPr>
              <a:t>arcu</a:t>
            </a:r>
            <a:r>
              <a:rPr lang="en-US" altLang="hu-HU" sz="4500" dirty="0">
                <a:solidFill>
                  <a:schemeClr val="bg1"/>
                </a:solidFill>
              </a:rPr>
              <a:t> </a:t>
            </a:r>
            <a:r>
              <a:rPr lang="en-US" altLang="hu-HU" sz="4500" dirty="0" err="1">
                <a:solidFill>
                  <a:schemeClr val="bg1"/>
                </a:solidFill>
              </a:rPr>
              <a:t>libero</a:t>
            </a:r>
            <a:r>
              <a:rPr lang="en-US" altLang="hu-HU" sz="4500" dirty="0">
                <a:solidFill>
                  <a:schemeClr val="bg1"/>
                </a:solidFill>
              </a:rPr>
              <a:t>, </a:t>
            </a:r>
            <a:r>
              <a:rPr lang="en-US" altLang="hu-HU" sz="4500" dirty="0" err="1">
                <a:solidFill>
                  <a:schemeClr val="bg1"/>
                </a:solidFill>
              </a:rPr>
              <a:t>nonummy</a:t>
            </a:r>
            <a:r>
              <a:rPr lang="en-US" altLang="hu-HU" sz="4500" dirty="0">
                <a:solidFill>
                  <a:schemeClr val="bg1"/>
                </a:solidFill>
              </a:rPr>
              <a:t> </a:t>
            </a:r>
            <a:r>
              <a:rPr lang="en-US" altLang="hu-HU" sz="4500" dirty="0" err="1">
                <a:solidFill>
                  <a:schemeClr val="bg1"/>
                </a:solidFill>
              </a:rPr>
              <a:t>eget</a:t>
            </a:r>
            <a:r>
              <a:rPr lang="en-US" altLang="hu-HU" sz="4500" dirty="0">
                <a:solidFill>
                  <a:schemeClr val="bg1"/>
                </a:solidFill>
              </a:rPr>
              <a:t>, </a:t>
            </a:r>
            <a:r>
              <a:rPr lang="en-US" altLang="hu-HU" sz="4500" dirty="0" err="1">
                <a:solidFill>
                  <a:schemeClr val="bg1"/>
                </a:solidFill>
              </a:rPr>
              <a:t>consectetuer</a:t>
            </a:r>
            <a:r>
              <a:rPr lang="en-US" altLang="hu-HU" sz="4500" dirty="0">
                <a:solidFill>
                  <a:schemeClr val="bg1"/>
                </a:solidFill>
              </a:rPr>
              <a:t> id, </a:t>
            </a:r>
            <a:r>
              <a:rPr lang="en-US" altLang="hu-HU" sz="4500" dirty="0" err="1">
                <a:solidFill>
                  <a:schemeClr val="bg1"/>
                </a:solidFill>
              </a:rPr>
              <a:t>vulputate</a:t>
            </a:r>
            <a:r>
              <a:rPr lang="en-US" altLang="hu-HU" sz="4500" dirty="0">
                <a:solidFill>
                  <a:schemeClr val="bg1"/>
                </a:solidFill>
              </a:rPr>
              <a:t> a, magna. </a:t>
            </a:r>
            <a:r>
              <a:rPr lang="en-US" altLang="hu-HU" sz="4500" dirty="0" err="1">
                <a:solidFill>
                  <a:schemeClr val="bg1"/>
                </a:solidFill>
              </a:rPr>
              <a:t>Donec</a:t>
            </a:r>
            <a:r>
              <a:rPr lang="en-US" altLang="hu-HU" sz="4500" dirty="0">
                <a:solidFill>
                  <a:schemeClr val="bg1"/>
                </a:solidFill>
              </a:rPr>
              <a:t> </a:t>
            </a:r>
            <a:r>
              <a:rPr lang="en-US" altLang="hu-HU" sz="4500" dirty="0" err="1">
                <a:solidFill>
                  <a:schemeClr val="bg1"/>
                </a:solidFill>
              </a:rPr>
              <a:t>vehicula</a:t>
            </a:r>
            <a:r>
              <a:rPr lang="en-US" altLang="hu-HU" sz="4500" dirty="0">
                <a:solidFill>
                  <a:schemeClr val="bg1"/>
                </a:solidFill>
              </a:rPr>
              <a:t> </a:t>
            </a:r>
            <a:r>
              <a:rPr lang="en-US" altLang="hu-HU" sz="4500" dirty="0" err="1">
                <a:solidFill>
                  <a:schemeClr val="bg1"/>
                </a:solidFill>
              </a:rPr>
              <a:t>augue</a:t>
            </a:r>
            <a:r>
              <a:rPr lang="en-US" altLang="hu-HU" sz="4500" dirty="0">
                <a:solidFill>
                  <a:schemeClr val="bg1"/>
                </a:solidFill>
              </a:rPr>
              <a:t> </a:t>
            </a:r>
            <a:r>
              <a:rPr lang="en-US" altLang="hu-HU" sz="4500" dirty="0" err="1">
                <a:solidFill>
                  <a:schemeClr val="bg1"/>
                </a:solidFill>
              </a:rPr>
              <a:t>eu</a:t>
            </a:r>
            <a:r>
              <a:rPr lang="en-US" altLang="hu-HU" sz="4500" dirty="0">
                <a:solidFill>
                  <a:schemeClr val="bg1"/>
                </a:solidFill>
              </a:rPr>
              <a:t> </a:t>
            </a:r>
            <a:r>
              <a:rPr lang="en-US" altLang="hu-HU" sz="4500" dirty="0" err="1">
                <a:solidFill>
                  <a:schemeClr val="bg1"/>
                </a:solidFill>
              </a:rPr>
              <a:t>neque</a:t>
            </a:r>
            <a:r>
              <a:rPr lang="en-US" altLang="hu-HU" sz="4500" dirty="0">
                <a:solidFill>
                  <a:schemeClr val="bg1"/>
                </a:solidFill>
              </a:rPr>
              <a:t>. </a:t>
            </a:r>
            <a:r>
              <a:rPr lang="en-US" altLang="hu-HU" sz="4500" dirty="0" err="1">
                <a:solidFill>
                  <a:schemeClr val="bg1"/>
                </a:solidFill>
              </a:rPr>
              <a:t>Pellentesque</a:t>
            </a:r>
            <a:r>
              <a:rPr lang="en-US" altLang="hu-HU" sz="4500" dirty="0">
                <a:solidFill>
                  <a:schemeClr val="bg1"/>
                </a:solidFill>
              </a:rPr>
              <a:t> habitant </a:t>
            </a:r>
            <a:r>
              <a:rPr lang="en-US" altLang="hu-HU" sz="4500" dirty="0" err="1">
                <a:solidFill>
                  <a:schemeClr val="bg1"/>
                </a:solidFill>
              </a:rPr>
              <a:t>morbi</a:t>
            </a:r>
            <a:r>
              <a:rPr lang="en-US" altLang="hu-HU" sz="4500" dirty="0">
                <a:solidFill>
                  <a:schemeClr val="bg1"/>
                </a:solidFill>
              </a:rPr>
              <a:t> </a:t>
            </a:r>
            <a:r>
              <a:rPr lang="en-US" altLang="hu-HU" sz="4500" dirty="0" err="1">
                <a:solidFill>
                  <a:schemeClr val="bg1"/>
                </a:solidFill>
              </a:rPr>
              <a:t>tristique</a:t>
            </a:r>
            <a:r>
              <a:rPr lang="en-US" altLang="hu-HU" sz="4500" dirty="0">
                <a:solidFill>
                  <a:schemeClr val="bg1"/>
                </a:solidFill>
              </a:rPr>
              <a:t> </a:t>
            </a:r>
            <a:r>
              <a:rPr lang="en-US" altLang="hu-HU" sz="4500" dirty="0" err="1">
                <a:solidFill>
                  <a:schemeClr val="bg1"/>
                </a:solidFill>
              </a:rPr>
              <a:t>senectus</a:t>
            </a:r>
            <a:r>
              <a:rPr lang="en-US" altLang="hu-HU" sz="4500" dirty="0">
                <a:solidFill>
                  <a:schemeClr val="bg1"/>
                </a:solidFill>
              </a:rPr>
              <a:t> et </a:t>
            </a:r>
            <a:r>
              <a:rPr lang="en-US" altLang="hu-HU" sz="4500" dirty="0" err="1">
                <a:solidFill>
                  <a:schemeClr val="bg1"/>
                </a:solidFill>
              </a:rPr>
              <a:t>netus</a:t>
            </a:r>
            <a:r>
              <a:rPr lang="en-US" altLang="hu-HU" sz="4500" dirty="0">
                <a:solidFill>
                  <a:schemeClr val="bg1"/>
                </a:solidFill>
              </a:rPr>
              <a:t> et </a:t>
            </a:r>
            <a:r>
              <a:rPr lang="en-US" altLang="hu-HU" sz="4500" dirty="0" err="1">
                <a:solidFill>
                  <a:schemeClr val="bg1"/>
                </a:solidFill>
              </a:rPr>
              <a:t>malesuada</a:t>
            </a:r>
            <a:r>
              <a:rPr lang="en-US" altLang="hu-HU" sz="4500" dirty="0">
                <a:solidFill>
                  <a:schemeClr val="bg1"/>
                </a:solidFill>
              </a:rPr>
              <a:t> fames ac </a:t>
            </a:r>
            <a:r>
              <a:rPr lang="en-US" altLang="hu-HU" sz="4500" dirty="0" err="1">
                <a:solidFill>
                  <a:schemeClr val="bg1"/>
                </a:solidFill>
              </a:rPr>
              <a:t>turpis</a:t>
            </a:r>
            <a:r>
              <a:rPr lang="en-US" altLang="hu-HU" sz="4500" dirty="0">
                <a:solidFill>
                  <a:schemeClr val="bg1"/>
                </a:solidFill>
              </a:rPr>
              <a:t> </a:t>
            </a:r>
            <a:r>
              <a:rPr lang="en-US" altLang="hu-HU" sz="4500" dirty="0" err="1">
                <a:solidFill>
                  <a:schemeClr val="bg1"/>
                </a:solidFill>
              </a:rPr>
              <a:t>egestas</a:t>
            </a:r>
            <a:r>
              <a:rPr lang="en-US" altLang="hu-HU" sz="4500" dirty="0">
                <a:solidFill>
                  <a:schemeClr val="bg1"/>
                </a:solidFill>
              </a:rPr>
              <a:t>. </a:t>
            </a:r>
            <a:r>
              <a:rPr lang="en-US" altLang="hu-HU" sz="4500" dirty="0" err="1">
                <a:solidFill>
                  <a:schemeClr val="bg1"/>
                </a:solidFill>
              </a:rPr>
              <a:t>Mauris</a:t>
            </a:r>
            <a:r>
              <a:rPr lang="en-US" altLang="hu-HU" sz="4500" dirty="0">
                <a:solidFill>
                  <a:schemeClr val="bg1"/>
                </a:solidFill>
              </a:rPr>
              <a:t> </a:t>
            </a:r>
            <a:r>
              <a:rPr lang="en-US" altLang="hu-HU" sz="4500" dirty="0" err="1">
                <a:solidFill>
                  <a:schemeClr val="bg1"/>
                </a:solidFill>
              </a:rPr>
              <a:t>ut</a:t>
            </a:r>
            <a:r>
              <a:rPr lang="en-US" altLang="hu-HU" sz="4500" dirty="0">
                <a:solidFill>
                  <a:schemeClr val="bg1"/>
                </a:solidFill>
              </a:rPr>
              <a:t> </a:t>
            </a:r>
            <a:r>
              <a:rPr lang="en-US" altLang="hu-HU" sz="4500" dirty="0" err="1">
                <a:solidFill>
                  <a:schemeClr val="bg1"/>
                </a:solidFill>
              </a:rPr>
              <a:t>leo</a:t>
            </a:r>
            <a:r>
              <a:rPr lang="en-US" altLang="hu-HU" sz="4500" dirty="0">
                <a:solidFill>
                  <a:schemeClr val="bg1"/>
                </a:solidFill>
              </a:rPr>
              <a:t>. </a:t>
            </a:r>
            <a:r>
              <a:rPr lang="en-US" altLang="hu-HU" sz="4500" dirty="0" err="1">
                <a:solidFill>
                  <a:schemeClr val="bg1"/>
                </a:solidFill>
              </a:rPr>
              <a:t>Cras</a:t>
            </a:r>
            <a:r>
              <a:rPr lang="en-US" altLang="hu-HU" sz="4500" dirty="0">
                <a:solidFill>
                  <a:schemeClr val="bg1"/>
                </a:solidFill>
              </a:rPr>
              <a:t> </a:t>
            </a:r>
            <a:r>
              <a:rPr lang="en-US" altLang="hu-HU" sz="4500" dirty="0" err="1">
                <a:solidFill>
                  <a:schemeClr val="bg1"/>
                </a:solidFill>
              </a:rPr>
              <a:t>viverra</a:t>
            </a:r>
            <a:r>
              <a:rPr lang="en-US" altLang="hu-HU" sz="4500" dirty="0">
                <a:solidFill>
                  <a:schemeClr val="bg1"/>
                </a:solidFill>
              </a:rPr>
              <a:t> </a:t>
            </a:r>
            <a:r>
              <a:rPr lang="en-US" altLang="hu-HU" sz="4500" dirty="0" err="1">
                <a:solidFill>
                  <a:schemeClr val="bg1"/>
                </a:solidFill>
              </a:rPr>
              <a:t>metus</a:t>
            </a:r>
            <a:r>
              <a:rPr lang="en-US" altLang="hu-HU" sz="4500" dirty="0">
                <a:solidFill>
                  <a:schemeClr val="bg1"/>
                </a:solidFill>
              </a:rPr>
              <a:t> </a:t>
            </a:r>
            <a:r>
              <a:rPr lang="en-US" altLang="hu-HU" sz="4500" dirty="0" err="1">
                <a:solidFill>
                  <a:schemeClr val="bg1"/>
                </a:solidFill>
              </a:rPr>
              <a:t>rhoncus</a:t>
            </a:r>
            <a:r>
              <a:rPr lang="en-US" altLang="hu-HU" sz="4500" dirty="0">
                <a:solidFill>
                  <a:schemeClr val="bg1"/>
                </a:solidFill>
              </a:rPr>
              <a:t> sem. </a:t>
            </a:r>
            <a:r>
              <a:rPr lang="en-US" altLang="hu-HU" sz="4500" dirty="0" err="1">
                <a:solidFill>
                  <a:schemeClr val="bg1"/>
                </a:solidFill>
              </a:rPr>
              <a:t>Nulla</a:t>
            </a:r>
            <a:r>
              <a:rPr lang="en-US" altLang="hu-HU" sz="4500" dirty="0">
                <a:solidFill>
                  <a:schemeClr val="bg1"/>
                </a:solidFill>
              </a:rPr>
              <a:t> et </a:t>
            </a:r>
            <a:r>
              <a:rPr lang="en-US" altLang="hu-HU" sz="4500" dirty="0" err="1">
                <a:solidFill>
                  <a:schemeClr val="bg1"/>
                </a:solidFill>
              </a:rPr>
              <a:t>lectus</a:t>
            </a:r>
            <a:r>
              <a:rPr lang="en-US" altLang="hu-HU" sz="4500" dirty="0">
                <a:solidFill>
                  <a:schemeClr val="bg1"/>
                </a:solidFill>
              </a:rPr>
              <a:t> </a:t>
            </a:r>
            <a:r>
              <a:rPr lang="en-US" altLang="hu-HU" sz="4500" dirty="0" err="1">
                <a:solidFill>
                  <a:schemeClr val="bg1"/>
                </a:solidFill>
              </a:rPr>
              <a:t>vestibulum</a:t>
            </a:r>
            <a:r>
              <a:rPr lang="en-US" altLang="hu-HU" sz="4500" dirty="0">
                <a:solidFill>
                  <a:schemeClr val="bg1"/>
                </a:solidFill>
              </a:rPr>
              <a:t> </a:t>
            </a:r>
            <a:r>
              <a:rPr lang="en-US" altLang="hu-HU" sz="4500" dirty="0" err="1">
                <a:solidFill>
                  <a:schemeClr val="bg1"/>
                </a:solidFill>
              </a:rPr>
              <a:t>urna</a:t>
            </a:r>
            <a:r>
              <a:rPr lang="en-US" altLang="hu-HU" sz="4500" dirty="0">
                <a:solidFill>
                  <a:schemeClr val="bg1"/>
                </a:solidFill>
              </a:rPr>
              <a:t> </a:t>
            </a:r>
            <a:r>
              <a:rPr lang="en-US" altLang="hu-HU" sz="4500" dirty="0" err="1">
                <a:solidFill>
                  <a:schemeClr val="bg1"/>
                </a:solidFill>
              </a:rPr>
              <a:t>fringilla</a:t>
            </a:r>
            <a:r>
              <a:rPr lang="en-US" altLang="hu-HU" sz="4500" dirty="0">
                <a:solidFill>
                  <a:schemeClr val="bg1"/>
                </a:solidFill>
              </a:rPr>
              <a:t> </a:t>
            </a:r>
            <a:r>
              <a:rPr lang="en-US" altLang="hu-HU" sz="4500" dirty="0" err="1">
                <a:solidFill>
                  <a:schemeClr val="bg1"/>
                </a:solidFill>
              </a:rPr>
              <a:t>ultrices</a:t>
            </a:r>
            <a:r>
              <a:rPr lang="en-US" altLang="hu-HU" sz="4500" dirty="0">
                <a:solidFill>
                  <a:schemeClr val="bg1"/>
                </a:solidFill>
              </a:rPr>
              <a:t>. </a:t>
            </a:r>
            <a:r>
              <a:rPr lang="en-US" altLang="hu-HU" sz="4500" dirty="0" err="1">
                <a:solidFill>
                  <a:schemeClr val="bg1"/>
                </a:solidFill>
              </a:rPr>
              <a:t>Phasellus</a:t>
            </a:r>
            <a:r>
              <a:rPr lang="en-US" altLang="hu-HU" sz="4500" dirty="0">
                <a:solidFill>
                  <a:schemeClr val="bg1"/>
                </a:solidFill>
              </a:rPr>
              <a:t> </a:t>
            </a:r>
            <a:r>
              <a:rPr lang="en-US" altLang="hu-HU" sz="4500" dirty="0" err="1">
                <a:solidFill>
                  <a:schemeClr val="bg1"/>
                </a:solidFill>
              </a:rPr>
              <a:t>eu</a:t>
            </a:r>
            <a:r>
              <a:rPr lang="en-US" altLang="hu-HU" sz="4500" dirty="0">
                <a:solidFill>
                  <a:schemeClr val="bg1"/>
                </a:solidFill>
              </a:rPr>
              <a:t> </a:t>
            </a:r>
            <a:r>
              <a:rPr lang="en-US" altLang="hu-HU" sz="4500" dirty="0" err="1">
                <a:solidFill>
                  <a:schemeClr val="bg1"/>
                </a:solidFill>
              </a:rPr>
              <a:t>tellus</a:t>
            </a:r>
            <a:r>
              <a:rPr lang="en-US" altLang="hu-HU" sz="4500" dirty="0">
                <a:solidFill>
                  <a:schemeClr val="bg1"/>
                </a:solidFill>
              </a:rPr>
              <a:t> sit </a:t>
            </a:r>
            <a:r>
              <a:rPr lang="en-US" altLang="hu-HU" sz="4500" dirty="0" err="1">
                <a:solidFill>
                  <a:schemeClr val="bg1"/>
                </a:solidFill>
              </a:rPr>
              <a:t>amet</a:t>
            </a:r>
            <a:r>
              <a:rPr lang="en-US" altLang="hu-HU" sz="4500" dirty="0">
                <a:solidFill>
                  <a:schemeClr val="bg1"/>
                </a:solidFill>
              </a:rPr>
              <a:t> </a:t>
            </a:r>
            <a:r>
              <a:rPr lang="en-US" altLang="hu-HU" sz="4500" dirty="0" err="1">
                <a:solidFill>
                  <a:schemeClr val="bg1"/>
                </a:solidFill>
              </a:rPr>
              <a:t>tortor</a:t>
            </a:r>
            <a:r>
              <a:rPr lang="en-US" altLang="hu-HU" sz="4500" dirty="0">
                <a:solidFill>
                  <a:schemeClr val="bg1"/>
                </a:solidFill>
              </a:rPr>
              <a:t> </a:t>
            </a:r>
            <a:r>
              <a:rPr lang="en-US" altLang="hu-HU" sz="4500" dirty="0" err="1">
                <a:solidFill>
                  <a:schemeClr val="bg1"/>
                </a:solidFill>
              </a:rPr>
              <a:t>gravida</a:t>
            </a:r>
            <a:r>
              <a:rPr lang="en-US" altLang="hu-HU" sz="4500" dirty="0">
                <a:solidFill>
                  <a:schemeClr val="bg1"/>
                </a:solidFill>
              </a:rPr>
              <a:t> </a:t>
            </a:r>
            <a:r>
              <a:rPr lang="en-US" altLang="hu-HU" sz="4500" dirty="0" err="1">
                <a:solidFill>
                  <a:schemeClr val="bg1"/>
                </a:solidFill>
              </a:rPr>
              <a:t>placerat</a:t>
            </a:r>
            <a:r>
              <a:rPr lang="en-US" altLang="hu-HU" sz="4500" dirty="0">
                <a:solidFill>
                  <a:schemeClr val="bg1"/>
                </a:solidFill>
              </a:rPr>
              <a:t>. Integer </a:t>
            </a:r>
            <a:r>
              <a:rPr lang="en-US" altLang="hu-HU" sz="4500" dirty="0" err="1">
                <a:solidFill>
                  <a:schemeClr val="bg1"/>
                </a:solidFill>
              </a:rPr>
              <a:t>sapien</a:t>
            </a:r>
            <a:r>
              <a:rPr lang="en-US" altLang="hu-HU" sz="4500" dirty="0">
                <a:solidFill>
                  <a:schemeClr val="bg1"/>
                </a:solidFill>
              </a:rPr>
              <a:t> </a:t>
            </a:r>
            <a:r>
              <a:rPr lang="en-US" altLang="hu-HU" sz="4500" dirty="0" err="1">
                <a:solidFill>
                  <a:schemeClr val="bg1"/>
                </a:solidFill>
              </a:rPr>
              <a:t>est</a:t>
            </a:r>
            <a:r>
              <a:rPr lang="en-US" altLang="hu-HU" sz="4500" dirty="0">
                <a:solidFill>
                  <a:schemeClr val="bg1"/>
                </a:solidFill>
              </a:rPr>
              <a:t>, </a:t>
            </a:r>
            <a:r>
              <a:rPr lang="en-US" altLang="hu-HU" sz="4500" dirty="0" err="1">
                <a:solidFill>
                  <a:schemeClr val="bg1"/>
                </a:solidFill>
              </a:rPr>
              <a:t>iaculis</a:t>
            </a:r>
            <a:r>
              <a:rPr lang="en-US" altLang="hu-HU" sz="4500" dirty="0">
                <a:solidFill>
                  <a:schemeClr val="bg1"/>
                </a:solidFill>
              </a:rPr>
              <a:t> in, </a:t>
            </a:r>
            <a:r>
              <a:rPr lang="en-US" altLang="hu-HU" sz="4500" dirty="0" err="1">
                <a:solidFill>
                  <a:schemeClr val="bg1"/>
                </a:solidFill>
              </a:rPr>
              <a:t>pretium</a:t>
            </a:r>
            <a:r>
              <a:rPr lang="en-US" altLang="hu-HU" sz="4500" dirty="0">
                <a:solidFill>
                  <a:schemeClr val="bg1"/>
                </a:solidFill>
              </a:rPr>
              <a:t> </a:t>
            </a:r>
            <a:r>
              <a:rPr lang="en-US" altLang="hu-HU" sz="4500" dirty="0" err="1">
                <a:solidFill>
                  <a:schemeClr val="bg1"/>
                </a:solidFill>
              </a:rPr>
              <a:t>quis</a:t>
            </a:r>
            <a:r>
              <a:rPr lang="en-US" altLang="hu-HU" sz="4500" dirty="0">
                <a:solidFill>
                  <a:schemeClr val="bg1"/>
                </a:solidFill>
              </a:rPr>
              <a:t>, </a:t>
            </a:r>
            <a:r>
              <a:rPr lang="en-US" altLang="hu-HU" sz="4500" dirty="0" err="1">
                <a:solidFill>
                  <a:schemeClr val="bg1"/>
                </a:solidFill>
              </a:rPr>
              <a:t>viverra</a:t>
            </a:r>
            <a:r>
              <a:rPr lang="en-US" altLang="hu-HU" sz="4500" dirty="0">
                <a:solidFill>
                  <a:schemeClr val="bg1"/>
                </a:solidFill>
              </a:rPr>
              <a:t> ac, </a:t>
            </a:r>
            <a:r>
              <a:rPr lang="en-US" altLang="hu-HU" sz="4500" dirty="0" err="1">
                <a:solidFill>
                  <a:schemeClr val="bg1"/>
                </a:solidFill>
              </a:rPr>
              <a:t>nunc</a:t>
            </a:r>
            <a:r>
              <a:rPr lang="en-US" altLang="hu-HU" sz="4500" dirty="0">
                <a:solidFill>
                  <a:schemeClr val="bg1"/>
                </a:solidFill>
              </a:rPr>
              <a:t>. </a:t>
            </a:r>
            <a:r>
              <a:rPr lang="en-US" altLang="hu-HU" sz="4500" dirty="0" err="1">
                <a:solidFill>
                  <a:schemeClr val="bg1"/>
                </a:solidFill>
              </a:rPr>
              <a:t>Praesent</a:t>
            </a:r>
            <a:r>
              <a:rPr lang="en-US" altLang="hu-HU" sz="4500" dirty="0">
                <a:solidFill>
                  <a:schemeClr val="bg1"/>
                </a:solidFill>
              </a:rPr>
              <a:t> </a:t>
            </a:r>
            <a:r>
              <a:rPr lang="en-US" altLang="hu-HU" sz="4500" dirty="0" err="1">
                <a:solidFill>
                  <a:schemeClr val="bg1"/>
                </a:solidFill>
              </a:rPr>
              <a:t>eget</a:t>
            </a:r>
            <a:r>
              <a:rPr lang="en-US" altLang="hu-HU" sz="4500" dirty="0">
                <a:solidFill>
                  <a:schemeClr val="bg1"/>
                </a:solidFill>
              </a:rPr>
              <a:t> </a:t>
            </a:r>
            <a:r>
              <a:rPr lang="en-US" altLang="hu-HU" sz="4500" dirty="0" err="1">
                <a:solidFill>
                  <a:schemeClr val="bg1"/>
                </a:solidFill>
              </a:rPr>
              <a:t>sem</a:t>
            </a:r>
            <a:r>
              <a:rPr lang="en-US" altLang="hu-HU" sz="4500" dirty="0">
                <a:solidFill>
                  <a:schemeClr val="bg1"/>
                </a:solidFill>
              </a:rPr>
              <a:t> </a:t>
            </a:r>
            <a:r>
              <a:rPr lang="en-US" altLang="hu-HU" sz="4500" dirty="0" err="1">
                <a:solidFill>
                  <a:schemeClr val="bg1"/>
                </a:solidFill>
              </a:rPr>
              <a:t>vel</a:t>
            </a:r>
            <a:r>
              <a:rPr lang="en-US" altLang="hu-HU" sz="4500" dirty="0">
                <a:solidFill>
                  <a:schemeClr val="bg1"/>
                </a:solidFill>
              </a:rPr>
              <a:t> </a:t>
            </a:r>
            <a:r>
              <a:rPr lang="en-US" altLang="hu-HU" sz="4500" dirty="0" err="1">
                <a:solidFill>
                  <a:schemeClr val="bg1"/>
                </a:solidFill>
              </a:rPr>
              <a:t>leo</a:t>
            </a:r>
            <a:r>
              <a:rPr lang="en-US" altLang="hu-HU" sz="4500" dirty="0">
                <a:solidFill>
                  <a:schemeClr val="bg1"/>
                </a:solidFill>
              </a:rPr>
              <a:t> </a:t>
            </a:r>
            <a:r>
              <a:rPr lang="en-US" altLang="hu-HU" sz="4500" dirty="0" err="1">
                <a:solidFill>
                  <a:schemeClr val="bg1"/>
                </a:solidFill>
              </a:rPr>
              <a:t>ultrices</a:t>
            </a:r>
            <a:r>
              <a:rPr lang="en-US" altLang="hu-HU" sz="4500" dirty="0">
                <a:solidFill>
                  <a:schemeClr val="bg1"/>
                </a:solidFill>
              </a:rPr>
              <a:t> </a:t>
            </a:r>
            <a:r>
              <a:rPr lang="en-US" altLang="hu-HU" sz="4500" dirty="0" err="1">
                <a:solidFill>
                  <a:schemeClr val="bg1"/>
                </a:solidFill>
              </a:rPr>
              <a:t>bibendum</a:t>
            </a:r>
            <a:r>
              <a:rPr lang="en-US" altLang="hu-HU" sz="4500" dirty="0">
                <a:solidFill>
                  <a:schemeClr val="bg1"/>
                </a:solidFill>
              </a:rPr>
              <a:t>. </a:t>
            </a:r>
            <a:r>
              <a:rPr lang="en-US" altLang="hu-HU" sz="4500" dirty="0" err="1">
                <a:solidFill>
                  <a:schemeClr val="bg1"/>
                </a:solidFill>
              </a:rPr>
              <a:t>Aenean</a:t>
            </a:r>
            <a:r>
              <a:rPr lang="en-US" altLang="hu-HU" sz="4500" dirty="0">
                <a:solidFill>
                  <a:schemeClr val="bg1"/>
                </a:solidFill>
              </a:rPr>
              <a:t> </a:t>
            </a:r>
            <a:r>
              <a:rPr lang="en-US" altLang="hu-HU" sz="4500" dirty="0" err="1">
                <a:solidFill>
                  <a:schemeClr val="bg1"/>
                </a:solidFill>
              </a:rPr>
              <a:t>faucibus</a:t>
            </a:r>
            <a:r>
              <a:rPr lang="en-US" altLang="hu-HU" sz="4500" dirty="0">
                <a:solidFill>
                  <a:schemeClr val="bg1"/>
                </a:solidFill>
              </a:rPr>
              <a:t>. </a:t>
            </a:r>
            <a:r>
              <a:rPr lang="en-US" altLang="hu-HU" sz="4500" dirty="0" err="1">
                <a:solidFill>
                  <a:schemeClr val="bg1"/>
                </a:solidFill>
              </a:rPr>
              <a:t>Morbi</a:t>
            </a:r>
            <a:r>
              <a:rPr lang="en-US" altLang="hu-HU" sz="4500" dirty="0">
                <a:solidFill>
                  <a:schemeClr val="bg1"/>
                </a:solidFill>
              </a:rPr>
              <a:t> dolor </a:t>
            </a:r>
            <a:r>
              <a:rPr lang="en-US" altLang="hu-HU" sz="4500" dirty="0" err="1">
                <a:solidFill>
                  <a:schemeClr val="bg1"/>
                </a:solidFill>
              </a:rPr>
              <a:t>nulla</a:t>
            </a:r>
            <a:r>
              <a:rPr lang="en-US" altLang="hu-HU" sz="4500" dirty="0">
                <a:solidFill>
                  <a:schemeClr val="bg1"/>
                </a:solidFill>
              </a:rPr>
              <a:t>, </a:t>
            </a:r>
            <a:r>
              <a:rPr lang="en-US" altLang="hu-HU" sz="4500" dirty="0" err="1">
                <a:solidFill>
                  <a:schemeClr val="bg1"/>
                </a:solidFill>
              </a:rPr>
              <a:t>malesuada</a:t>
            </a:r>
            <a:r>
              <a:rPr lang="en-US" altLang="hu-HU" sz="4500" dirty="0">
                <a:solidFill>
                  <a:schemeClr val="bg1"/>
                </a:solidFill>
              </a:rPr>
              <a:t> </a:t>
            </a:r>
            <a:r>
              <a:rPr lang="en-US" altLang="hu-HU" sz="4500" dirty="0" err="1">
                <a:solidFill>
                  <a:schemeClr val="bg1"/>
                </a:solidFill>
              </a:rPr>
              <a:t>eu</a:t>
            </a:r>
            <a:r>
              <a:rPr lang="en-US" altLang="hu-HU" sz="4500" dirty="0">
                <a:solidFill>
                  <a:schemeClr val="bg1"/>
                </a:solidFill>
              </a:rPr>
              <a:t>, </a:t>
            </a:r>
            <a:r>
              <a:rPr lang="en-US" altLang="hu-HU" sz="4500" dirty="0" err="1">
                <a:solidFill>
                  <a:schemeClr val="bg1"/>
                </a:solidFill>
              </a:rPr>
              <a:t>pulvinar</a:t>
            </a:r>
            <a:r>
              <a:rPr lang="en-US" altLang="hu-HU" sz="4500" dirty="0">
                <a:solidFill>
                  <a:schemeClr val="bg1"/>
                </a:solidFill>
              </a:rPr>
              <a:t> at, </a:t>
            </a:r>
            <a:r>
              <a:rPr lang="en-US" altLang="hu-HU" sz="4500" dirty="0" err="1">
                <a:solidFill>
                  <a:schemeClr val="bg1"/>
                </a:solidFill>
              </a:rPr>
              <a:t>mollis</a:t>
            </a:r>
            <a:r>
              <a:rPr lang="en-US" altLang="hu-HU" sz="4500" dirty="0">
                <a:solidFill>
                  <a:schemeClr val="bg1"/>
                </a:solidFill>
              </a:rPr>
              <a:t> ac, </a:t>
            </a:r>
            <a:r>
              <a:rPr lang="en-US" altLang="hu-HU" sz="4500" dirty="0" err="1">
                <a:solidFill>
                  <a:schemeClr val="bg1"/>
                </a:solidFill>
              </a:rPr>
              <a:t>nulla</a:t>
            </a:r>
            <a:r>
              <a:rPr lang="en-US" altLang="hu-HU" sz="4500" dirty="0">
                <a:solidFill>
                  <a:schemeClr val="bg1"/>
                </a:solidFill>
              </a:rPr>
              <a:t>. </a:t>
            </a:r>
            <a:r>
              <a:rPr lang="en-US" altLang="hu-HU" sz="4500" dirty="0" err="1">
                <a:solidFill>
                  <a:schemeClr val="bg1"/>
                </a:solidFill>
              </a:rPr>
              <a:t>Curabitur</a:t>
            </a:r>
            <a:r>
              <a:rPr lang="en-US" altLang="hu-HU" sz="4500" dirty="0">
                <a:solidFill>
                  <a:schemeClr val="bg1"/>
                </a:solidFill>
              </a:rPr>
              <a:t> </a:t>
            </a:r>
            <a:r>
              <a:rPr lang="en-US" altLang="hu-HU" sz="4500" dirty="0" err="1">
                <a:solidFill>
                  <a:schemeClr val="bg1"/>
                </a:solidFill>
              </a:rPr>
              <a:t>auctor</a:t>
            </a:r>
            <a:r>
              <a:rPr lang="en-US" altLang="hu-HU" sz="4500" dirty="0">
                <a:solidFill>
                  <a:schemeClr val="bg1"/>
                </a:solidFill>
              </a:rPr>
              <a:t> semper </a:t>
            </a:r>
            <a:r>
              <a:rPr lang="en-US" altLang="hu-HU" sz="4500" dirty="0" err="1">
                <a:solidFill>
                  <a:schemeClr val="bg1"/>
                </a:solidFill>
              </a:rPr>
              <a:t>nulla</a:t>
            </a:r>
            <a:r>
              <a:rPr lang="en-US" altLang="hu-HU" sz="4500" dirty="0">
                <a:solidFill>
                  <a:schemeClr val="bg1"/>
                </a:solidFill>
              </a:rPr>
              <a:t>. </a:t>
            </a:r>
            <a:r>
              <a:rPr lang="en-US" altLang="hu-HU" sz="4500" dirty="0" err="1">
                <a:solidFill>
                  <a:schemeClr val="bg1"/>
                </a:solidFill>
              </a:rPr>
              <a:t>Donec</a:t>
            </a:r>
            <a:r>
              <a:rPr lang="en-US" altLang="hu-HU" sz="4500" dirty="0">
                <a:solidFill>
                  <a:schemeClr val="bg1"/>
                </a:solidFill>
              </a:rPr>
              <a:t> </a:t>
            </a:r>
            <a:r>
              <a:rPr lang="en-US" altLang="hu-HU" sz="4500" dirty="0" err="1">
                <a:solidFill>
                  <a:schemeClr val="bg1"/>
                </a:solidFill>
              </a:rPr>
              <a:t>varius</a:t>
            </a:r>
            <a:r>
              <a:rPr lang="en-US" altLang="hu-HU" sz="4500" dirty="0">
                <a:solidFill>
                  <a:schemeClr val="bg1"/>
                </a:solidFill>
              </a:rPr>
              <a:t> </a:t>
            </a:r>
            <a:r>
              <a:rPr lang="en-US" altLang="hu-HU" sz="4500" dirty="0" err="1">
                <a:solidFill>
                  <a:schemeClr val="bg1"/>
                </a:solidFill>
              </a:rPr>
              <a:t>orci</a:t>
            </a:r>
            <a:r>
              <a:rPr lang="en-US" altLang="hu-HU" sz="4500" dirty="0">
                <a:solidFill>
                  <a:schemeClr val="bg1"/>
                </a:solidFill>
              </a:rPr>
              <a:t> </a:t>
            </a:r>
            <a:r>
              <a:rPr lang="en-US" altLang="hu-HU" sz="4500" dirty="0" err="1">
                <a:solidFill>
                  <a:schemeClr val="bg1"/>
                </a:solidFill>
              </a:rPr>
              <a:t>eget</a:t>
            </a:r>
            <a:r>
              <a:rPr lang="en-US" altLang="hu-HU" sz="4500" dirty="0">
                <a:solidFill>
                  <a:schemeClr val="bg1"/>
                </a:solidFill>
              </a:rPr>
              <a:t> </a:t>
            </a:r>
            <a:r>
              <a:rPr lang="en-US" altLang="hu-HU" sz="4500" dirty="0" err="1">
                <a:solidFill>
                  <a:schemeClr val="bg1"/>
                </a:solidFill>
              </a:rPr>
              <a:t>risus</a:t>
            </a:r>
            <a:r>
              <a:rPr lang="en-US" altLang="hu-HU" sz="4500" dirty="0">
                <a:solidFill>
                  <a:schemeClr val="bg1"/>
                </a:solidFill>
              </a:rPr>
              <a:t>. </a:t>
            </a:r>
            <a:r>
              <a:rPr lang="en-US" altLang="hu-HU" sz="4500" dirty="0" err="1">
                <a:solidFill>
                  <a:schemeClr val="bg1"/>
                </a:solidFill>
              </a:rPr>
              <a:t>Duis</a:t>
            </a:r>
            <a:r>
              <a:rPr lang="en-US" altLang="hu-HU" sz="4500" dirty="0">
                <a:solidFill>
                  <a:schemeClr val="bg1"/>
                </a:solidFill>
              </a:rPr>
              <a:t> </a:t>
            </a:r>
            <a:r>
              <a:rPr lang="en-US" altLang="hu-HU" sz="4500" dirty="0" err="1">
                <a:solidFill>
                  <a:schemeClr val="bg1"/>
                </a:solidFill>
              </a:rPr>
              <a:t>nibh</a:t>
            </a:r>
            <a:r>
              <a:rPr lang="en-US" altLang="hu-HU" sz="4500" dirty="0">
                <a:solidFill>
                  <a:schemeClr val="bg1"/>
                </a:solidFill>
              </a:rPr>
              <a:t> mi, </a:t>
            </a:r>
            <a:r>
              <a:rPr lang="en-US" altLang="hu-HU" sz="4500" dirty="0" err="1">
                <a:solidFill>
                  <a:schemeClr val="bg1"/>
                </a:solidFill>
              </a:rPr>
              <a:t>congue</a:t>
            </a:r>
            <a:r>
              <a:rPr lang="en-US" altLang="hu-HU" sz="4500" dirty="0">
                <a:solidFill>
                  <a:schemeClr val="bg1"/>
                </a:solidFill>
              </a:rPr>
              <a:t> </a:t>
            </a:r>
            <a:r>
              <a:rPr lang="en-US" altLang="hu-HU" sz="4500" dirty="0" err="1">
                <a:solidFill>
                  <a:schemeClr val="bg1"/>
                </a:solidFill>
              </a:rPr>
              <a:t>eu</a:t>
            </a:r>
            <a:r>
              <a:rPr lang="en-US" altLang="hu-HU" sz="4500" dirty="0">
                <a:solidFill>
                  <a:schemeClr val="bg1"/>
                </a:solidFill>
              </a:rPr>
              <a:t>, </a:t>
            </a:r>
            <a:r>
              <a:rPr lang="en-US" altLang="hu-HU" sz="4500" dirty="0" err="1">
                <a:solidFill>
                  <a:schemeClr val="bg1"/>
                </a:solidFill>
              </a:rPr>
              <a:t>accumsan</a:t>
            </a:r>
            <a:r>
              <a:rPr lang="en-US" altLang="hu-HU" sz="4500" dirty="0">
                <a:solidFill>
                  <a:schemeClr val="bg1"/>
                </a:solidFill>
              </a:rPr>
              <a:t> </a:t>
            </a:r>
            <a:r>
              <a:rPr lang="en-US" altLang="hu-HU" sz="4500" dirty="0" err="1">
                <a:solidFill>
                  <a:schemeClr val="bg1"/>
                </a:solidFill>
              </a:rPr>
              <a:t>eleifend</a:t>
            </a:r>
            <a:r>
              <a:rPr lang="en-US" altLang="hu-HU" sz="4500" dirty="0">
                <a:solidFill>
                  <a:schemeClr val="bg1"/>
                </a:solidFill>
              </a:rPr>
              <a:t>, </a:t>
            </a:r>
            <a:r>
              <a:rPr lang="en-US" altLang="hu-HU" sz="4500" dirty="0" err="1">
                <a:solidFill>
                  <a:schemeClr val="bg1"/>
                </a:solidFill>
              </a:rPr>
              <a:t>sagittis</a:t>
            </a:r>
            <a:r>
              <a:rPr lang="en-US" altLang="hu-HU" sz="4500" dirty="0">
                <a:solidFill>
                  <a:schemeClr val="bg1"/>
                </a:solidFill>
              </a:rPr>
              <a:t> </a:t>
            </a:r>
            <a:r>
              <a:rPr lang="en-US" altLang="hu-HU" sz="4500" dirty="0" err="1">
                <a:solidFill>
                  <a:schemeClr val="bg1"/>
                </a:solidFill>
              </a:rPr>
              <a:t>quis</a:t>
            </a:r>
            <a:r>
              <a:rPr lang="en-US" altLang="hu-HU" sz="4500" dirty="0">
                <a:solidFill>
                  <a:schemeClr val="bg1"/>
                </a:solidFill>
              </a:rPr>
              <a:t>, diam. </a:t>
            </a:r>
            <a:r>
              <a:rPr lang="en-US" altLang="hu-HU" sz="4500" dirty="0" err="1">
                <a:solidFill>
                  <a:schemeClr val="bg1"/>
                </a:solidFill>
              </a:rPr>
              <a:t>Duis</a:t>
            </a:r>
            <a:r>
              <a:rPr lang="en-US" altLang="hu-HU" sz="4500" dirty="0">
                <a:solidFill>
                  <a:schemeClr val="bg1"/>
                </a:solidFill>
              </a:rPr>
              <a:t> </a:t>
            </a:r>
            <a:r>
              <a:rPr lang="en-US" altLang="hu-HU" sz="4500" dirty="0" err="1">
                <a:solidFill>
                  <a:schemeClr val="bg1"/>
                </a:solidFill>
              </a:rPr>
              <a:t>eget</a:t>
            </a:r>
            <a:r>
              <a:rPr lang="en-US" altLang="hu-HU" sz="4500" dirty="0">
                <a:solidFill>
                  <a:schemeClr val="bg1"/>
                </a:solidFill>
              </a:rPr>
              <a:t> </a:t>
            </a:r>
            <a:r>
              <a:rPr lang="en-US" altLang="hu-HU" sz="4500" dirty="0" err="1">
                <a:solidFill>
                  <a:schemeClr val="bg1"/>
                </a:solidFill>
              </a:rPr>
              <a:t>orci</a:t>
            </a:r>
            <a:r>
              <a:rPr lang="en-US" altLang="hu-HU" sz="4500" dirty="0">
                <a:solidFill>
                  <a:schemeClr val="bg1"/>
                </a:solidFill>
              </a:rPr>
              <a:t> sit </a:t>
            </a:r>
            <a:r>
              <a:rPr lang="en-US" altLang="hu-HU" sz="4500" dirty="0" err="1">
                <a:solidFill>
                  <a:schemeClr val="bg1"/>
                </a:solidFill>
              </a:rPr>
              <a:t>amet</a:t>
            </a:r>
            <a:r>
              <a:rPr lang="en-US" altLang="hu-HU" sz="4500" dirty="0">
                <a:solidFill>
                  <a:schemeClr val="bg1"/>
                </a:solidFill>
              </a:rPr>
              <a:t> </a:t>
            </a:r>
            <a:r>
              <a:rPr lang="en-US" altLang="hu-HU" sz="4500" dirty="0" err="1">
                <a:solidFill>
                  <a:schemeClr val="bg1"/>
                </a:solidFill>
              </a:rPr>
              <a:t>orci</a:t>
            </a:r>
            <a:r>
              <a:rPr lang="en-US" altLang="hu-HU" sz="4500" dirty="0">
                <a:solidFill>
                  <a:schemeClr val="bg1"/>
                </a:solidFill>
              </a:rPr>
              <a:t> </a:t>
            </a:r>
            <a:r>
              <a:rPr lang="en-US" altLang="hu-HU" sz="4500" dirty="0" err="1">
                <a:solidFill>
                  <a:schemeClr val="bg1"/>
                </a:solidFill>
              </a:rPr>
              <a:t>dignissim</a:t>
            </a:r>
            <a:r>
              <a:rPr lang="en-US" altLang="hu-HU" sz="4500" dirty="0">
                <a:solidFill>
                  <a:schemeClr val="bg1"/>
                </a:solidFill>
              </a:rPr>
              <a:t> </a:t>
            </a:r>
            <a:r>
              <a:rPr lang="en-US" altLang="hu-HU" sz="4500" dirty="0" err="1">
                <a:solidFill>
                  <a:schemeClr val="bg1"/>
                </a:solidFill>
              </a:rPr>
              <a:t>rutrum</a:t>
            </a:r>
            <a:r>
              <a:rPr lang="en-US" altLang="hu-HU" sz="4500" dirty="0">
                <a:solidFill>
                  <a:schemeClr val="bg1"/>
                </a:solidFill>
              </a:rPr>
              <a:t>.</a:t>
            </a:r>
          </a:p>
        </p:txBody>
      </p:sp>
      <p:sp>
        <p:nvSpPr>
          <p:cNvPr id="3096" name="Shape 96"/>
          <p:cNvSpPr txBox="1">
            <a:spLocks noChangeArrowheads="1"/>
          </p:cNvSpPr>
          <p:nvPr/>
        </p:nvSpPr>
        <p:spPr bwMode="auto">
          <a:xfrm>
            <a:off x="304800" y="32988250"/>
            <a:ext cx="12331700" cy="657225"/>
          </a:xfrm>
          <a:prstGeom prst="rect">
            <a:avLst/>
          </a:prstGeom>
          <a:solidFill>
            <a:srgbClr val="0080A5"/>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buClr>
                <a:srgbClr val="000000"/>
              </a:buClr>
              <a:buSzPct val="25000"/>
              <a:buFont typeface="Arial" panose="020B0604020202020204" pitchFamily="34" charset="0"/>
              <a:buNone/>
            </a:pPr>
            <a:r>
              <a:rPr lang="hu-HU" altLang="hu-HU" sz="4500">
                <a:solidFill>
                  <a:schemeClr val="bg1"/>
                </a:solidFill>
              </a:rPr>
              <a:t>Fig. 1.</a:t>
            </a:r>
            <a:endParaRPr lang="en-US" altLang="hu-HU" sz="4500">
              <a:solidFill>
                <a:schemeClr val="bg1"/>
              </a:solidFill>
            </a:endParaRPr>
          </a:p>
        </p:txBody>
      </p:sp>
      <p:sp>
        <p:nvSpPr>
          <p:cNvPr id="3097" name="Shape 96"/>
          <p:cNvSpPr txBox="1">
            <a:spLocks noChangeArrowheads="1"/>
          </p:cNvSpPr>
          <p:nvPr/>
        </p:nvSpPr>
        <p:spPr bwMode="auto">
          <a:xfrm>
            <a:off x="13317538" y="32942213"/>
            <a:ext cx="12271375" cy="703262"/>
          </a:xfrm>
          <a:prstGeom prst="rect">
            <a:avLst/>
          </a:prstGeom>
          <a:solidFill>
            <a:srgbClr val="0080A5"/>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buClr>
                <a:srgbClr val="000000"/>
              </a:buClr>
              <a:buSzPct val="25000"/>
              <a:buFont typeface="Arial" panose="020B0604020202020204" pitchFamily="34" charset="0"/>
              <a:buNone/>
            </a:pPr>
            <a:r>
              <a:rPr lang="hu-HU" altLang="hu-HU" sz="4500">
                <a:solidFill>
                  <a:schemeClr val="bg1"/>
                </a:solidFill>
              </a:rPr>
              <a:t>Fig. 2.</a:t>
            </a:r>
            <a:endParaRPr lang="en-US" altLang="hu-HU" sz="4500">
              <a:solidFill>
                <a:schemeClr val="bg1"/>
              </a:solidFill>
            </a:endParaRPr>
          </a:p>
        </p:txBody>
      </p:sp>
      <p:sp>
        <p:nvSpPr>
          <p:cNvPr id="2" name="Obdĺžnik 1"/>
          <p:cNvSpPr/>
          <p:nvPr/>
        </p:nvSpPr>
        <p:spPr>
          <a:xfrm>
            <a:off x="21537534" y="44780795"/>
            <a:ext cx="3070071" cy="923330"/>
          </a:xfrm>
          <a:prstGeom prst="rect">
            <a:avLst/>
          </a:prstGeom>
          <a:noFill/>
        </p:spPr>
        <p:txBody>
          <a:bodyPr wrap="none" lIns="91440" tIns="45720" rIns="91440" bIns="45720">
            <a:spAutoFit/>
          </a:bodyPr>
          <a:lstStyle/>
          <a:p>
            <a:pPr algn="ctr"/>
            <a:r>
              <a:rPr lang="hu-HU" sz="5400" b="1" cap="none" spc="0" dirty="0">
                <a:ln w="22225">
                  <a:solidFill>
                    <a:schemeClr val="accent2"/>
                  </a:solidFill>
                  <a:prstDash val="solid"/>
                </a:ln>
                <a:solidFill>
                  <a:schemeClr val="accent2">
                    <a:lumMod val="40000"/>
                    <a:lumOff val="60000"/>
                  </a:schemeClr>
                </a:solidFill>
                <a:effectLst/>
              </a:rPr>
              <a:t>AIS</a:t>
            </a:r>
            <a:r>
              <a:rPr lang="en-US" sz="5400" b="1" cap="none" spc="0" dirty="0">
                <a:ln w="22225">
                  <a:solidFill>
                    <a:schemeClr val="accent2"/>
                  </a:solidFill>
                  <a:prstDash val="solid"/>
                </a:ln>
                <a:solidFill>
                  <a:schemeClr val="accent2">
                    <a:lumMod val="40000"/>
                    <a:lumOff val="60000"/>
                  </a:schemeClr>
                </a:solidFill>
                <a:effectLst/>
              </a:rPr>
              <a:t> 2020</a:t>
            </a:r>
            <a:endParaRPr lang="sk-SK" sz="5400" b="1" cap="none" spc="0" dirty="0">
              <a:ln w="22225">
                <a:solidFill>
                  <a:schemeClr val="accent2"/>
                </a:solidFill>
                <a:prstDash val="solid"/>
              </a:ln>
              <a:solidFill>
                <a:schemeClr val="accent2">
                  <a:lumMod val="40000"/>
                  <a:lumOff val="60000"/>
                </a:schemeClr>
              </a:solidFill>
              <a:effectLst/>
            </a:endParaRPr>
          </a:p>
        </p:txBody>
      </p:sp>
    </p:spTree>
  </p:cSld>
  <p:clrMapOvr>
    <a:masterClrMapping/>
  </p:clrMapOvr>
</p:sld>
</file>

<file path=ppt/theme/theme1.xml><?xml version="1.0" encoding="utf-8"?>
<a:theme xmlns:a="http://schemas.openxmlformats.org/drawingml/2006/main" name="Office-téma">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70</TotalTime>
  <Words>577</Words>
  <Application>Microsoft Office PowerPoint</Application>
  <PresentationFormat>Egyéni</PresentationFormat>
  <Paragraphs>20</Paragraphs>
  <Slides>1</Slides>
  <Notes>1</Notes>
  <HiddenSlides>0</HiddenSlides>
  <MMClips>0</MMClips>
  <ScaleCrop>false</ScaleCrop>
  <HeadingPairs>
    <vt:vector size="6" baseType="variant">
      <vt:variant>
        <vt:lpstr>Használt betűtípusok</vt:lpstr>
      </vt:variant>
      <vt:variant>
        <vt:i4>2</vt:i4>
      </vt:variant>
      <vt:variant>
        <vt:lpstr>Téma</vt:lpstr>
      </vt:variant>
      <vt:variant>
        <vt:i4>1</vt:i4>
      </vt:variant>
      <vt:variant>
        <vt:lpstr>Diacímek</vt:lpstr>
      </vt:variant>
      <vt:variant>
        <vt:i4>1</vt:i4>
      </vt:variant>
    </vt:vector>
  </HeadingPairs>
  <TitlesOfParts>
    <vt:vector size="4" baseType="lpstr">
      <vt:lpstr>Arial</vt:lpstr>
      <vt:lpstr>Calibri</vt:lpstr>
      <vt:lpstr>Office-téma</vt:lpstr>
      <vt:lpstr>PowerPoint-bemutató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PowerPoint-bemutató</dc:title>
  <dc:creator>AIS 2020</dc:creator>
  <cp:lastModifiedBy>Dr. Orosz Gábor Tamás</cp:lastModifiedBy>
  <cp:revision>26</cp:revision>
  <dcterms:modified xsi:type="dcterms:W3CDTF">2020-10-18T18:30:18Z</dcterms:modified>
</cp:coreProperties>
</file>