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57c8d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57c8d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57c8db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57c8db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57c8db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57c8db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57c8dbc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57c8d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57c8db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57c8db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57c8dbc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57c8dbc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57c8db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57c8db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57c8dbc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57c8dbc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57c8dbc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57c8dbc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57c8dbc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57c8db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fasttext.cc/docs/en/crawl-vecto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81775" y="2486350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Solving Business Problems with NLP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Juber Rahman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75" y="492300"/>
            <a:ext cx="7690850" cy="19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225" y="3307525"/>
            <a:ext cx="2267975" cy="14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50" y="3626725"/>
            <a:ext cx="3566700" cy="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Bag of Words (</a:t>
            </a:r>
            <a:r>
              <a:rPr lang="en"/>
              <a:t>Countvectorizer</a:t>
            </a:r>
            <a:r>
              <a:rPr lang="en"/>
              <a:t>)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Does not consider the context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Does not account for semantic order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new sentences contain new words, thus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increasing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vocabulary size and thereby, the length of the vectors.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vectors would also contain many 0s, thereby resulting in a sparse matrix (not good for an model for learning)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retains no information on the grammar of the sentences nor on the ordering of the words in the text.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Introduces curse of dimensionality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6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“Eat to Live” and “Live to Eat“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Eat -1, To- stopword, Live- 1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“You like him” and “You are like him”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You -1, like -1, he -1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00" y="552350"/>
            <a:ext cx="42787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Limitations of Bag of Words TF-IDF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It computes document similarity directly in the word-count space, which may be slow for large vocabularies.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It assumes that the counts of different words provide independent evidence of similarity.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It makes no use of semantic similarities (</a:t>
            </a:r>
            <a:r>
              <a:rPr lang="en" sz="1350">
                <a:solidFill>
                  <a:srgbClr val="26313D"/>
                </a:solidFill>
                <a:highlight>
                  <a:srgbClr val="FEFEFE"/>
                </a:highlight>
              </a:rPr>
              <a:t>meaning and relationship) </a:t>
            </a:r>
            <a:r>
              <a:rPr lang="en">
                <a:solidFill>
                  <a:schemeClr val="dk1"/>
                </a:solidFill>
              </a:rPr>
              <a:t>between words.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Okay for information retrieval but not good for search engine optimization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e.g.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searching for information related to the word “king”. In such a case, the TF-IDF will only consider the word “king”. Synonyms like “ruler” or “monarch” would be treated as completely different entities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Ref: https://towardsdatascience.com/whats-in-a-word-da7373a8ccb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Alternatives- Word2Vec method</a:t>
            </a:r>
            <a:endParaRPr b="1"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711250"/>
            <a:ext cx="8520600" cy="1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algorithm that accepts text corpus as an input and outputs a vector representation for each word in the document.</a:t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retains the semantic meaning of different words in a document.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different techniques can be used -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CBOW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Skip-Gram</a:t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Neural network classifiers are used</a:t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0" y="1148650"/>
            <a:ext cx="55149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Bag-Of-Words and Skip gram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97700" y="3476675"/>
            <a:ext cx="74787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gram - t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ries to use the current word w in order to predict its neighbors (i.e., its context)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CBOW- uses each of these contexts to predict the current word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75" y="1017725"/>
            <a:ext cx="3700641" cy="2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Illustrated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71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“Medium blog” is a 2-gram (a bigram)                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“Write on Medium” is a 3-gram (trigram)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“A Medium blog post” is a 4-gram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Another example-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“I love this article” has four words and n=4.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n=2, i.e bigram, then the columns would be — [“I love”, “love this”, ‘this article”]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n=3, i.e trigram, then the columns would be — [“I love this”, ”love this article”]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n=4,i.e four-gram, then the column would be -[‘“I love this article”]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614125" y="1080200"/>
            <a:ext cx="36912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CountVectorizer(ngram_range = (1,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CountVectorizer(ngram_range = (2, 2), stop_words='english')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gram- Illustrated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5" y="1134375"/>
            <a:ext cx="4887572" cy="17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922" y="984125"/>
            <a:ext cx="3799228" cy="359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Spacy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Gensim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FastText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GloVe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Further Readings: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https://nlp.stanford.edu/projects/glove/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https://fasttext.cc/docs/en/crawl-vectors.html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