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1B68B-8E02-43F4-8BD3-851231355D0C}" v="36" dt="2021-12-16T14:17:32.109"/>
    <p1510:client id="{87A632D1-BABA-026D-7F92-8FD4CFBE22CA}" v="11" dt="2021-12-16T17:21:21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joms Dobiss (U2187128)" userId="S::u2187128@unimail.hud.ac.uk::4e7b49fa-75fc-409f-bbee-807812feb244" providerId="AD" clId="Web-{87A632D1-BABA-026D-7F92-8FD4CFBE22CA}"/>
    <pc:docChg chg="modSld">
      <pc:chgData name="Artjoms Dobiss (U2187128)" userId="S::u2187128@unimail.hud.ac.uk::4e7b49fa-75fc-409f-bbee-807812feb244" providerId="AD" clId="Web-{87A632D1-BABA-026D-7F92-8FD4CFBE22CA}" dt="2021-12-16T17:21:18.434" v="9" actId="20577"/>
      <pc:docMkLst>
        <pc:docMk/>
      </pc:docMkLst>
      <pc:sldChg chg="modSp">
        <pc:chgData name="Artjoms Dobiss (U2187128)" userId="S::u2187128@unimail.hud.ac.uk::4e7b49fa-75fc-409f-bbee-807812feb244" providerId="AD" clId="Web-{87A632D1-BABA-026D-7F92-8FD4CFBE22CA}" dt="2021-12-16T17:21:18.434" v="9" actId="20577"/>
        <pc:sldMkLst>
          <pc:docMk/>
          <pc:sldMk cId="2880227560" sldId="257"/>
        </pc:sldMkLst>
        <pc:spChg chg="mod">
          <ac:chgData name="Artjoms Dobiss (U2187128)" userId="S::u2187128@unimail.hud.ac.uk::4e7b49fa-75fc-409f-bbee-807812feb244" providerId="AD" clId="Web-{87A632D1-BABA-026D-7F92-8FD4CFBE22CA}" dt="2021-12-16T17:21:18.434" v="9" actId="20577"/>
          <ac:spMkLst>
            <pc:docMk/>
            <pc:sldMk cId="2880227560" sldId="257"/>
            <ac:spMk id="3" creationId="{A922F522-4786-487B-A28D-8A572CC125AC}"/>
          </ac:spMkLst>
        </pc:spChg>
      </pc:sldChg>
    </pc:docChg>
  </pc:docChgLst>
  <pc:docChgLst>
    <pc:chgData name="Artjoms Dobiss (U2187128)" userId="4e7b49fa-75fc-409f-bbee-807812feb244" providerId="ADAL" clId="{3251B68B-8E02-43F4-8BD3-851231355D0C}"/>
    <pc:docChg chg="undo redo custSel addSld delSld modSld sldOrd">
      <pc:chgData name="Artjoms Dobiss (U2187128)" userId="4e7b49fa-75fc-409f-bbee-807812feb244" providerId="ADAL" clId="{3251B68B-8E02-43F4-8BD3-851231355D0C}" dt="2021-12-17T16:31:07.011" v="3172" actId="2696"/>
      <pc:docMkLst>
        <pc:docMk/>
      </pc:docMkLst>
      <pc:sldChg chg="addSp modSp mod modAnim">
        <pc:chgData name="Artjoms Dobiss (U2187128)" userId="4e7b49fa-75fc-409f-bbee-807812feb244" providerId="ADAL" clId="{3251B68B-8E02-43F4-8BD3-851231355D0C}" dt="2021-12-16T14:17:32.109" v="2434"/>
        <pc:sldMkLst>
          <pc:docMk/>
          <pc:sldMk cId="2692204071" sldId="256"/>
        </pc:sldMkLst>
        <pc:spChg chg="mod">
          <ac:chgData name="Artjoms Dobiss (U2187128)" userId="4e7b49fa-75fc-409f-bbee-807812feb244" providerId="ADAL" clId="{3251B68B-8E02-43F4-8BD3-851231355D0C}" dt="2021-12-16T14:14:15.870" v="2354" actId="20577"/>
          <ac:spMkLst>
            <pc:docMk/>
            <pc:sldMk cId="2692204071" sldId="256"/>
            <ac:spMk id="2" creationId="{6C7B51E5-7B81-4DAA-835D-9E0BB76C35DC}"/>
          </ac:spMkLst>
        </pc:spChg>
        <pc:spChg chg="add mod">
          <ac:chgData name="Artjoms Dobiss (U2187128)" userId="4e7b49fa-75fc-409f-bbee-807812feb244" providerId="ADAL" clId="{3251B68B-8E02-43F4-8BD3-851231355D0C}" dt="2021-12-16T14:16:36.449" v="2431" actId="1076"/>
          <ac:spMkLst>
            <pc:docMk/>
            <pc:sldMk cId="2692204071" sldId="256"/>
            <ac:spMk id="5" creationId="{09540E55-6F59-4273-9BDE-5F145B04DFB8}"/>
          </ac:spMkLst>
        </pc:spChg>
      </pc:sldChg>
      <pc:sldChg chg="modSp mod ord">
        <pc:chgData name="Artjoms Dobiss (U2187128)" userId="4e7b49fa-75fc-409f-bbee-807812feb244" providerId="ADAL" clId="{3251B68B-8E02-43F4-8BD3-851231355D0C}" dt="2021-12-17T14:04:44.248" v="3163" actId="20577"/>
        <pc:sldMkLst>
          <pc:docMk/>
          <pc:sldMk cId="2880227560" sldId="257"/>
        </pc:sldMkLst>
        <pc:spChg chg="mod">
          <ac:chgData name="Artjoms Dobiss (U2187128)" userId="4e7b49fa-75fc-409f-bbee-807812feb244" providerId="ADAL" clId="{3251B68B-8E02-43F4-8BD3-851231355D0C}" dt="2021-12-17T12:39:48.149" v="2912"/>
          <ac:spMkLst>
            <pc:docMk/>
            <pc:sldMk cId="2880227560" sldId="257"/>
            <ac:spMk id="2" creationId="{D2C1ECDD-C712-49F9-BD8F-5A8ABE5B112C}"/>
          </ac:spMkLst>
        </pc:spChg>
        <pc:spChg chg="mod">
          <ac:chgData name="Artjoms Dobiss (U2187128)" userId="4e7b49fa-75fc-409f-bbee-807812feb244" providerId="ADAL" clId="{3251B68B-8E02-43F4-8BD3-851231355D0C}" dt="2021-12-17T14:04:44.248" v="3163" actId="20577"/>
          <ac:spMkLst>
            <pc:docMk/>
            <pc:sldMk cId="2880227560" sldId="257"/>
            <ac:spMk id="3" creationId="{A922F522-4786-487B-A28D-8A572CC125AC}"/>
          </ac:spMkLst>
        </pc:spChg>
      </pc:sldChg>
      <pc:sldChg chg="modSp new mod modNotesTx">
        <pc:chgData name="Artjoms Dobiss (U2187128)" userId="4e7b49fa-75fc-409f-bbee-807812feb244" providerId="ADAL" clId="{3251B68B-8E02-43F4-8BD3-851231355D0C}" dt="2021-12-17T13:38:17.816" v="3028" actId="20577"/>
        <pc:sldMkLst>
          <pc:docMk/>
          <pc:sldMk cId="3892241942" sldId="258"/>
        </pc:sldMkLst>
        <pc:spChg chg="mod">
          <ac:chgData name="Artjoms Dobiss (U2187128)" userId="4e7b49fa-75fc-409f-bbee-807812feb244" providerId="ADAL" clId="{3251B68B-8E02-43F4-8BD3-851231355D0C}" dt="2021-12-16T13:24:31.440" v="965" actId="20577"/>
          <ac:spMkLst>
            <pc:docMk/>
            <pc:sldMk cId="3892241942" sldId="258"/>
            <ac:spMk id="2" creationId="{E3A38B7B-9818-41CF-A70E-71EE25E96D11}"/>
          </ac:spMkLst>
        </pc:spChg>
        <pc:spChg chg="mod">
          <ac:chgData name="Artjoms Dobiss (U2187128)" userId="4e7b49fa-75fc-409f-bbee-807812feb244" providerId="ADAL" clId="{3251B68B-8E02-43F4-8BD3-851231355D0C}" dt="2021-12-17T13:38:17.816" v="3028" actId="20577"/>
          <ac:spMkLst>
            <pc:docMk/>
            <pc:sldMk cId="3892241942" sldId="258"/>
            <ac:spMk id="3" creationId="{AD9ABCC9-C9AA-450B-983E-45FAB40ECBA8}"/>
          </ac:spMkLst>
        </pc:spChg>
      </pc:sldChg>
      <pc:sldChg chg="modSp new mod">
        <pc:chgData name="Artjoms Dobiss (U2187128)" userId="4e7b49fa-75fc-409f-bbee-807812feb244" providerId="ADAL" clId="{3251B68B-8E02-43F4-8BD3-851231355D0C}" dt="2021-12-16T13:31:04.912" v="1168" actId="20577"/>
        <pc:sldMkLst>
          <pc:docMk/>
          <pc:sldMk cId="1469227634" sldId="259"/>
        </pc:sldMkLst>
        <pc:spChg chg="mod">
          <ac:chgData name="Artjoms Dobiss (U2187128)" userId="4e7b49fa-75fc-409f-bbee-807812feb244" providerId="ADAL" clId="{3251B68B-8E02-43F4-8BD3-851231355D0C}" dt="2021-12-16T13:12:13.617" v="561" actId="20577"/>
          <ac:spMkLst>
            <pc:docMk/>
            <pc:sldMk cId="1469227634" sldId="259"/>
            <ac:spMk id="2" creationId="{8C0020CD-9315-4F32-89FF-BA5297677256}"/>
          </ac:spMkLst>
        </pc:spChg>
        <pc:spChg chg="mod">
          <ac:chgData name="Artjoms Dobiss (U2187128)" userId="4e7b49fa-75fc-409f-bbee-807812feb244" providerId="ADAL" clId="{3251B68B-8E02-43F4-8BD3-851231355D0C}" dt="2021-12-16T13:31:04.912" v="1168" actId="20577"/>
          <ac:spMkLst>
            <pc:docMk/>
            <pc:sldMk cId="1469227634" sldId="259"/>
            <ac:spMk id="3" creationId="{7713CAA7-B7A7-4E7C-BD5E-C02339EE820D}"/>
          </ac:spMkLst>
        </pc:spChg>
      </pc:sldChg>
      <pc:sldChg chg="modSp new mod">
        <pc:chgData name="Artjoms Dobiss (U2187128)" userId="4e7b49fa-75fc-409f-bbee-807812feb244" providerId="ADAL" clId="{3251B68B-8E02-43F4-8BD3-851231355D0C}" dt="2021-12-17T13:21:20.561" v="2995" actId="6549"/>
        <pc:sldMkLst>
          <pc:docMk/>
          <pc:sldMk cId="1184196305" sldId="260"/>
        </pc:sldMkLst>
        <pc:spChg chg="mod">
          <ac:chgData name="Artjoms Dobiss (U2187128)" userId="4e7b49fa-75fc-409f-bbee-807812feb244" providerId="ADAL" clId="{3251B68B-8E02-43F4-8BD3-851231355D0C}" dt="2021-12-16T13:15:22.185" v="817" actId="20577"/>
          <ac:spMkLst>
            <pc:docMk/>
            <pc:sldMk cId="1184196305" sldId="260"/>
            <ac:spMk id="2" creationId="{EA1930F0-177A-4E0A-A3C8-08AF32CA0F90}"/>
          </ac:spMkLst>
        </pc:spChg>
        <pc:spChg chg="mod">
          <ac:chgData name="Artjoms Dobiss (U2187128)" userId="4e7b49fa-75fc-409f-bbee-807812feb244" providerId="ADAL" clId="{3251B68B-8E02-43F4-8BD3-851231355D0C}" dt="2021-12-17T13:21:20.561" v="2995" actId="6549"/>
          <ac:spMkLst>
            <pc:docMk/>
            <pc:sldMk cId="1184196305" sldId="260"/>
            <ac:spMk id="3" creationId="{2E4D6987-162F-4429-A967-D68B2C27A2A1}"/>
          </ac:spMkLst>
        </pc:spChg>
      </pc:sldChg>
      <pc:sldChg chg="modSp new mod modNotesTx">
        <pc:chgData name="Artjoms Dobiss (U2187128)" userId="4e7b49fa-75fc-409f-bbee-807812feb244" providerId="ADAL" clId="{3251B68B-8E02-43F4-8BD3-851231355D0C}" dt="2021-12-17T12:41:06.679" v="2928" actId="20577"/>
        <pc:sldMkLst>
          <pc:docMk/>
          <pc:sldMk cId="3817771969" sldId="261"/>
        </pc:sldMkLst>
        <pc:spChg chg="mod">
          <ac:chgData name="Artjoms Dobiss (U2187128)" userId="4e7b49fa-75fc-409f-bbee-807812feb244" providerId="ADAL" clId="{3251B68B-8E02-43F4-8BD3-851231355D0C}" dt="2021-12-16T13:47:44.792" v="1218" actId="20577"/>
          <ac:spMkLst>
            <pc:docMk/>
            <pc:sldMk cId="3817771969" sldId="261"/>
            <ac:spMk id="2" creationId="{F8A1556A-B5E6-4450-9FF8-61A2CC4E32C2}"/>
          </ac:spMkLst>
        </pc:spChg>
        <pc:spChg chg="mod">
          <ac:chgData name="Artjoms Dobiss (U2187128)" userId="4e7b49fa-75fc-409f-bbee-807812feb244" providerId="ADAL" clId="{3251B68B-8E02-43F4-8BD3-851231355D0C}" dt="2021-12-17T12:41:06.679" v="2928" actId="20577"/>
          <ac:spMkLst>
            <pc:docMk/>
            <pc:sldMk cId="3817771969" sldId="261"/>
            <ac:spMk id="3" creationId="{24020EF2-782D-4C98-8D1C-3FE7EEEC57E5}"/>
          </ac:spMkLst>
        </pc:spChg>
      </pc:sldChg>
      <pc:sldChg chg="addSp delSp modSp new mod setBg modNotesTx">
        <pc:chgData name="Artjoms Dobiss (U2187128)" userId="4e7b49fa-75fc-409f-bbee-807812feb244" providerId="ADAL" clId="{3251B68B-8E02-43F4-8BD3-851231355D0C}" dt="2021-12-17T12:42:38.260" v="2933" actId="115"/>
        <pc:sldMkLst>
          <pc:docMk/>
          <pc:sldMk cId="2578528528" sldId="262"/>
        </pc:sldMkLst>
        <pc:spChg chg="mod">
          <ac:chgData name="Artjoms Dobiss (U2187128)" userId="4e7b49fa-75fc-409f-bbee-807812feb244" providerId="ADAL" clId="{3251B68B-8E02-43F4-8BD3-851231355D0C}" dt="2021-12-16T14:06:36.240" v="1929" actId="14100"/>
          <ac:spMkLst>
            <pc:docMk/>
            <pc:sldMk cId="2578528528" sldId="262"/>
            <ac:spMk id="2" creationId="{BDEDEA95-6EAF-4E9B-B382-9B48FFBE8F56}"/>
          </ac:spMkLst>
        </pc:spChg>
        <pc:spChg chg="del">
          <ac:chgData name="Artjoms Dobiss (U2187128)" userId="4e7b49fa-75fc-409f-bbee-807812feb244" providerId="ADAL" clId="{3251B68B-8E02-43F4-8BD3-851231355D0C}" dt="2021-12-16T13:56:41.258" v="1637" actId="26606"/>
          <ac:spMkLst>
            <pc:docMk/>
            <pc:sldMk cId="2578528528" sldId="262"/>
            <ac:spMk id="3" creationId="{1AC6C89F-A3EA-4F95-98AD-9AF4D1820530}"/>
          </ac:spMkLst>
        </pc:spChg>
        <pc:spChg chg="add del">
          <ac:chgData name="Artjoms Dobiss (U2187128)" userId="4e7b49fa-75fc-409f-bbee-807812feb244" providerId="ADAL" clId="{3251B68B-8E02-43F4-8BD3-851231355D0C}" dt="2021-12-16T13:56:24.441" v="1634"/>
          <ac:spMkLst>
            <pc:docMk/>
            <pc:sldMk cId="2578528528" sldId="262"/>
            <ac:spMk id="4" creationId="{2AE7C827-1ED8-4AD4-864E-2C7D6B5E8659}"/>
          </ac:spMkLst>
        </pc:spChg>
        <pc:spChg chg="add del mod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5" creationId="{E8491030-8AA4-439E-B146-47DE820EF633}"/>
          </ac:spMkLst>
        </pc:spChg>
        <pc:spChg chg="add del mod">
          <ac:chgData name="Artjoms Dobiss (U2187128)" userId="4e7b49fa-75fc-409f-bbee-807812feb244" providerId="ADAL" clId="{3251B68B-8E02-43F4-8BD3-851231355D0C}" dt="2021-12-16T13:59:27.399" v="1659" actId="478"/>
          <ac:spMkLst>
            <pc:docMk/>
            <pc:sldMk cId="2578528528" sldId="262"/>
            <ac:spMk id="8" creationId="{07353EB3-F80A-49A2-AE99-83B5E1730BE0}"/>
          </ac:spMkLst>
        </pc:spChg>
        <pc:spChg chg="add del">
          <ac:chgData name="Artjoms Dobiss (U2187128)" userId="4e7b49fa-75fc-409f-bbee-807812feb244" providerId="ADAL" clId="{3251B68B-8E02-43F4-8BD3-851231355D0C}" dt="2021-12-16T13:59:19.736" v="1658"/>
          <ac:spMkLst>
            <pc:docMk/>
            <pc:sldMk cId="2578528528" sldId="262"/>
            <ac:spMk id="9" creationId="{3CEC2032-FDF5-4144-88CB-CAAFAFC6C2CF}"/>
          </ac:spMkLst>
        </pc:spChg>
        <pc:spChg chg="add del mod">
          <ac:chgData name="Artjoms Dobiss (U2187128)" userId="4e7b49fa-75fc-409f-bbee-807812feb244" providerId="ADAL" clId="{3251B68B-8E02-43F4-8BD3-851231355D0C}" dt="2021-12-16T14:00:10.663" v="1672" actId="478"/>
          <ac:spMkLst>
            <pc:docMk/>
            <pc:sldMk cId="2578528528" sldId="262"/>
            <ac:spMk id="10" creationId="{01E18475-6052-48F6-8D9B-D6EE425D686D}"/>
          </ac:spMkLst>
        </pc:spChg>
        <pc:spChg chg="add del">
          <ac:chgData name="Artjoms Dobiss (U2187128)" userId="4e7b49fa-75fc-409f-bbee-807812feb244" providerId="ADAL" clId="{3251B68B-8E02-43F4-8BD3-851231355D0C}" dt="2021-12-16T13:59:43.608" v="1666"/>
          <ac:spMkLst>
            <pc:docMk/>
            <pc:sldMk cId="2578528528" sldId="262"/>
            <ac:spMk id="11" creationId="{4D7ED064-62A0-44CC-B088-C43336D86D26}"/>
          </ac:spMkLst>
        </pc:spChg>
        <pc:spChg chg="add mod">
          <ac:chgData name="Artjoms Dobiss (U2187128)" userId="4e7b49fa-75fc-409f-bbee-807812feb244" providerId="ADAL" clId="{3251B68B-8E02-43F4-8BD3-851231355D0C}" dt="2021-12-17T12:42:38.260" v="2933" actId="115"/>
          <ac:spMkLst>
            <pc:docMk/>
            <pc:sldMk cId="2578528528" sldId="262"/>
            <ac:spMk id="12" creationId="{68BB6052-336D-4626-BC37-548046661EC9}"/>
          </ac:spMkLst>
        </pc:spChg>
        <pc:spChg chg="add del">
          <ac:chgData name="Artjoms Dobiss (U2187128)" userId="4e7b49fa-75fc-409f-bbee-807812feb244" providerId="ADAL" clId="{3251B68B-8E02-43F4-8BD3-851231355D0C}" dt="2021-12-16T14:00:38.432" v="1675"/>
          <ac:spMkLst>
            <pc:docMk/>
            <pc:sldMk cId="2578528528" sldId="262"/>
            <ac:spMk id="13" creationId="{7F7AE85E-FF44-42CB-8D91-CF0588EDEE68}"/>
          </ac:spMkLst>
        </pc:spChg>
        <pc:spChg chg="add del">
          <ac:chgData name="Artjoms Dobiss (U2187128)" userId="4e7b49fa-75fc-409f-bbee-807812feb244" providerId="ADAL" clId="{3251B68B-8E02-43F4-8BD3-851231355D0C}" dt="2021-12-16T14:01:19.449" v="1683"/>
          <ac:spMkLst>
            <pc:docMk/>
            <pc:sldMk cId="2578528528" sldId="262"/>
            <ac:spMk id="14" creationId="{3C369840-0BBE-4CB9-9BCB-1FC70B3D76D9}"/>
          </ac:spMkLst>
        </pc:spChg>
        <pc:spChg chg="add del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72" creationId="{A5E249D0-CECF-4029-A080-EDA940EFE816}"/>
          </ac:spMkLst>
        </pc:spChg>
        <pc:spChg chg="add del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74" creationId="{1A479AAA-D507-4F30-9F59-F5D276887CC3}"/>
          </ac:spMkLst>
        </pc:spChg>
        <pc:spChg chg="add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79" creationId="{A5E249D0-CECF-4029-A080-EDA940EFE816}"/>
          </ac:spMkLst>
        </pc:spChg>
        <pc:spChg chg="add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81" creationId="{1A479AAA-D507-4F30-9F59-F5D276887CC3}"/>
          </ac:spMkLst>
        </pc:spChg>
        <pc:picChg chg="add mod">
          <ac:chgData name="Artjoms Dobiss (U2187128)" userId="4e7b49fa-75fc-409f-bbee-807812feb244" providerId="ADAL" clId="{3251B68B-8E02-43F4-8BD3-851231355D0C}" dt="2021-12-16T13:57:10.983" v="1641" actId="26606"/>
          <ac:picMkLst>
            <pc:docMk/>
            <pc:sldMk cId="2578528528" sldId="262"/>
            <ac:picMk id="7" creationId="{EDCA6BED-A97A-435E-A3C2-1CE13AE972B4}"/>
          </ac:picMkLst>
        </pc:picChg>
        <pc:picChg chg="add del mod">
          <ac:chgData name="Artjoms Dobiss (U2187128)" userId="4e7b49fa-75fc-409f-bbee-807812feb244" providerId="ADAL" clId="{3251B68B-8E02-43F4-8BD3-851231355D0C}" dt="2021-12-16T13:56:52.487" v="1638" actId="478"/>
          <ac:picMkLst>
            <pc:docMk/>
            <pc:sldMk cId="2578528528" sldId="262"/>
            <ac:picMk id="1027" creationId="{197EB1CB-1519-4594-AD6C-A9230FD1E9CE}"/>
          </ac:picMkLst>
        </pc:picChg>
        <pc:picChg chg="add del">
          <ac:chgData name="Artjoms Dobiss (U2187128)" userId="4e7b49fa-75fc-409f-bbee-807812feb244" providerId="ADAL" clId="{3251B68B-8E02-43F4-8BD3-851231355D0C}" dt="2021-12-16T13:59:55.764" v="1668"/>
          <ac:picMkLst>
            <pc:docMk/>
            <pc:sldMk cId="2578528528" sldId="262"/>
            <ac:picMk id="1031" creationId="{C2546B8F-F651-4F50-AE59-B9AE113D170B}"/>
          </ac:picMkLst>
        </pc:picChg>
      </pc:sldChg>
      <pc:sldChg chg="modSp new mod modNotesTx">
        <pc:chgData name="Artjoms Dobiss (U2187128)" userId="4e7b49fa-75fc-409f-bbee-807812feb244" providerId="ADAL" clId="{3251B68B-8E02-43F4-8BD3-851231355D0C}" dt="2021-12-17T14:33:18.358" v="3168" actId="20577"/>
        <pc:sldMkLst>
          <pc:docMk/>
          <pc:sldMk cId="3409237792" sldId="263"/>
        </pc:sldMkLst>
        <pc:spChg chg="mod">
          <ac:chgData name="Artjoms Dobiss (U2187128)" userId="4e7b49fa-75fc-409f-bbee-807812feb244" providerId="ADAL" clId="{3251B68B-8E02-43F4-8BD3-851231355D0C}" dt="2021-12-16T14:04:46.727" v="1779" actId="20577"/>
          <ac:spMkLst>
            <pc:docMk/>
            <pc:sldMk cId="3409237792" sldId="263"/>
            <ac:spMk id="2" creationId="{C3AB0819-B103-4B27-975B-6AEA3F922079}"/>
          </ac:spMkLst>
        </pc:spChg>
        <pc:spChg chg="mod">
          <ac:chgData name="Artjoms Dobiss (U2187128)" userId="4e7b49fa-75fc-409f-bbee-807812feb244" providerId="ADAL" clId="{3251B68B-8E02-43F4-8BD3-851231355D0C}" dt="2021-12-17T14:33:18.358" v="3168" actId="20577"/>
          <ac:spMkLst>
            <pc:docMk/>
            <pc:sldMk cId="3409237792" sldId="263"/>
            <ac:spMk id="3" creationId="{2C0A41C6-F8B7-4062-B818-5F7AC43F0FA2}"/>
          </ac:spMkLst>
        </pc:spChg>
      </pc:sldChg>
      <pc:sldChg chg="modSp new mod">
        <pc:chgData name="Artjoms Dobiss (U2187128)" userId="4e7b49fa-75fc-409f-bbee-807812feb244" providerId="ADAL" clId="{3251B68B-8E02-43F4-8BD3-851231355D0C}" dt="2021-12-17T14:01:54.840" v="3151" actId="20577"/>
        <pc:sldMkLst>
          <pc:docMk/>
          <pc:sldMk cId="185395122" sldId="264"/>
        </pc:sldMkLst>
        <pc:spChg chg="mod">
          <ac:chgData name="Artjoms Dobiss (U2187128)" userId="4e7b49fa-75fc-409f-bbee-807812feb244" providerId="ADAL" clId="{3251B68B-8E02-43F4-8BD3-851231355D0C}" dt="2021-12-16T14:08:20.095" v="2048" actId="20577"/>
          <ac:spMkLst>
            <pc:docMk/>
            <pc:sldMk cId="185395122" sldId="264"/>
            <ac:spMk id="2" creationId="{E0842A0B-FBE4-4310-9EF3-6F75CF0D6718}"/>
          </ac:spMkLst>
        </pc:spChg>
        <pc:spChg chg="mod">
          <ac:chgData name="Artjoms Dobiss (U2187128)" userId="4e7b49fa-75fc-409f-bbee-807812feb244" providerId="ADAL" clId="{3251B68B-8E02-43F4-8BD3-851231355D0C}" dt="2021-12-17T14:01:54.840" v="3151" actId="20577"/>
          <ac:spMkLst>
            <pc:docMk/>
            <pc:sldMk cId="185395122" sldId="264"/>
            <ac:spMk id="3" creationId="{A035E10D-A763-444C-AD7B-21E8DE3F74E4}"/>
          </ac:spMkLst>
        </pc:spChg>
      </pc:sldChg>
      <pc:sldChg chg="delSp modSp new mod">
        <pc:chgData name="Artjoms Dobiss (U2187128)" userId="4e7b49fa-75fc-409f-bbee-807812feb244" providerId="ADAL" clId="{3251B68B-8E02-43F4-8BD3-851231355D0C}" dt="2021-12-16T14:11:26.319" v="2343" actId="1076"/>
        <pc:sldMkLst>
          <pc:docMk/>
          <pc:sldMk cId="3976833265" sldId="265"/>
        </pc:sldMkLst>
        <pc:spChg chg="mod">
          <ac:chgData name="Artjoms Dobiss (U2187128)" userId="4e7b49fa-75fc-409f-bbee-807812feb244" providerId="ADAL" clId="{3251B68B-8E02-43F4-8BD3-851231355D0C}" dt="2021-12-16T14:11:26.319" v="2343" actId="1076"/>
          <ac:spMkLst>
            <pc:docMk/>
            <pc:sldMk cId="3976833265" sldId="265"/>
            <ac:spMk id="2" creationId="{4FE118AC-1C75-49CA-B2BC-864529F599CE}"/>
          </ac:spMkLst>
        </pc:spChg>
        <pc:spChg chg="del">
          <ac:chgData name="Artjoms Dobiss (U2187128)" userId="4e7b49fa-75fc-409f-bbee-807812feb244" providerId="ADAL" clId="{3251B68B-8E02-43F4-8BD3-851231355D0C}" dt="2021-12-16T14:11:11.214" v="2330" actId="478"/>
          <ac:spMkLst>
            <pc:docMk/>
            <pc:sldMk cId="3976833265" sldId="265"/>
            <ac:spMk id="3" creationId="{2533B976-F701-429D-9578-C45AF072AD29}"/>
          </ac:spMkLst>
        </pc:spChg>
      </pc:sldChg>
      <pc:sldChg chg="addSp delSp modSp new mod setBg">
        <pc:chgData name="Artjoms Dobiss (U2187128)" userId="4e7b49fa-75fc-409f-bbee-807812feb244" providerId="ADAL" clId="{3251B68B-8E02-43F4-8BD3-851231355D0C}" dt="2021-12-16T14:28:19.543" v="2580" actId="688"/>
        <pc:sldMkLst>
          <pc:docMk/>
          <pc:sldMk cId="2998114863" sldId="266"/>
        </pc:sldMkLst>
        <pc:spChg chg="mod ord">
          <ac:chgData name="Artjoms Dobiss (U2187128)" userId="4e7b49fa-75fc-409f-bbee-807812feb244" providerId="ADAL" clId="{3251B68B-8E02-43F4-8BD3-851231355D0C}" dt="2021-12-16T14:28:14.942" v="2578" actId="26606"/>
          <ac:spMkLst>
            <pc:docMk/>
            <pc:sldMk cId="2998114863" sldId="266"/>
            <ac:spMk id="2" creationId="{17949C32-95DF-4464-8D25-2A8270145A77}"/>
          </ac:spMkLst>
        </pc:spChg>
        <pc:spChg chg="del">
          <ac:chgData name="Artjoms Dobiss (U2187128)" userId="4e7b49fa-75fc-409f-bbee-807812feb244" providerId="ADAL" clId="{3251B68B-8E02-43F4-8BD3-851231355D0C}" dt="2021-12-16T14:24:15.228" v="2531" actId="22"/>
          <ac:spMkLst>
            <pc:docMk/>
            <pc:sldMk cId="2998114863" sldId="266"/>
            <ac:spMk id="3" creationId="{A887F6F2-7433-4887-A3E4-B704F3A3746F}"/>
          </ac:spMkLst>
        </pc:spChg>
        <pc:spChg chg="add del">
          <ac:chgData name="Artjoms Dobiss (U2187128)" userId="4e7b49fa-75fc-409f-bbee-807812feb244" providerId="ADAL" clId="{3251B68B-8E02-43F4-8BD3-851231355D0C}" dt="2021-12-16T14:27:47.310" v="2576" actId="26606"/>
          <ac:spMkLst>
            <pc:docMk/>
            <pc:sldMk cId="2998114863" sldId="266"/>
            <ac:spMk id="10" creationId="{1A0980D0-C2CB-4F0C-833C-1B64835728D7}"/>
          </ac:spMkLst>
        </pc:spChg>
        <pc:spChg chg="add del">
          <ac:chgData name="Artjoms Dobiss (U2187128)" userId="4e7b49fa-75fc-409f-bbee-807812feb244" providerId="ADAL" clId="{3251B68B-8E02-43F4-8BD3-851231355D0C}" dt="2021-12-16T14:27:47.310" v="2576" actId="26606"/>
          <ac:spMkLst>
            <pc:docMk/>
            <pc:sldMk cId="2998114863" sldId="266"/>
            <ac:spMk id="12" creationId="{1D110A99-3F6B-4F79-9283-A5ECB501618F}"/>
          </ac:spMkLst>
        </pc:spChg>
        <pc:spChg chg="add del">
          <ac:chgData name="Artjoms Dobiss (U2187128)" userId="4e7b49fa-75fc-409f-bbee-807812feb244" providerId="ADAL" clId="{3251B68B-8E02-43F4-8BD3-851231355D0C}" dt="2021-12-16T14:27:47.310" v="2576" actId="26606"/>
          <ac:spMkLst>
            <pc:docMk/>
            <pc:sldMk cId="2998114863" sldId="266"/>
            <ac:spMk id="14" creationId="{316287B8-D771-4102-A547-95F1D48467E5}"/>
          </ac:spMkLst>
        </pc:spChg>
        <pc:spChg chg="add del">
          <ac:chgData name="Artjoms Dobiss (U2187128)" userId="4e7b49fa-75fc-409f-bbee-807812feb244" providerId="ADAL" clId="{3251B68B-8E02-43F4-8BD3-851231355D0C}" dt="2021-12-16T14:27:47.310" v="2576" actId="26606"/>
          <ac:spMkLst>
            <pc:docMk/>
            <pc:sldMk cId="2998114863" sldId="266"/>
            <ac:spMk id="16" creationId="{02B3F3D7-F61A-47E5-9E6D-4718104A5638}"/>
          </ac:spMkLst>
        </pc:spChg>
        <pc:spChg chg="add del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21" creationId="{1A0980D0-C2CB-4F0C-833C-1B64835728D7}"/>
          </ac:spMkLst>
        </pc:spChg>
        <pc:spChg chg="add del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23" creationId="{1D110A99-3F6B-4F79-9283-A5ECB501618F}"/>
          </ac:spMkLst>
        </pc:spChg>
        <pc:spChg chg="add del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25" creationId="{316287B8-D771-4102-A547-95F1D48467E5}"/>
          </ac:spMkLst>
        </pc:spChg>
        <pc:spChg chg="add del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27" creationId="{02B3F3D7-F61A-47E5-9E6D-4718104A5638}"/>
          </ac:spMkLst>
        </pc:spChg>
        <pc:spChg chg="add del">
          <ac:chgData name="Artjoms Dobiss (U2187128)" userId="4e7b49fa-75fc-409f-bbee-807812feb244" providerId="ADAL" clId="{3251B68B-8E02-43F4-8BD3-851231355D0C}" dt="2021-12-16T14:28:14.942" v="2578" actId="26606"/>
          <ac:spMkLst>
            <pc:docMk/>
            <pc:sldMk cId="2998114863" sldId="266"/>
            <ac:spMk id="32" creationId="{A5E249D0-CECF-4029-A080-EDA940EFE816}"/>
          </ac:spMkLst>
        </pc:spChg>
        <pc:spChg chg="add del">
          <ac:chgData name="Artjoms Dobiss (U2187128)" userId="4e7b49fa-75fc-409f-bbee-807812feb244" providerId="ADAL" clId="{3251B68B-8E02-43F4-8BD3-851231355D0C}" dt="2021-12-16T14:28:14.942" v="2578" actId="26606"/>
          <ac:spMkLst>
            <pc:docMk/>
            <pc:sldMk cId="2998114863" sldId="266"/>
            <ac:spMk id="34" creationId="{1A479AAA-D507-4F30-9F59-F5D276887CC3}"/>
          </ac:spMkLst>
        </pc:spChg>
        <pc:spChg chg="add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36" creationId="{316287B8-D771-4102-A547-95F1D48467E5}"/>
          </ac:spMkLst>
        </pc:spChg>
        <pc:spChg chg="add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37" creationId="{1A0980D0-C2CB-4F0C-833C-1B64835728D7}"/>
          </ac:spMkLst>
        </pc:spChg>
        <pc:spChg chg="add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38" creationId="{02B3F3D7-F61A-47E5-9E6D-4718104A5638}"/>
          </ac:spMkLst>
        </pc:spChg>
        <pc:spChg chg="add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39" creationId="{1D110A99-3F6B-4F79-9283-A5ECB501618F}"/>
          </ac:spMkLst>
        </pc:spChg>
        <pc:picChg chg="add mod ord">
          <ac:chgData name="Artjoms Dobiss (U2187128)" userId="4e7b49fa-75fc-409f-bbee-807812feb244" providerId="ADAL" clId="{3251B68B-8E02-43F4-8BD3-851231355D0C}" dt="2021-12-16T14:28:19.543" v="2580" actId="688"/>
          <ac:picMkLst>
            <pc:docMk/>
            <pc:sldMk cId="2998114863" sldId="266"/>
            <ac:picMk id="5" creationId="{69B9869A-91EC-48B3-96C6-FD2422B25180}"/>
          </ac:picMkLst>
        </pc:picChg>
      </pc:sldChg>
      <pc:sldChg chg="addSp delSp modSp add mod">
        <pc:chgData name="Artjoms Dobiss (U2187128)" userId="4e7b49fa-75fc-409f-bbee-807812feb244" providerId="ADAL" clId="{3251B68B-8E02-43F4-8BD3-851231355D0C}" dt="2021-12-16T14:28:26.339" v="2581" actId="688"/>
        <pc:sldMkLst>
          <pc:docMk/>
          <pc:sldMk cId="1368793741" sldId="267"/>
        </pc:sldMkLst>
        <pc:spChg chg="mod or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" creationId="{17949C32-95DF-4464-8D25-2A8270145A77}"/>
          </ac:spMkLst>
        </pc:spChg>
        <pc:spChg chg="add del mo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4" creationId="{17921A2F-F35C-4051-A769-686EBD36024F}"/>
          </ac:spMkLst>
        </pc:spChg>
        <pc:spChg chg="del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10" creationId="{1A0980D0-C2CB-4F0C-833C-1B64835728D7}"/>
          </ac:spMkLst>
        </pc:spChg>
        <pc:spChg chg="del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12" creationId="{1D110A99-3F6B-4F79-9283-A5ECB501618F}"/>
          </ac:spMkLst>
        </pc:spChg>
        <pc:spChg chg="del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14" creationId="{316287B8-D771-4102-A547-95F1D48467E5}"/>
          </ac:spMkLst>
        </pc:spChg>
        <pc:spChg chg="del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16" creationId="{02B3F3D7-F61A-47E5-9E6D-4718104A5638}"/>
          </ac:spMkLst>
        </pc:spChg>
        <pc:spChg chg="ad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1" creationId="{1A0980D0-C2CB-4F0C-833C-1B64835728D7}"/>
          </ac:spMkLst>
        </pc:spChg>
        <pc:spChg chg="ad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3" creationId="{1D110A99-3F6B-4F79-9283-A5ECB501618F}"/>
          </ac:spMkLst>
        </pc:spChg>
        <pc:spChg chg="ad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5" creationId="{316287B8-D771-4102-A547-95F1D48467E5}"/>
          </ac:spMkLst>
        </pc:spChg>
        <pc:spChg chg="ad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7" creationId="{02B3F3D7-F61A-47E5-9E6D-4718104A5638}"/>
          </ac:spMkLst>
        </pc:spChg>
        <pc:picChg chg="del">
          <ac:chgData name="Artjoms Dobiss (U2187128)" userId="4e7b49fa-75fc-409f-bbee-807812feb244" providerId="ADAL" clId="{3251B68B-8E02-43F4-8BD3-851231355D0C}" dt="2021-12-16T14:27:29.158" v="2573" actId="478"/>
          <ac:picMkLst>
            <pc:docMk/>
            <pc:sldMk cId="1368793741" sldId="267"/>
            <ac:picMk id="5" creationId="{69B9869A-91EC-48B3-96C6-FD2422B25180}"/>
          </ac:picMkLst>
        </pc:picChg>
        <pc:picChg chg="add mod">
          <ac:chgData name="Artjoms Dobiss (U2187128)" userId="4e7b49fa-75fc-409f-bbee-807812feb244" providerId="ADAL" clId="{3251B68B-8E02-43F4-8BD3-851231355D0C}" dt="2021-12-16T14:28:26.339" v="2581" actId="688"/>
          <ac:picMkLst>
            <pc:docMk/>
            <pc:sldMk cId="1368793741" sldId="267"/>
            <ac:picMk id="7" creationId="{D13312B0-0626-4BF0-8EB0-6CA9B1FF9ECC}"/>
          </ac:picMkLst>
        </pc:picChg>
      </pc:sldChg>
      <pc:sldChg chg="addSp delSp modSp new del mod setBg">
        <pc:chgData name="Artjoms Dobiss (U2187128)" userId="4e7b49fa-75fc-409f-bbee-807812feb244" providerId="ADAL" clId="{3251B68B-8E02-43F4-8BD3-851231355D0C}" dt="2021-12-16T14:27:22.045" v="2570" actId="2696"/>
        <pc:sldMkLst>
          <pc:docMk/>
          <pc:sldMk cId="4038750275" sldId="267"/>
        </pc:sldMkLst>
        <pc:spChg chg="mod ord">
          <ac:chgData name="Artjoms Dobiss (U2187128)" userId="4e7b49fa-75fc-409f-bbee-807812feb244" providerId="ADAL" clId="{3251B68B-8E02-43F4-8BD3-851231355D0C}" dt="2021-12-16T14:27:01.302" v="2568" actId="255"/>
          <ac:spMkLst>
            <pc:docMk/>
            <pc:sldMk cId="4038750275" sldId="267"/>
            <ac:spMk id="2" creationId="{177D187B-CDAD-423F-BCEB-0422D4DCF776}"/>
          </ac:spMkLst>
        </pc:spChg>
        <pc:spChg chg="del">
          <ac:chgData name="Artjoms Dobiss (U2187128)" userId="4e7b49fa-75fc-409f-bbee-807812feb244" providerId="ADAL" clId="{3251B68B-8E02-43F4-8BD3-851231355D0C}" dt="2021-12-16T14:25:28.791" v="2546" actId="26606"/>
          <ac:spMkLst>
            <pc:docMk/>
            <pc:sldMk cId="4038750275" sldId="267"/>
            <ac:spMk id="3" creationId="{8044FCFB-369E-4498-8247-3DD0A4605E1A}"/>
          </ac:spMkLst>
        </pc:spChg>
        <pc:spChg chg="add del mo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7" creationId="{CD98156B-8B5F-443F-BBDB-A13017989A86}"/>
          </ac:spMkLst>
        </pc:spChg>
        <pc:spChg chg="add del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10" creationId="{1A0980D0-C2CB-4F0C-833C-1B64835728D7}"/>
          </ac:spMkLst>
        </pc:spChg>
        <pc:spChg chg="add del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12" creationId="{1D110A99-3F6B-4F79-9283-A5ECB501618F}"/>
          </ac:spMkLst>
        </pc:spChg>
        <pc:spChg chg="add mod">
          <ac:chgData name="Artjoms Dobiss (U2187128)" userId="4e7b49fa-75fc-409f-bbee-807812feb244" providerId="ADAL" clId="{3251B68B-8E02-43F4-8BD3-851231355D0C}" dt="2021-12-16T14:27:18.463" v="2569" actId="478"/>
          <ac:spMkLst>
            <pc:docMk/>
            <pc:sldMk cId="4038750275" sldId="267"/>
            <ac:spMk id="13" creationId="{A1D2245D-E25B-4998-8F1D-44BCD40972B6}"/>
          </ac:spMkLst>
        </pc:spChg>
        <pc:spChg chg="add del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14" creationId="{316287B8-D771-4102-A547-95F1D48467E5}"/>
          </ac:spMkLst>
        </pc:spChg>
        <pc:spChg chg="add del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16" creationId="{02B3F3D7-F61A-47E5-9E6D-4718104A5638}"/>
          </ac:spMkLst>
        </pc:spChg>
        <pc:spChg chg="ad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21" creationId="{1A0980D0-C2CB-4F0C-833C-1B64835728D7}"/>
          </ac:spMkLst>
        </pc:spChg>
        <pc:spChg chg="ad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23" creationId="{1D110A99-3F6B-4F79-9283-A5ECB501618F}"/>
          </ac:spMkLst>
        </pc:spChg>
        <pc:spChg chg="ad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25" creationId="{316287B8-D771-4102-A547-95F1D48467E5}"/>
          </ac:spMkLst>
        </pc:spChg>
        <pc:spChg chg="ad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27" creationId="{02B3F3D7-F61A-47E5-9E6D-4718104A5638}"/>
          </ac:spMkLst>
        </pc:spChg>
        <pc:picChg chg="add del mod">
          <ac:chgData name="Artjoms Dobiss (U2187128)" userId="4e7b49fa-75fc-409f-bbee-807812feb244" providerId="ADAL" clId="{3251B68B-8E02-43F4-8BD3-851231355D0C}" dt="2021-12-16T14:26:05.335" v="2547" actId="478"/>
          <ac:picMkLst>
            <pc:docMk/>
            <pc:sldMk cId="4038750275" sldId="267"/>
            <ac:picMk id="5" creationId="{AF88FC49-723A-4D09-8E0A-17AD648E889B}"/>
          </ac:picMkLst>
        </pc:picChg>
        <pc:picChg chg="add del mod">
          <ac:chgData name="Artjoms Dobiss (U2187128)" userId="4e7b49fa-75fc-409f-bbee-807812feb244" providerId="ADAL" clId="{3251B68B-8E02-43F4-8BD3-851231355D0C}" dt="2021-12-16T14:27:18.463" v="2569" actId="478"/>
          <ac:picMkLst>
            <pc:docMk/>
            <pc:sldMk cId="4038750275" sldId="267"/>
            <ac:picMk id="9" creationId="{6638C22B-18D1-4366-B5BA-134A473975C9}"/>
          </ac:picMkLst>
        </pc:picChg>
      </pc:sldChg>
      <pc:sldChg chg="addSp delSp modSp new mod setBg">
        <pc:chgData name="Artjoms Dobiss (U2187128)" userId="4e7b49fa-75fc-409f-bbee-807812feb244" providerId="ADAL" clId="{3251B68B-8E02-43F4-8BD3-851231355D0C}" dt="2021-12-16T14:33:40.901" v="2616" actId="20577"/>
        <pc:sldMkLst>
          <pc:docMk/>
          <pc:sldMk cId="550120485" sldId="268"/>
        </pc:sldMkLst>
        <pc:spChg chg="add del mod ord">
          <ac:chgData name="Artjoms Dobiss (U2187128)" userId="4e7b49fa-75fc-409f-bbee-807812feb244" providerId="ADAL" clId="{3251B68B-8E02-43F4-8BD3-851231355D0C}" dt="2021-12-16T14:33:02.691" v="2604" actId="26606"/>
          <ac:spMkLst>
            <pc:docMk/>
            <pc:sldMk cId="550120485" sldId="268"/>
            <ac:spMk id="2" creationId="{C9659C88-45A8-4A14-AC30-4A739AE16DB9}"/>
          </ac:spMkLst>
        </pc:spChg>
        <pc:spChg chg="del">
          <ac:chgData name="Artjoms Dobiss (U2187128)" userId="4e7b49fa-75fc-409f-bbee-807812feb244" providerId="ADAL" clId="{3251B68B-8E02-43F4-8BD3-851231355D0C}" dt="2021-12-16T14:32:46.701" v="2597" actId="22"/>
          <ac:spMkLst>
            <pc:docMk/>
            <pc:sldMk cId="550120485" sldId="268"/>
            <ac:spMk id="3" creationId="{127EA2E8-B72D-486D-AF64-4602DAD48EF0}"/>
          </ac:spMkLst>
        </pc:spChg>
        <pc:spChg chg="add del">
          <ac:chgData name="Artjoms Dobiss (U2187128)" userId="4e7b49fa-75fc-409f-bbee-807812feb244" providerId="ADAL" clId="{3251B68B-8E02-43F4-8BD3-851231355D0C}" dt="2021-12-16T14:32:58.331" v="2599" actId="26606"/>
          <ac:spMkLst>
            <pc:docMk/>
            <pc:sldMk cId="550120485" sldId="268"/>
            <ac:spMk id="9" creationId="{20A44996-CB19-4AFE-9D75-6C347769D9C2}"/>
          </ac:spMkLst>
        </pc:spChg>
        <pc:spChg chg="add del">
          <ac:chgData name="Artjoms Dobiss (U2187128)" userId="4e7b49fa-75fc-409f-bbee-807812feb244" providerId="ADAL" clId="{3251B68B-8E02-43F4-8BD3-851231355D0C}" dt="2021-12-16T14:33:00.294" v="2601" actId="26606"/>
          <ac:spMkLst>
            <pc:docMk/>
            <pc:sldMk cId="550120485" sldId="268"/>
            <ac:spMk id="10" creationId="{1DDB051B-FE26-4BBA-920B-42410646DF1A}"/>
          </ac:spMkLst>
        </pc:spChg>
        <pc:spChg chg="add del">
          <ac:chgData name="Artjoms Dobiss (U2187128)" userId="4e7b49fa-75fc-409f-bbee-807812feb244" providerId="ADAL" clId="{3251B68B-8E02-43F4-8BD3-851231355D0C}" dt="2021-12-16T14:32:58.331" v="2599" actId="26606"/>
          <ac:spMkLst>
            <pc:docMk/>
            <pc:sldMk cId="550120485" sldId="268"/>
            <ac:spMk id="12" creationId="{C5D27EB0-8BE0-48A7-8570-9A138605F2BA}"/>
          </ac:spMkLst>
        </pc:spChg>
        <pc:spChg chg="add del">
          <ac:chgData name="Artjoms Dobiss (U2187128)" userId="4e7b49fa-75fc-409f-bbee-807812feb244" providerId="ADAL" clId="{3251B68B-8E02-43F4-8BD3-851231355D0C}" dt="2021-12-16T14:32:58.331" v="2599" actId="26606"/>
          <ac:spMkLst>
            <pc:docMk/>
            <pc:sldMk cId="550120485" sldId="268"/>
            <ac:spMk id="14" creationId="{E7A55D5B-D482-4672-82D9-7C01DF001A49}"/>
          </ac:spMkLst>
        </pc:spChg>
        <pc:spChg chg="add del">
          <ac:chgData name="Artjoms Dobiss (U2187128)" userId="4e7b49fa-75fc-409f-bbee-807812feb244" providerId="ADAL" clId="{3251B68B-8E02-43F4-8BD3-851231355D0C}" dt="2021-12-16T14:32:58.331" v="2599" actId="26606"/>
          <ac:spMkLst>
            <pc:docMk/>
            <pc:sldMk cId="550120485" sldId="268"/>
            <ac:spMk id="16" creationId="{20405D95-2138-40A6-A919-9C9EB54B5AE4}"/>
          </ac:spMkLst>
        </pc:spChg>
        <pc:spChg chg="add del">
          <ac:chgData name="Artjoms Dobiss (U2187128)" userId="4e7b49fa-75fc-409f-bbee-807812feb244" providerId="ADAL" clId="{3251B68B-8E02-43F4-8BD3-851231355D0C}" dt="2021-12-16T14:33:00.294" v="2601" actId="26606"/>
          <ac:spMkLst>
            <pc:docMk/>
            <pc:sldMk cId="550120485" sldId="268"/>
            <ac:spMk id="18" creationId="{6D6CF397-FEEA-4C1A-856D-201147955C48}"/>
          </ac:spMkLst>
        </pc:spChg>
        <pc:spChg chg="add del">
          <ac:chgData name="Artjoms Dobiss (U2187128)" userId="4e7b49fa-75fc-409f-bbee-807812feb244" providerId="ADAL" clId="{3251B68B-8E02-43F4-8BD3-851231355D0C}" dt="2021-12-16T14:33:00.294" v="2601" actId="26606"/>
          <ac:spMkLst>
            <pc:docMk/>
            <pc:sldMk cId="550120485" sldId="268"/>
            <ac:spMk id="19" creationId="{A5192D91-E984-4D84-B83A-2AE6ED765764}"/>
          </ac:spMkLst>
        </pc:spChg>
        <pc:spChg chg="add del">
          <ac:chgData name="Artjoms Dobiss (U2187128)" userId="4e7b49fa-75fc-409f-bbee-807812feb244" providerId="ADAL" clId="{3251B68B-8E02-43F4-8BD3-851231355D0C}" dt="2021-12-16T14:33:00.294" v="2601" actId="26606"/>
          <ac:spMkLst>
            <pc:docMk/>
            <pc:sldMk cId="550120485" sldId="268"/>
            <ac:spMk id="20" creationId="{74390509-54B5-48C1-843D-F4B9D92CF8BA}"/>
          </ac:spMkLst>
        </pc:spChg>
        <pc:spChg chg="add del">
          <ac:chgData name="Artjoms Dobiss (U2187128)" userId="4e7b49fa-75fc-409f-bbee-807812feb244" providerId="ADAL" clId="{3251B68B-8E02-43F4-8BD3-851231355D0C}" dt="2021-12-16T14:33:02.685" v="2603" actId="26606"/>
          <ac:spMkLst>
            <pc:docMk/>
            <pc:sldMk cId="550120485" sldId="268"/>
            <ac:spMk id="22" creationId="{5008198D-FCF3-41E4-A622-7191D7174A3D}"/>
          </ac:spMkLst>
        </pc:spChg>
        <pc:spChg chg="add del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24" creationId="{571F2694-AE24-4893-BEF3-43FE324DF02C}"/>
          </ac:spMkLst>
        </pc:spChg>
        <pc:spChg chg="add del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25" creationId="{6D69FA61-5492-4236-8378-D67E60D7810C}"/>
          </ac:spMkLst>
        </pc:spChg>
        <pc:spChg chg="add mod">
          <ac:chgData name="Artjoms Dobiss (U2187128)" userId="4e7b49fa-75fc-409f-bbee-807812feb244" providerId="ADAL" clId="{3251B68B-8E02-43F4-8BD3-851231355D0C}" dt="2021-12-16T14:33:40.901" v="2616" actId="20577"/>
          <ac:spMkLst>
            <pc:docMk/>
            <pc:sldMk cId="550120485" sldId="268"/>
            <ac:spMk id="26" creationId="{C9659C88-45A8-4A14-AC30-4A739AE16DB9}"/>
          </ac:spMkLst>
        </pc:spChg>
        <pc:spChg chg="add del">
          <ac:chgData name="Artjoms Dobiss (U2187128)" userId="4e7b49fa-75fc-409f-bbee-807812feb244" providerId="ADAL" clId="{3251B68B-8E02-43F4-8BD3-851231355D0C}" dt="2021-12-16T14:33:11.246" v="2605" actId="478"/>
          <ac:spMkLst>
            <pc:docMk/>
            <pc:sldMk cId="550120485" sldId="268"/>
            <ac:spMk id="27" creationId="{D1D3E765-7F4C-4B08-A6BB-8FED04D8CAA9}"/>
          </ac:spMkLst>
        </pc:spChg>
        <pc:spChg chg="add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31" creationId="{1A0980D0-C2CB-4F0C-833C-1B64835728D7}"/>
          </ac:spMkLst>
        </pc:spChg>
        <pc:spChg chg="add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33" creationId="{1D110A99-3F6B-4F79-9283-A5ECB501618F}"/>
          </ac:spMkLst>
        </pc:spChg>
        <pc:spChg chg="add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35" creationId="{316287B8-D771-4102-A547-95F1D48467E5}"/>
          </ac:spMkLst>
        </pc:spChg>
        <pc:spChg chg="add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37" creationId="{02B3F3D7-F61A-47E5-9E6D-4718104A5638}"/>
          </ac:spMkLst>
        </pc:spChg>
        <pc:picChg chg="add mod ord">
          <ac:chgData name="Artjoms Dobiss (U2187128)" userId="4e7b49fa-75fc-409f-bbee-807812feb244" providerId="ADAL" clId="{3251B68B-8E02-43F4-8BD3-851231355D0C}" dt="2021-12-16T14:33:26.162" v="2608" actId="688"/>
          <ac:picMkLst>
            <pc:docMk/>
            <pc:sldMk cId="550120485" sldId="268"/>
            <ac:picMk id="5" creationId="{6BC56AAB-E923-4FD9-9952-00CF022A8F28}"/>
          </ac:picMkLst>
        </pc:picChg>
      </pc:sldChg>
      <pc:sldChg chg="addSp delSp modSp new del mod">
        <pc:chgData name="Artjoms Dobiss (U2187128)" userId="4e7b49fa-75fc-409f-bbee-807812feb244" providerId="ADAL" clId="{3251B68B-8E02-43F4-8BD3-851231355D0C}" dt="2021-12-16T14:31:38.655" v="2591" actId="2696"/>
        <pc:sldMkLst>
          <pc:docMk/>
          <pc:sldMk cId="947296516" sldId="268"/>
        </pc:sldMkLst>
        <pc:spChg chg="del">
          <ac:chgData name="Artjoms Dobiss (U2187128)" userId="4e7b49fa-75fc-409f-bbee-807812feb244" providerId="ADAL" clId="{3251B68B-8E02-43F4-8BD3-851231355D0C}" dt="2021-12-16T14:31:31.812" v="2590" actId="22"/>
          <ac:spMkLst>
            <pc:docMk/>
            <pc:sldMk cId="947296516" sldId="268"/>
            <ac:spMk id="3" creationId="{B65061B7-93CF-4736-BFC2-2F8EE82B7AF5}"/>
          </ac:spMkLst>
        </pc:spChg>
        <pc:picChg chg="add mod ord">
          <ac:chgData name="Artjoms Dobiss (U2187128)" userId="4e7b49fa-75fc-409f-bbee-807812feb244" providerId="ADAL" clId="{3251B68B-8E02-43F4-8BD3-851231355D0C}" dt="2021-12-16T14:31:31.812" v="2590" actId="22"/>
          <ac:picMkLst>
            <pc:docMk/>
            <pc:sldMk cId="947296516" sldId="268"/>
            <ac:picMk id="5" creationId="{A070F249-3766-4FF4-9DF8-642ED1399F83}"/>
          </ac:picMkLst>
        </pc:picChg>
      </pc:sldChg>
      <pc:sldChg chg="addSp delSp modSp add del mod">
        <pc:chgData name="Artjoms Dobiss (U2187128)" userId="4e7b49fa-75fc-409f-bbee-807812feb244" providerId="ADAL" clId="{3251B68B-8E02-43F4-8BD3-851231355D0C}" dt="2021-12-16T14:31:21.524" v="2588" actId="2696"/>
        <pc:sldMkLst>
          <pc:docMk/>
          <pc:sldMk cId="973770079" sldId="268"/>
        </pc:sldMkLst>
        <pc:spChg chg="add del mod">
          <ac:chgData name="Artjoms Dobiss (U2187128)" userId="4e7b49fa-75fc-409f-bbee-807812feb244" providerId="ADAL" clId="{3251B68B-8E02-43F4-8BD3-851231355D0C}" dt="2021-12-16T14:31:09.004" v="2587" actId="22"/>
          <ac:spMkLst>
            <pc:docMk/>
            <pc:sldMk cId="973770079" sldId="268"/>
            <ac:spMk id="4" creationId="{F84939F5-A7CA-4990-89C3-EAACE42A2CEB}"/>
          </ac:spMkLst>
        </pc:spChg>
        <pc:picChg chg="del">
          <ac:chgData name="Artjoms Dobiss (U2187128)" userId="4e7b49fa-75fc-409f-bbee-807812feb244" providerId="ADAL" clId="{3251B68B-8E02-43F4-8BD3-851231355D0C}" dt="2021-12-16T14:30:43.111" v="2584" actId="478"/>
          <ac:picMkLst>
            <pc:docMk/>
            <pc:sldMk cId="973770079" sldId="268"/>
            <ac:picMk id="5" creationId="{69B9869A-91EC-48B3-96C6-FD2422B25180}"/>
          </ac:picMkLst>
        </pc:picChg>
        <pc:picChg chg="add del">
          <ac:chgData name="Artjoms Dobiss (U2187128)" userId="4e7b49fa-75fc-409f-bbee-807812feb244" providerId="ADAL" clId="{3251B68B-8E02-43F4-8BD3-851231355D0C}" dt="2021-12-16T14:31:05.903" v="2586" actId="22"/>
          <ac:picMkLst>
            <pc:docMk/>
            <pc:sldMk cId="973770079" sldId="268"/>
            <ac:picMk id="7" creationId="{83CEAEFD-B264-42EB-A7AD-F9EADC50B746}"/>
          </ac:picMkLst>
        </pc:picChg>
        <pc:picChg chg="add mod ord">
          <ac:chgData name="Artjoms Dobiss (U2187128)" userId="4e7b49fa-75fc-409f-bbee-807812feb244" providerId="ADAL" clId="{3251B68B-8E02-43F4-8BD3-851231355D0C}" dt="2021-12-16T14:31:09.004" v="2587" actId="22"/>
          <ac:picMkLst>
            <pc:docMk/>
            <pc:sldMk cId="973770079" sldId="268"/>
            <ac:picMk id="9" creationId="{49AA7721-8006-48E1-99A8-B30AF3786F3E}"/>
          </ac:picMkLst>
        </pc:picChg>
      </pc:sldChg>
      <pc:sldChg chg="addSp delSp modSp add del mod">
        <pc:chgData name="Artjoms Dobiss (U2187128)" userId="4e7b49fa-75fc-409f-bbee-807812feb244" providerId="ADAL" clId="{3251B68B-8E02-43F4-8BD3-851231355D0C}" dt="2021-12-16T14:32:42.192" v="2595" actId="47"/>
        <pc:sldMkLst>
          <pc:docMk/>
          <pc:sldMk cId="3776053202" sldId="268"/>
        </pc:sldMkLst>
        <pc:spChg chg="add mod">
          <ac:chgData name="Artjoms Dobiss (U2187128)" userId="4e7b49fa-75fc-409f-bbee-807812feb244" providerId="ADAL" clId="{3251B68B-8E02-43F4-8BD3-851231355D0C}" dt="2021-12-16T14:31:42.599" v="2593" actId="478"/>
          <ac:spMkLst>
            <pc:docMk/>
            <pc:sldMk cId="3776053202" sldId="268"/>
            <ac:spMk id="4" creationId="{F5DA4F61-F7FB-4B5F-84DA-D4767BA09AF7}"/>
          </ac:spMkLst>
        </pc:spChg>
        <pc:picChg chg="add">
          <ac:chgData name="Artjoms Dobiss (U2187128)" userId="4e7b49fa-75fc-409f-bbee-807812feb244" providerId="ADAL" clId="{3251B68B-8E02-43F4-8BD3-851231355D0C}" dt="2021-12-16T14:31:43.684" v="2594" actId="22"/>
          <ac:picMkLst>
            <pc:docMk/>
            <pc:sldMk cId="3776053202" sldId="268"/>
            <ac:picMk id="6" creationId="{E01F6255-D1D3-47B5-B163-8C009AF5BE1C}"/>
          </ac:picMkLst>
        </pc:picChg>
        <pc:picChg chg="del">
          <ac:chgData name="Artjoms Dobiss (U2187128)" userId="4e7b49fa-75fc-409f-bbee-807812feb244" providerId="ADAL" clId="{3251B68B-8E02-43F4-8BD3-851231355D0C}" dt="2021-12-16T14:31:42.599" v="2593" actId="478"/>
          <ac:picMkLst>
            <pc:docMk/>
            <pc:sldMk cId="3776053202" sldId="268"/>
            <ac:picMk id="7" creationId="{D13312B0-0626-4BF0-8EB0-6CA9B1FF9ECC}"/>
          </ac:picMkLst>
        </pc:picChg>
      </pc:sldChg>
      <pc:sldChg chg="new del">
        <pc:chgData name="Artjoms Dobiss (U2187128)" userId="4e7b49fa-75fc-409f-bbee-807812feb244" providerId="ADAL" clId="{3251B68B-8E02-43F4-8BD3-851231355D0C}" dt="2021-12-17T16:31:00.322" v="3170" actId="2696"/>
        <pc:sldMkLst>
          <pc:docMk/>
          <pc:sldMk cId="863732690" sldId="269"/>
        </pc:sldMkLst>
      </pc:sldChg>
      <pc:sldChg chg="new del">
        <pc:chgData name="Artjoms Dobiss (U2187128)" userId="4e7b49fa-75fc-409f-bbee-807812feb244" providerId="ADAL" clId="{3251B68B-8E02-43F4-8BD3-851231355D0C}" dt="2021-12-17T16:31:07.011" v="3172" actId="2696"/>
        <pc:sldMkLst>
          <pc:docMk/>
          <pc:sldMk cId="3992442178" sldId="269"/>
        </pc:sldMkLst>
      </pc:sldChg>
    </pc:docChg>
  </pc:docChgLst>
  <pc:docChgLst>
    <pc:chgData name="Artjoms Dobiss (U2187128)" userId="S::u2187128@unimail.hud.ac.uk::4e7b49fa-75fc-409f-bbee-807812feb244" providerId="AD" clId="Web-{6DBCF0EC-484B-58DF-9E2D-B7C9C4D2553E}"/>
    <pc:docChg chg="sldOrd">
      <pc:chgData name="Artjoms Dobiss (U2187128)" userId="S::u2187128@unimail.hud.ac.uk::4e7b49fa-75fc-409f-bbee-807812feb244" providerId="AD" clId="Web-{6DBCF0EC-484B-58DF-9E2D-B7C9C4D2553E}" dt="2021-12-16T14:49:37.671" v="0"/>
      <pc:docMkLst>
        <pc:docMk/>
      </pc:docMkLst>
      <pc:sldChg chg="ord">
        <pc:chgData name="Artjoms Dobiss (U2187128)" userId="S::u2187128@unimail.hud.ac.uk::4e7b49fa-75fc-409f-bbee-807812feb244" providerId="AD" clId="Web-{6DBCF0EC-484B-58DF-9E2D-B7C9C4D2553E}" dt="2021-12-16T14:49:37.671" v="0"/>
        <pc:sldMkLst>
          <pc:docMk/>
          <pc:sldMk cId="397683326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3486-5B71-489D-A5F5-51372A31CEC0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7C904-5D49-4D20-83EC-835A4E4A7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Because of how ‘flexible’ the algorithm is feature engineering can be simplified and still produce good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C904-5D49-4D20-83EC-835A4E4A74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1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Hyperparameters were selected mostly through trial and error using industry standards as starting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C904-5D49-4D20-83EC-835A4E4A74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2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Low bias/ low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C904-5D49-4D20-83EC-835A4E4A74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4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reached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C904-5D49-4D20-83EC-835A4E4A74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1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7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2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9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938FEF-CAF3-4757-B8CD-B2284E7C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C398B4-C37F-4CEC-A2C3-148A5ADBB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676" y="4749842"/>
            <a:ext cx="8686325" cy="2108158"/>
          </a:xfrm>
          <a:custGeom>
            <a:avLst/>
            <a:gdLst>
              <a:gd name="connsiteX0" fmla="*/ 8686325 w 8686325"/>
              <a:gd name="connsiteY0" fmla="*/ 0 h 2108158"/>
              <a:gd name="connsiteX1" fmla="*/ 8686325 w 8686325"/>
              <a:gd name="connsiteY1" fmla="*/ 2108158 h 2108158"/>
              <a:gd name="connsiteX2" fmla="*/ 0 w 8686325"/>
              <a:gd name="connsiteY2" fmla="*/ 2108158 h 2108158"/>
              <a:gd name="connsiteX3" fmla="*/ 42375 w 8686325"/>
              <a:gd name="connsiteY3" fmla="*/ 2083791 h 2108158"/>
              <a:gd name="connsiteX4" fmla="*/ 93093 w 8686325"/>
              <a:gd name="connsiteY4" fmla="*/ 2066467 h 2108158"/>
              <a:gd name="connsiteX5" fmla="*/ 357718 w 8686325"/>
              <a:gd name="connsiteY5" fmla="*/ 1967177 h 2108158"/>
              <a:gd name="connsiteX6" fmla="*/ 448599 w 8686325"/>
              <a:gd name="connsiteY6" fmla="*/ 1914426 h 2108158"/>
              <a:gd name="connsiteX7" fmla="*/ 658855 w 8686325"/>
              <a:gd name="connsiteY7" fmla="*/ 1901380 h 2108158"/>
              <a:gd name="connsiteX8" fmla="*/ 846501 w 8686325"/>
              <a:gd name="connsiteY8" fmla="*/ 1839874 h 2108158"/>
              <a:gd name="connsiteX9" fmla="*/ 1043427 w 8686325"/>
              <a:gd name="connsiteY9" fmla="*/ 1772692 h 2108158"/>
              <a:gd name="connsiteX10" fmla="*/ 1323271 w 8686325"/>
              <a:gd name="connsiteY10" fmla="*/ 1574217 h 2108158"/>
              <a:gd name="connsiteX11" fmla="*/ 1686997 w 8686325"/>
              <a:gd name="connsiteY11" fmla="*/ 1413066 h 2108158"/>
              <a:gd name="connsiteX12" fmla="*/ 1912242 w 8686325"/>
              <a:gd name="connsiteY12" fmla="*/ 1330321 h 2108158"/>
              <a:gd name="connsiteX13" fmla="*/ 2043722 w 8686325"/>
              <a:gd name="connsiteY13" fmla="*/ 1268023 h 2108158"/>
              <a:gd name="connsiteX14" fmla="*/ 2268908 w 8686325"/>
              <a:gd name="connsiteY14" fmla="*/ 1190005 h 2108158"/>
              <a:gd name="connsiteX15" fmla="*/ 2389053 w 8686325"/>
              <a:gd name="connsiteY15" fmla="*/ 1081379 h 2108158"/>
              <a:gd name="connsiteX16" fmla="*/ 2509216 w 8686325"/>
              <a:gd name="connsiteY16" fmla="*/ 996384 h 2108158"/>
              <a:gd name="connsiteX17" fmla="*/ 2676693 w 8686325"/>
              <a:gd name="connsiteY17" fmla="*/ 922400 h 2108158"/>
              <a:gd name="connsiteX18" fmla="*/ 3052959 w 8686325"/>
              <a:gd name="connsiteY18" fmla="*/ 812240 h 2108158"/>
              <a:gd name="connsiteX19" fmla="*/ 3172256 w 8686325"/>
              <a:gd name="connsiteY19" fmla="*/ 767691 h 2108158"/>
              <a:gd name="connsiteX20" fmla="*/ 3289635 w 8686325"/>
              <a:gd name="connsiteY20" fmla="*/ 746028 h 2108158"/>
              <a:gd name="connsiteX21" fmla="*/ 3331769 w 8686325"/>
              <a:gd name="connsiteY21" fmla="*/ 735656 h 2108158"/>
              <a:gd name="connsiteX22" fmla="*/ 3445984 w 8686325"/>
              <a:gd name="connsiteY22" fmla="*/ 730840 h 2108158"/>
              <a:gd name="connsiteX23" fmla="*/ 3489579 w 8686325"/>
              <a:gd name="connsiteY23" fmla="*/ 725105 h 2108158"/>
              <a:gd name="connsiteX24" fmla="*/ 3498747 w 8686325"/>
              <a:gd name="connsiteY24" fmla="*/ 722693 h 2108158"/>
              <a:gd name="connsiteX25" fmla="*/ 3663233 w 8686325"/>
              <a:gd name="connsiteY25" fmla="*/ 724714 h 2108158"/>
              <a:gd name="connsiteX26" fmla="*/ 3800641 w 8686325"/>
              <a:gd name="connsiteY26" fmla="*/ 672255 h 2108158"/>
              <a:gd name="connsiteX27" fmla="*/ 3965687 w 8686325"/>
              <a:gd name="connsiteY27" fmla="*/ 623165 h 2108158"/>
              <a:gd name="connsiteX28" fmla="*/ 4321239 w 8686325"/>
              <a:gd name="connsiteY28" fmla="*/ 522184 h 2108158"/>
              <a:gd name="connsiteX29" fmla="*/ 4483357 w 8686325"/>
              <a:gd name="connsiteY29" fmla="*/ 470223 h 2108158"/>
              <a:gd name="connsiteX30" fmla="*/ 4625339 w 8686325"/>
              <a:gd name="connsiteY30" fmla="*/ 441255 h 2108158"/>
              <a:gd name="connsiteX31" fmla="*/ 4699887 w 8686325"/>
              <a:gd name="connsiteY31" fmla="*/ 446641 h 2108158"/>
              <a:gd name="connsiteX32" fmla="*/ 5045357 w 8686325"/>
              <a:gd name="connsiteY32" fmla="*/ 391322 h 2108158"/>
              <a:gd name="connsiteX33" fmla="*/ 5085055 w 8686325"/>
              <a:gd name="connsiteY33" fmla="*/ 385714 h 2108158"/>
              <a:gd name="connsiteX34" fmla="*/ 5207819 w 8686325"/>
              <a:gd name="connsiteY34" fmla="*/ 403028 h 2108158"/>
              <a:gd name="connsiteX35" fmla="*/ 5279516 w 8686325"/>
              <a:gd name="connsiteY35" fmla="*/ 431809 h 2108158"/>
              <a:gd name="connsiteX36" fmla="*/ 5320978 w 8686325"/>
              <a:gd name="connsiteY36" fmla="*/ 443912 h 2108158"/>
              <a:gd name="connsiteX37" fmla="*/ 5349749 w 8686325"/>
              <a:gd name="connsiteY37" fmla="*/ 457191 h 2108158"/>
              <a:gd name="connsiteX38" fmla="*/ 5567512 w 8686325"/>
              <a:gd name="connsiteY38" fmla="*/ 473102 h 2108158"/>
              <a:gd name="connsiteX39" fmla="*/ 5625293 w 8686325"/>
              <a:gd name="connsiteY39" fmla="*/ 505247 h 2108158"/>
              <a:gd name="connsiteX40" fmla="*/ 5830754 w 8686325"/>
              <a:gd name="connsiteY40" fmla="*/ 479694 h 2108158"/>
              <a:gd name="connsiteX41" fmla="*/ 5922665 w 8686325"/>
              <a:gd name="connsiteY41" fmla="*/ 443391 h 2108158"/>
              <a:gd name="connsiteX42" fmla="*/ 6279549 w 8686325"/>
              <a:gd name="connsiteY42" fmla="*/ 371317 h 2108158"/>
              <a:gd name="connsiteX43" fmla="*/ 6321747 w 8686325"/>
              <a:gd name="connsiteY43" fmla="*/ 371957 h 2108158"/>
              <a:gd name="connsiteX44" fmla="*/ 6351561 w 8686325"/>
              <a:gd name="connsiteY44" fmla="*/ 377198 h 2108158"/>
              <a:gd name="connsiteX45" fmla="*/ 6432231 w 8686325"/>
              <a:gd name="connsiteY45" fmla="*/ 364847 h 2108158"/>
              <a:gd name="connsiteX46" fmla="*/ 6567952 w 8686325"/>
              <a:gd name="connsiteY46" fmla="*/ 333636 h 2108158"/>
              <a:gd name="connsiteX47" fmla="*/ 6629483 w 8686325"/>
              <a:gd name="connsiteY47" fmla="*/ 340494 h 2108158"/>
              <a:gd name="connsiteX48" fmla="*/ 6846717 w 8686325"/>
              <a:gd name="connsiteY48" fmla="*/ 299799 h 2108158"/>
              <a:gd name="connsiteX49" fmla="*/ 7030535 w 8686325"/>
              <a:gd name="connsiteY49" fmla="*/ 278893 h 2108158"/>
              <a:gd name="connsiteX50" fmla="*/ 7173585 w 8686325"/>
              <a:gd name="connsiteY50" fmla="*/ 250630 h 2108158"/>
              <a:gd name="connsiteX51" fmla="*/ 7481131 w 8686325"/>
              <a:gd name="connsiteY51" fmla="*/ 178638 h 2108158"/>
              <a:gd name="connsiteX52" fmla="*/ 7557454 w 8686325"/>
              <a:gd name="connsiteY52" fmla="*/ 134413 h 2108158"/>
              <a:gd name="connsiteX53" fmla="*/ 7670366 w 8686325"/>
              <a:gd name="connsiteY53" fmla="*/ 113467 h 2108158"/>
              <a:gd name="connsiteX54" fmla="*/ 7812360 w 8686325"/>
              <a:gd name="connsiteY54" fmla="*/ 116536 h 2108158"/>
              <a:gd name="connsiteX55" fmla="*/ 7818500 w 8686325"/>
              <a:gd name="connsiteY55" fmla="*/ 117842 h 2108158"/>
              <a:gd name="connsiteX56" fmla="*/ 8088697 w 8686325"/>
              <a:gd name="connsiteY56" fmla="*/ 102538 h 2108158"/>
              <a:gd name="connsiteX57" fmla="*/ 8303748 w 8686325"/>
              <a:gd name="connsiteY57" fmla="*/ 101701 h 2108158"/>
              <a:gd name="connsiteX58" fmla="*/ 8443058 w 8686325"/>
              <a:gd name="connsiteY58" fmla="*/ 80261 h 2108158"/>
              <a:gd name="connsiteX59" fmla="*/ 8660961 w 8686325"/>
              <a:gd name="connsiteY59" fmla="*/ 11138 h 210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86325" h="2108158">
                <a:moveTo>
                  <a:pt x="8686325" y="0"/>
                </a:moveTo>
                <a:lnTo>
                  <a:pt x="8686325" y="2108158"/>
                </a:lnTo>
                <a:lnTo>
                  <a:pt x="0" y="2108158"/>
                </a:lnTo>
                <a:lnTo>
                  <a:pt x="42375" y="2083791"/>
                </a:lnTo>
                <a:cubicBezTo>
                  <a:pt x="60718" y="2074811"/>
                  <a:pt x="78058" y="2068381"/>
                  <a:pt x="93093" y="2066467"/>
                </a:cubicBezTo>
                <a:cubicBezTo>
                  <a:pt x="205609" y="1997406"/>
                  <a:pt x="298466" y="1992518"/>
                  <a:pt x="357718" y="1967177"/>
                </a:cubicBezTo>
                <a:lnTo>
                  <a:pt x="448599" y="1914426"/>
                </a:lnTo>
                <a:cubicBezTo>
                  <a:pt x="498789" y="1903460"/>
                  <a:pt x="617169" y="1906616"/>
                  <a:pt x="658855" y="1901380"/>
                </a:cubicBezTo>
                <a:cubicBezTo>
                  <a:pt x="818547" y="1886466"/>
                  <a:pt x="783952" y="1860375"/>
                  <a:pt x="846501" y="1839874"/>
                </a:cubicBezTo>
                <a:cubicBezTo>
                  <a:pt x="912143" y="1817480"/>
                  <a:pt x="969436" y="1776169"/>
                  <a:pt x="1043427" y="1772692"/>
                </a:cubicBezTo>
                <a:cubicBezTo>
                  <a:pt x="1128456" y="1780435"/>
                  <a:pt x="1216010" y="1634155"/>
                  <a:pt x="1323271" y="1574217"/>
                </a:cubicBezTo>
                <a:cubicBezTo>
                  <a:pt x="1430532" y="1514279"/>
                  <a:pt x="1605729" y="1425782"/>
                  <a:pt x="1686997" y="1413066"/>
                </a:cubicBezTo>
                <a:cubicBezTo>
                  <a:pt x="1757791" y="1387515"/>
                  <a:pt x="1873486" y="1327839"/>
                  <a:pt x="1912242" y="1330321"/>
                </a:cubicBezTo>
                <a:cubicBezTo>
                  <a:pt x="1966768" y="1306147"/>
                  <a:pt x="1984278" y="1291409"/>
                  <a:pt x="2043722" y="1268023"/>
                </a:cubicBezTo>
                <a:cubicBezTo>
                  <a:pt x="2105423" y="1217820"/>
                  <a:pt x="2259487" y="1204553"/>
                  <a:pt x="2268908" y="1190005"/>
                </a:cubicBezTo>
                <a:cubicBezTo>
                  <a:pt x="2300554" y="1198072"/>
                  <a:pt x="2371020" y="1095880"/>
                  <a:pt x="2389053" y="1081379"/>
                </a:cubicBezTo>
                <a:cubicBezTo>
                  <a:pt x="2431078" y="1057076"/>
                  <a:pt x="2446743" y="1035841"/>
                  <a:pt x="2509216" y="996384"/>
                </a:cubicBezTo>
                <a:cubicBezTo>
                  <a:pt x="2570346" y="972203"/>
                  <a:pt x="2579148" y="953822"/>
                  <a:pt x="2676693" y="922400"/>
                </a:cubicBezTo>
                <a:cubicBezTo>
                  <a:pt x="2885575" y="903814"/>
                  <a:pt x="2970365" y="838025"/>
                  <a:pt x="3052959" y="812240"/>
                </a:cubicBezTo>
                <a:cubicBezTo>
                  <a:pt x="3099024" y="802605"/>
                  <a:pt x="3132870" y="797974"/>
                  <a:pt x="3172256" y="767691"/>
                </a:cubicBezTo>
                <a:cubicBezTo>
                  <a:pt x="3215403" y="758798"/>
                  <a:pt x="3254464" y="763090"/>
                  <a:pt x="3289635" y="746028"/>
                </a:cubicBezTo>
                <a:cubicBezTo>
                  <a:pt x="3305820" y="752545"/>
                  <a:pt x="3320333" y="753389"/>
                  <a:pt x="3331769" y="735656"/>
                </a:cubicBezTo>
                <a:cubicBezTo>
                  <a:pt x="3357828" y="733124"/>
                  <a:pt x="3419682" y="732598"/>
                  <a:pt x="3445984" y="730840"/>
                </a:cubicBezTo>
                <a:lnTo>
                  <a:pt x="3489579" y="725105"/>
                </a:lnTo>
                <a:lnTo>
                  <a:pt x="3498747" y="722693"/>
                </a:lnTo>
                <a:cubicBezTo>
                  <a:pt x="3527689" y="722628"/>
                  <a:pt x="3612917" y="733120"/>
                  <a:pt x="3663233" y="724714"/>
                </a:cubicBezTo>
                <a:lnTo>
                  <a:pt x="3800641" y="672255"/>
                </a:lnTo>
                <a:cubicBezTo>
                  <a:pt x="3855657" y="655892"/>
                  <a:pt x="3909959" y="630391"/>
                  <a:pt x="3965687" y="623165"/>
                </a:cubicBezTo>
                <a:cubicBezTo>
                  <a:pt x="4139112" y="600679"/>
                  <a:pt x="4202722" y="555844"/>
                  <a:pt x="4321239" y="522184"/>
                </a:cubicBezTo>
                <a:cubicBezTo>
                  <a:pt x="4382405" y="468908"/>
                  <a:pt x="4410568" y="504496"/>
                  <a:pt x="4483357" y="470223"/>
                </a:cubicBezTo>
                <a:lnTo>
                  <a:pt x="4625339" y="441255"/>
                </a:lnTo>
                <a:lnTo>
                  <a:pt x="4699887" y="446641"/>
                </a:lnTo>
                <a:cubicBezTo>
                  <a:pt x="4767275" y="438617"/>
                  <a:pt x="4947373" y="434998"/>
                  <a:pt x="5045357" y="391322"/>
                </a:cubicBezTo>
                <a:cubicBezTo>
                  <a:pt x="5058492" y="391816"/>
                  <a:pt x="5073695" y="386682"/>
                  <a:pt x="5085055" y="385714"/>
                </a:cubicBezTo>
                <a:lnTo>
                  <a:pt x="5207819" y="403028"/>
                </a:lnTo>
                <a:cubicBezTo>
                  <a:pt x="5230666" y="412588"/>
                  <a:pt x="5250864" y="449189"/>
                  <a:pt x="5279516" y="431809"/>
                </a:cubicBezTo>
                <a:cubicBezTo>
                  <a:pt x="5272920" y="451910"/>
                  <a:pt x="5313313" y="426498"/>
                  <a:pt x="5320978" y="443912"/>
                </a:cubicBezTo>
                <a:cubicBezTo>
                  <a:pt x="5325419" y="458334"/>
                  <a:pt x="5338706" y="453983"/>
                  <a:pt x="5349749" y="457191"/>
                </a:cubicBezTo>
                <a:cubicBezTo>
                  <a:pt x="5390838" y="462056"/>
                  <a:pt x="5521589" y="465093"/>
                  <a:pt x="5567512" y="473102"/>
                </a:cubicBezTo>
                <a:cubicBezTo>
                  <a:pt x="5605398" y="481787"/>
                  <a:pt x="5591648" y="502302"/>
                  <a:pt x="5625293" y="505247"/>
                </a:cubicBezTo>
                <a:cubicBezTo>
                  <a:pt x="5693780" y="496730"/>
                  <a:pt x="5762267" y="510558"/>
                  <a:pt x="5830754" y="479694"/>
                </a:cubicBezTo>
                <a:lnTo>
                  <a:pt x="5922665" y="443391"/>
                </a:lnTo>
                <a:cubicBezTo>
                  <a:pt x="6031252" y="402983"/>
                  <a:pt x="6213035" y="383223"/>
                  <a:pt x="6279549" y="371317"/>
                </a:cubicBezTo>
                <a:cubicBezTo>
                  <a:pt x="6275254" y="392898"/>
                  <a:pt x="6312276" y="356901"/>
                  <a:pt x="6321747" y="371957"/>
                </a:cubicBezTo>
                <a:cubicBezTo>
                  <a:pt x="6327706" y="384940"/>
                  <a:pt x="6340325" y="377046"/>
                  <a:pt x="6351561" y="377198"/>
                </a:cubicBezTo>
                <a:cubicBezTo>
                  <a:pt x="6362395" y="388022"/>
                  <a:pt x="6415500" y="375777"/>
                  <a:pt x="6432231" y="364847"/>
                </a:cubicBezTo>
                <a:cubicBezTo>
                  <a:pt x="6477152" y="325550"/>
                  <a:pt x="6531644" y="363558"/>
                  <a:pt x="6567952" y="333636"/>
                </a:cubicBezTo>
                <a:cubicBezTo>
                  <a:pt x="6606248" y="331879"/>
                  <a:pt x="6604445" y="342391"/>
                  <a:pt x="6629483" y="340494"/>
                </a:cubicBezTo>
                <a:cubicBezTo>
                  <a:pt x="6675944" y="334855"/>
                  <a:pt x="6779875" y="310065"/>
                  <a:pt x="6846717" y="299799"/>
                </a:cubicBezTo>
                <a:cubicBezTo>
                  <a:pt x="6908632" y="291434"/>
                  <a:pt x="6964659" y="291068"/>
                  <a:pt x="7030535" y="278893"/>
                </a:cubicBezTo>
                <a:cubicBezTo>
                  <a:pt x="7081465" y="254377"/>
                  <a:pt x="7136771" y="282341"/>
                  <a:pt x="7173585" y="250630"/>
                </a:cubicBezTo>
                <a:cubicBezTo>
                  <a:pt x="7354704" y="203603"/>
                  <a:pt x="7432826" y="225663"/>
                  <a:pt x="7481131" y="178638"/>
                </a:cubicBezTo>
                <a:cubicBezTo>
                  <a:pt x="7545108" y="159269"/>
                  <a:pt x="7531943" y="146681"/>
                  <a:pt x="7557454" y="134413"/>
                </a:cubicBezTo>
                <a:lnTo>
                  <a:pt x="7670366" y="113467"/>
                </a:lnTo>
                <a:lnTo>
                  <a:pt x="7812360" y="116536"/>
                </a:lnTo>
                <a:lnTo>
                  <a:pt x="7818500" y="117842"/>
                </a:lnTo>
                <a:lnTo>
                  <a:pt x="8088697" y="102538"/>
                </a:lnTo>
                <a:cubicBezTo>
                  <a:pt x="8178018" y="77500"/>
                  <a:pt x="8244687" y="105414"/>
                  <a:pt x="8303748" y="101701"/>
                </a:cubicBezTo>
                <a:cubicBezTo>
                  <a:pt x="8378014" y="75637"/>
                  <a:pt x="8396621" y="87409"/>
                  <a:pt x="8443058" y="80261"/>
                </a:cubicBezTo>
                <a:cubicBezTo>
                  <a:pt x="8540964" y="53554"/>
                  <a:pt x="8610126" y="31018"/>
                  <a:pt x="8660961" y="11138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8AF9F-8000-4610-8801-DFC69A51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413299" cy="6858000"/>
          </a:xfrm>
          <a:custGeom>
            <a:avLst/>
            <a:gdLst>
              <a:gd name="connsiteX0" fmla="*/ 0 w 9413299"/>
              <a:gd name="connsiteY0" fmla="*/ 0 h 6858000"/>
              <a:gd name="connsiteX1" fmla="*/ 9196926 w 9413299"/>
              <a:gd name="connsiteY1" fmla="*/ 0 h 6858000"/>
              <a:gd name="connsiteX2" fmla="*/ 9413299 w 9413299"/>
              <a:gd name="connsiteY2" fmla="*/ 6556349 h 6858000"/>
              <a:gd name="connsiteX3" fmla="*/ 805260 w 9413299"/>
              <a:gd name="connsiteY3" fmla="*/ 6858000 h 6858000"/>
              <a:gd name="connsiteX4" fmla="*/ 0 w 94132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3299" h="6858000">
                <a:moveTo>
                  <a:pt x="0" y="0"/>
                </a:moveTo>
                <a:lnTo>
                  <a:pt x="9196926" y="0"/>
                </a:lnTo>
                <a:lnTo>
                  <a:pt x="9413299" y="6556349"/>
                </a:lnTo>
                <a:lnTo>
                  <a:pt x="8052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lluminated server room panel">
            <a:extLst>
              <a:ext uri="{FF2B5EF4-FFF2-40B4-BE49-F238E27FC236}">
                <a16:creationId xmlns:a16="http://schemas.microsoft.com/office/drawing/2014/main" id="{4F2F7252-13EB-4D9A-80FD-CB6E930B0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" r="7408" b="-1"/>
          <a:stretch/>
        </p:blipFill>
        <p:spPr>
          <a:xfrm>
            <a:off x="1" y="10"/>
            <a:ext cx="9265900" cy="6728994"/>
          </a:xfrm>
          <a:custGeom>
            <a:avLst/>
            <a:gdLst/>
            <a:ahLst/>
            <a:cxnLst/>
            <a:rect l="l" t="t" r="r" b="b"/>
            <a:pathLst>
              <a:path w="9265900" h="6729004">
                <a:moveTo>
                  <a:pt x="0" y="0"/>
                </a:moveTo>
                <a:lnTo>
                  <a:pt x="9043647" y="0"/>
                </a:lnTo>
                <a:lnTo>
                  <a:pt x="9149852" y="3041272"/>
                </a:lnTo>
                <a:lnTo>
                  <a:pt x="9145319" y="3053347"/>
                </a:lnTo>
                <a:lnTo>
                  <a:pt x="9150651" y="3062904"/>
                </a:lnTo>
                <a:lnTo>
                  <a:pt x="9265879" y="6362591"/>
                </a:lnTo>
                <a:cubicBezTo>
                  <a:pt x="9266236" y="6373746"/>
                  <a:pt x="9262057" y="6383997"/>
                  <a:pt x="9255000" y="6391566"/>
                </a:cubicBezTo>
                <a:lnTo>
                  <a:pt x="9227089" y="6404329"/>
                </a:lnTo>
                <a:lnTo>
                  <a:pt x="9227176" y="6406783"/>
                </a:lnTo>
                <a:lnTo>
                  <a:pt x="8594093" y="6428891"/>
                </a:lnTo>
                <a:lnTo>
                  <a:pt x="8578048" y="6433878"/>
                </a:lnTo>
                <a:cubicBezTo>
                  <a:pt x="8569428" y="6436024"/>
                  <a:pt x="8557546" y="6438150"/>
                  <a:pt x="8539506" y="6439672"/>
                </a:cubicBezTo>
                <a:cubicBezTo>
                  <a:pt x="8494087" y="6426486"/>
                  <a:pt x="8437040" y="6464138"/>
                  <a:pt x="8380542" y="6446247"/>
                </a:cubicBezTo>
                <a:cubicBezTo>
                  <a:pt x="8359994" y="6442153"/>
                  <a:pt x="8297787" y="6444702"/>
                  <a:pt x="8286883" y="6454453"/>
                </a:cubicBezTo>
                <a:cubicBezTo>
                  <a:pt x="8274090" y="6456892"/>
                  <a:pt x="8258639" y="6454045"/>
                  <a:pt x="8253584" y="6464278"/>
                </a:cubicBezTo>
                <a:cubicBezTo>
                  <a:pt x="8244805" y="6476675"/>
                  <a:pt x="8197753" y="6459431"/>
                  <a:pt x="8205545" y="6473488"/>
                </a:cubicBezTo>
                <a:cubicBezTo>
                  <a:pt x="8172177" y="6461710"/>
                  <a:pt x="8148982" y="6487830"/>
                  <a:pt x="8122529" y="6494939"/>
                </a:cubicBezTo>
                <a:lnTo>
                  <a:pt x="8042189" y="6505744"/>
                </a:lnTo>
                <a:lnTo>
                  <a:pt x="7988041" y="6509183"/>
                </a:lnTo>
                <a:lnTo>
                  <a:pt x="7980167" y="6509151"/>
                </a:lnTo>
                <a:lnTo>
                  <a:pt x="7914763" y="6500486"/>
                </a:lnTo>
                <a:cubicBezTo>
                  <a:pt x="7913317" y="6502536"/>
                  <a:pt x="7911341" y="6504465"/>
                  <a:pt x="7908894" y="6506205"/>
                </a:cubicBezTo>
                <a:lnTo>
                  <a:pt x="7888715" y="6512531"/>
                </a:lnTo>
                <a:lnTo>
                  <a:pt x="7871029" y="6506567"/>
                </a:lnTo>
                <a:lnTo>
                  <a:pt x="7788874" y="6497705"/>
                </a:lnTo>
                <a:lnTo>
                  <a:pt x="7668912" y="6491086"/>
                </a:lnTo>
                <a:lnTo>
                  <a:pt x="7650605" y="6484957"/>
                </a:lnTo>
                <a:cubicBezTo>
                  <a:pt x="7609100" y="6478975"/>
                  <a:pt x="7559628" y="6488407"/>
                  <a:pt x="7532747" y="6472532"/>
                </a:cubicBezTo>
                <a:lnTo>
                  <a:pt x="7471117" y="6472129"/>
                </a:lnTo>
                <a:lnTo>
                  <a:pt x="7464487" y="6478546"/>
                </a:lnTo>
                <a:lnTo>
                  <a:pt x="7446264" y="6477549"/>
                </a:lnTo>
                <a:lnTo>
                  <a:pt x="7441408" y="6478639"/>
                </a:lnTo>
                <a:cubicBezTo>
                  <a:pt x="7432146" y="6480751"/>
                  <a:pt x="7422949" y="6482620"/>
                  <a:pt x="7413590" y="6483531"/>
                </a:cubicBezTo>
                <a:cubicBezTo>
                  <a:pt x="7414377" y="6477664"/>
                  <a:pt x="7412095" y="6474088"/>
                  <a:pt x="7407995" y="6471979"/>
                </a:cubicBezTo>
                <a:lnTo>
                  <a:pt x="7399695" y="6470601"/>
                </a:lnTo>
                <a:lnTo>
                  <a:pt x="7097795" y="6481143"/>
                </a:lnTo>
                <a:lnTo>
                  <a:pt x="7072291" y="6492816"/>
                </a:lnTo>
                <a:lnTo>
                  <a:pt x="6991949" y="6503621"/>
                </a:lnTo>
                <a:lnTo>
                  <a:pt x="6937801" y="6507061"/>
                </a:lnTo>
                <a:lnTo>
                  <a:pt x="6929927" y="6507029"/>
                </a:lnTo>
                <a:lnTo>
                  <a:pt x="6864521" y="6498363"/>
                </a:lnTo>
                <a:cubicBezTo>
                  <a:pt x="6863076" y="6500412"/>
                  <a:pt x="6861100" y="6502341"/>
                  <a:pt x="6858654" y="6504082"/>
                </a:cubicBezTo>
                <a:lnTo>
                  <a:pt x="6838475" y="6510408"/>
                </a:lnTo>
                <a:lnTo>
                  <a:pt x="6820787" y="6504445"/>
                </a:lnTo>
                <a:lnTo>
                  <a:pt x="6738633" y="6495582"/>
                </a:lnTo>
                <a:lnTo>
                  <a:pt x="6717578" y="6494421"/>
                </a:lnTo>
                <a:lnTo>
                  <a:pt x="5840769" y="6525040"/>
                </a:lnTo>
                <a:lnTo>
                  <a:pt x="5082806" y="6551508"/>
                </a:lnTo>
                <a:lnTo>
                  <a:pt x="4583564" y="6568942"/>
                </a:lnTo>
                <a:lnTo>
                  <a:pt x="4543675" y="6570524"/>
                </a:lnTo>
                <a:cubicBezTo>
                  <a:pt x="4552824" y="6578907"/>
                  <a:pt x="4368117" y="6583908"/>
                  <a:pt x="4301250" y="6579080"/>
                </a:cubicBezTo>
                <a:lnTo>
                  <a:pt x="4299560" y="6578860"/>
                </a:lnTo>
                <a:lnTo>
                  <a:pt x="1497704" y="6676703"/>
                </a:lnTo>
                <a:lnTo>
                  <a:pt x="0" y="67290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B51E5-7B81-4DAA-835D-9E0BB76C3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560" y="3875314"/>
            <a:ext cx="5999650" cy="1949182"/>
          </a:xfrm>
        </p:spPr>
        <p:txBody>
          <a:bodyPr>
            <a:normAutofit/>
          </a:bodyPr>
          <a:lstStyle/>
          <a:p>
            <a:pPr algn="r"/>
            <a:r>
              <a:rPr lang="en-GB" sz="4000"/>
              <a:t>Email spam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7D757-A83C-435A-B07F-1DFBEDB41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902" y="1184743"/>
            <a:ext cx="1911998" cy="1406057"/>
          </a:xfrm>
        </p:spPr>
        <p:txBody>
          <a:bodyPr>
            <a:normAutofit/>
          </a:bodyPr>
          <a:lstStyle/>
          <a:p>
            <a:pPr algn="r"/>
            <a:r>
              <a:rPr lang="en-GB"/>
              <a:t>Presentations</a:t>
            </a:r>
          </a:p>
          <a:p>
            <a:pPr algn="r"/>
            <a:r>
              <a:rPr lang="en-GB"/>
              <a:t>Week 6</a:t>
            </a:r>
          </a:p>
          <a:p>
            <a:pPr algn="r"/>
            <a:r>
              <a:rPr lang="en-GB"/>
              <a:t>Session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0E55-6F59-4273-9BDE-5F145B04DFB8}"/>
              </a:ext>
            </a:extLst>
          </p:cNvPr>
          <p:cNvSpPr txBox="1"/>
          <p:nvPr/>
        </p:nvSpPr>
        <p:spPr>
          <a:xfrm>
            <a:off x="8703602" y="6331837"/>
            <a:ext cx="346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/>
              <a:t>Artjoms Dobiss (sharing GitHub repository with Charalampos </a:t>
            </a:r>
            <a:r>
              <a:rPr lang="en-GB" sz="1200" err="1"/>
              <a:t>Spanias</a:t>
            </a:r>
            <a:r>
              <a:rPr lang="en-GB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2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3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869A-91EC-48B3-96C6-FD2422B25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6166" y="984638"/>
            <a:ext cx="6814585" cy="4599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49C32-95DF-4464-8D25-2A827014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0" y="1295400"/>
            <a:ext cx="4243330" cy="29315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99811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3312B0-0626-4BF0-8EB0-6CA9B1FF9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1351" y="667751"/>
            <a:ext cx="5704215" cy="5233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49C32-95DF-4464-8D25-2A827014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0" y="1295400"/>
            <a:ext cx="4243330" cy="29315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36879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56AAB-E923-4FD9-9952-00CF022A8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48" b="-2"/>
          <a:stretch/>
        </p:blipFill>
        <p:spPr>
          <a:xfrm>
            <a:off x="4838478" y="667751"/>
            <a:ext cx="6149960" cy="5233618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C9659C88-45A8-4A14-AC30-4A739AE1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0" y="1295400"/>
            <a:ext cx="4243330" cy="29315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55012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18AC-1C75-49CA-B2BC-864529F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1832978"/>
            <a:ext cx="9493249" cy="1577975"/>
          </a:xfrm>
        </p:spPr>
        <p:txBody>
          <a:bodyPr/>
          <a:lstStyle/>
          <a:p>
            <a:pPr algn="ctr"/>
            <a:r>
              <a:rPr lang="en-GB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683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20CD-9315-4F32-89FF-BA529767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CAA7-B7A7-4E7C-BD5E-C02339EE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a spam filter that is good from the cybersecurity perspective</a:t>
            </a:r>
          </a:p>
          <a:p>
            <a:r>
              <a:rPr lang="en-GB"/>
              <a:t>As the result FN have much bigger effect than FP</a:t>
            </a:r>
          </a:p>
        </p:txBody>
      </p:sp>
    </p:spTree>
    <p:extLst>
      <p:ext uri="{BB962C8B-B14F-4D97-AF65-F5344CB8AC3E}">
        <p14:creationId xmlns:p14="http://schemas.microsoft.com/office/powerpoint/2010/main" val="146922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30F0-177A-4E0A-A3C8-08AF32C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6987-162F-4429-A967-D68B2C27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5,697 labelled emails</a:t>
            </a:r>
          </a:p>
          <a:p>
            <a:r>
              <a:rPr lang="en-GB" dirty="0"/>
              <a:t>Unbalanced dataset (positive class is minority – 1/3)</a:t>
            </a:r>
          </a:p>
          <a:p>
            <a:r>
              <a:rPr lang="en-GB" dirty="0"/>
              <a:t>Raw text – feature extraction required</a:t>
            </a:r>
          </a:p>
        </p:txBody>
      </p:sp>
    </p:spTree>
    <p:extLst>
      <p:ext uri="{BB962C8B-B14F-4D97-AF65-F5344CB8AC3E}">
        <p14:creationId xmlns:p14="http://schemas.microsoft.com/office/powerpoint/2010/main" val="11841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ECDD-C712-49F9-BD8F-5A8ABE5B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XGBoost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F522-4786-487B-A28D-8A572CC1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Weighted loss function (easy to assign more weight to positive class)</a:t>
            </a:r>
            <a:endParaRPr lang="en-US" dirty="0"/>
          </a:p>
          <a:p>
            <a:r>
              <a:rPr lang="en-GB" dirty="0"/>
              <a:t>Feature scaling not required for tree-based algorithms</a:t>
            </a:r>
          </a:p>
          <a:p>
            <a:r>
              <a:rPr lang="en-GB" dirty="0"/>
              <a:t>Collinearity is not an issue</a:t>
            </a:r>
          </a:p>
          <a:p>
            <a:r>
              <a:rPr lang="en-GB" dirty="0"/>
              <a:t>Good for sparse datasets</a:t>
            </a:r>
          </a:p>
          <a:p>
            <a:r>
              <a:rPr lang="en-GB" dirty="0"/>
              <a:t>L1 &amp; L2 regularisation can be easily implemented as boosted algorithms are sensitive to outliers (i.e. prediction is far from actual class)</a:t>
            </a:r>
          </a:p>
          <a:p>
            <a:r>
              <a:rPr lang="en-GB" dirty="0"/>
              <a:t>Fast (but slower than </a:t>
            </a:r>
            <a:r>
              <a:rPr lang="en-GB" dirty="0" err="1"/>
              <a:t>LightGBM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2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8B7B-9818-41CF-A70E-71EE25E9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 &amp;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CC9-C9AA-450B-983E-45FAB40E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CountVectorizer</a:t>
            </a:r>
            <a:r>
              <a:rPr lang="en-GB" dirty="0"/>
              <a:t> bag of words was used to create a sparse matrix</a:t>
            </a:r>
          </a:p>
          <a:p>
            <a:r>
              <a:rPr lang="en-GB" dirty="0"/>
              <a:t>Each datapoint (email) ended up having the same features as the result which is good for tree-based algorithms</a:t>
            </a:r>
          </a:p>
          <a:p>
            <a:r>
              <a:rPr lang="en-GB" dirty="0"/>
              <a:t>Word ‘Subject’ was removed, punctuation was removed, accented characters were kept </a:t>
            </a:r>
          </a:p>
          <a:p>
            <a:r>
              <a:rPr lang="en-GB" dirty="0"/>
              <a:t>37k features</a:t>
            </a:r>
          </a:p>
          <a:p>
            <a:r>
              <a:rPr lang="en-GB" dirty="0"/>
              <a:t>Top 500 features selected based on occurrence frequency</a:t>
            </a:r>
          </a:p>
        </p:txBody>
      </p:sp>
    </p:spTree>
    <p:extLst>
      <p:ext uri="{BB962C8B-B14F-4D97-AF65-F5344CB8AC3E}">
        <p14:creationId xmlns:p14="http://schemas.microsoft.com/office/powerpoint/2010/main" val="38922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56A-B5E6-4450-9FF8-61A2CC4E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0EF2-782D-4C98-8D1C-3FE7EEEC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N_estimators</a:t>
            </a:r>
            <a:r>
              <a:rPr lang="en-GB" dirty="0"/>
              <a:t>: 50</a:t>
            </a:r>
          </a:p>
          <a:p>
            <a:r>
              <a:rPr lang="en-GB" dirty="0"/>
              <a:t>Max depth: 8 (industry default)</a:t>
            </a:r>
          </a:p>
          <a:p>
            <a:r>
              <a:rPr lang="en-GB" dirty="0"/>
              <a:t>Learning rate: 0.3</a:t>
            </a:r>
          </a:p>
          <a:p>
            <a:r>
              <a:rPr lang="en-GB" dirty="0"/>
              <a:t>Positive class weight: 3 (inverse of the class distribution)</a:t>
            </a:r>
          </a:p>
          <a:p>
            <a:r>
              <a:rPr lang="en-GB" dirty="0"/>
              <a:t>L1 &amp; L2 regularisation: 5</a:t>
            </a:r>
          </a:p>
          <a:p>
            <a:r>
              <a:rPr lang="en-GB" dirty="0" err="1"/>
              <a:t>KFolds</a:t>
            </a:r>
            <a:r>
              <a:rPr lang="en-GB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381777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DEA95-6EAF-4E9B-B382-9B48FFBE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7" y="1168321"/>
            <a:ext cx="4406153" cy="889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A6BED-A97A-435E-A3C2-1CE13AE9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96643" y="1168321"/>
            <a:ext cx="6109557" cy="4521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BB6052-336D-4626-BC37-548046661EC9}"/>
              </a:ext>
            </a:extLst>
          </p:cNvPr>
          <p:cNvSpPr txBox="1"/>
          <p:nvPr/>
        </p:nvSpPr>
        <p:spPr>
          <a:xfrm>
            <a:off x="342900" y="2057400"/>
            <a:ext cx="4850360" cy="437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GB" sz="1600" u="sng" dirty="0"/>
              <a:t>Mean accuracy score (training): 0.99</a:t>
            </a:r>
          </a:p>
          <a:p>
            <a:pPr>
              <a:spcBef>
                <a:spcPts val="500"/>
              </a:spcBef>
            </a:pPr>
            <a:r>
              <a:rPr lang="en-GB" sz="1600" u="sng" dirty="0"/>
              <a:t>Mean accuracy score (testing): 0.98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precision score (training): 0.96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precision score (testing): 0.92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recall score (training): 1.00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recall score (testing): 0.99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ROC AUC score (training): 1.00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ROC AUC score (testing): 1.00</a:t>
            </a:r>
          </a:p>
          <a:p>
            <a:pPr>
              <a:spcBef>
                <a:spcPts val="500"/>
              </a:spcBef>
            </a:pPr>
            <a:endParaRPr lang="en-GB" sz="1600" dirty="0"/>
          </a:p>
          <a:p>
            <a:pPr>
              <a:spcBef>
                <a:spcPts val="500"/>
              </a:spcBef>
            </a:pPr>
            <a:r>
              <a:rPr lang="en-GB" sz="1600" dirty="0"/>
              <a:t>False Positive Rate (testing): 0.03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False Negative Rate (testing): 0.01</a:t>
            </a:r>
          </a:p>
          <a:p>
            <a:pPr>
              <a:spcBef>
                <a:spcPts val="500"/>
              </a:spcBef>
            </a:pPr>
            <a:r>
              <a:rPr lang="en-GB" sz="1600" u="sng" dirty="0"/>
              <a:t>Specificity (testing): 0.96</a:t>
            </a:r>
          </a:p>
          <a:p>
            <a:pPr>
              <a:spcBef>
                <a:spcPts val="500"/>
              </a:spcBef>
            </a:pPr>
            <a:r>
              <a:rPr lang="en-GB" sz="1600" u="sng" dirty="0"/>
              <a:t>Sensitivity (testing): 0.99</a:t>
            </a:r>
          </a:p>
          <a:p>
            <a:pPr>
              <a:spcBef>
                <a:spcPts val="500"/>
              </a:spcBef>
            </a:pPr>
            <a:r>
              <a:rPr lang="en-GB" sz="1600" u="sng" dirty="0"/>
              <a:t>Precision (testing): 0.92</a:t>
            </a:r>
          </a:p>
        </p:txBody>
      </p:sp>
    </p:spTree>
    <p:extLst>
      <p:ext uri="{BB962C8B-B14F-4D97-AF65-F5344CB8AC3E}">
        <p14:creationId xmlns:p14="http://schemas.microsoft.com/office/powerpoint/2010/main" val="257852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0819-B103-4B27-975B-6AEA3F92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41C6-F8B7-4062-B818-5F7AC43F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model is good at catching spam (99% will end up in spam folder)</a:t>
            </a:r>
          </a:p>
          <a:p>
            <a:r>
              <a:rPr lang="en-GB" dirty="0"/>
              <a:t>but a little too cautious as 3-4% of legitimate emails will also end up in spam folder</a:t>
            </a:r>
          </a:p>
        </p:txBody>
      </p:sp>
    </p:spTree>
    <p:extLst>
      <p:ext uri="{BB962C8B-B14F-4D97-AF65-F5344CB8AC3E}">
        <p14:creationId xmlns:p14="http://schemas.microsoft.com/office/powerpoint/2010/main" val="3409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2A0B-FBE4-4310-9EF3-6F75CF0D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E10D-A763-444C-AD7B-21E8DE3F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selection/ reduction can potentially be significantly improved as feature correlation is high judging by feature correlation map </a:t>
            </a:r>
            <a:r>
              <a:rPr lang="en-GB" i="1" dirty="0"/>
              <a:t>(not included in the presentation)</a:t>
            </a:r>
          </a:p>
          <a:p>
            <a:r>
              <a:rPr lang="en-GB" dirty="0"/>
              <a:t>Hyperparameter tuning can be automated to yield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18539512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_2SEEDS">
      <a:dk1>
        <a:srgbClr val="000000"/>
      </a:dk1>
      <a:lt1>
        <a:srgbClr val="FFFFFF"/>
      </a:lt1>
      <a:dk2>
        <a:srgbClr val="1C2431"/>
      </a:dk2>
      <a:lt2>
        <a:srgbClr val="F1F0F3"/>
      </a:lt2>
      <a:accent1>
        <a:srgbClr val="93AA1F"/>
      </a:accent1>
      <a:accent2>
        <a:srgbClr val="BF9B30"/>
      </a:accent2>
      <a:accent3>
        <a:srgbClr val="65B32D"/>
      </a:accent3>
      <a:accent4>
        <a:srgbClr val="2588C7"/>
      </a:accent4>
      <a:accent5>
        <a:srgbClr val="3756D9"/>
      </a:accent5>
      <a:accent6>
        <a:srgbClr val="5432CB"/>
      </a:accent6>
      <a:hlink>
        <a:srgbClr val="553F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437</Words>
  <Application>Microsoft Office PowerPoint</Application>
  <PresentationFormat>Widescreen</PresentationFormat>
  <Paragraphs>65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Franklin Gothic Heavy</vt:lpstr>
      <vt:lpstr>AfterhoursVTI</vt:lpstr>
      <vt:lpstr>Email spam filtering</vt:lpstr>
      <vt:lpstr>Objective</vt:lpstr>
      <vt:lpstr>Dataset</vt:lpstr>
      <vt:lpstr>Why XGBoost?</vt:lpstr>
      <vt:lpstr>Dataset &amp; feature extraction</vt:lpstr>
      <vt:lpstr>Hyperparameters</vt:lpstr>
      <vt:lpstr>Model evaluation</vt:lpstr>
      <vt:lpstr>Conclusion</vt:lpstr>
      <vt:lpstr>Future improvements</vt:lpstr>
      <vt:lpstr>Script</vt:lpstr>
      <vt:lpstr>Script</vt:lpstr>
      <vt:lpstr>Script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filtering</dc:title>
  <dc:creator>Saad Khan</dc:creator>
  <cp:lastModifiedBy>Artjoms Dobiss (U2187128)</cp:lastModifiedBy>
  <cp:revision>1</cp:revision>
  <dcterms:created xsi:type="dcterms:W3CDTF">2021-12-13T10:44:33Z</dcterms:created>
  <dcterms:modified xsi:type="dcterms:W3CDTF">2021-12-17T16:31:23Z</dcterms:modified>
</cp:coreProperties>
</file>