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1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0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lejandro Mogollon Barrera" initials="DAMB" lastIdx="3" clrIdx="0">
    <p:extLst>
      <p:ext uri="{19B8F6BF-5375-455C-9EA6-DF929625EA0E}">
        <p15:presenceInfo xmlns:p15="http://schemas.microsoft.com/office/powerpoint/2012/main" userId="S-1-5-21-763559750-2341328758-1812186125-499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tmtto\Desktop\Validaci&#243;n%20sistem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23"/>
          <c:order val="23"/>
          <c:tx>
            <c:strRef>
              <c:f>Hoja4!$A$25</c:f>
              <c:strCache>
                <c:ptCount val="1"/>
                <c:pt idx="0">
                  <c:v>RED 1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6">
                    <a:tint val="58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tint val="58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Hoja4!$B$25:$CL$25</c15:sqref>
                  </c15:fullRef>
                </c:ext>
              </c:extLst>
              <c:f>Hoja4!$C$25:$CL$25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0</c:v>
                </c:pt>
                <c:pt idx="30">
                  <c:v>0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6</c:v>
                </c:pt>
                <c:pt idx="40">
                  <c:v>7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6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5</c:v>
                </c:pt>
                <c:pt idx="57">
                  <c:v>7</c:v>
                </c:pt>
                <c:pt idx="58">
                  <c:v>7</c:v>
                </c:pt>
                <c:pt idx="59">
                  <c:v>5</c:v>
                </c:pt>
                <c:pt idx="60">
                  <c:v>7</c:v>
                </c:pt>
                <c:pt idx="61">
                  <c:v>6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3</c:v>
                </c:pt>
                <c:pt idx="82">
                  <c:v>7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4</c:v>
                </c:pt>
                <c:pt idx="8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9-451D-9E4E-1C54DF648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3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3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99-451D-9E4E-1C54DF648DC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3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3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799-451D-9E4E-1C54DF648DC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99-451D-9E4E-1C54DF648DC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4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4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799-451D-9E4E-1C54DF648DC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5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5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799-451D-9E4E-1C54DF648DC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5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5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799-451D-9E4E-1C54DF648DC0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6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6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799-451D-9E4E-1C54DF648DC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6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6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799-451D-9E4E-1C54DF648DC0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Hoja4!$A$10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Hoja4!$B$10:$CL$10</c15:sqref>
                        </c15:fullRef>
                        <c15:formulaRef>
                          <c15:sqref>Hoja4!$C$10:$CL$10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7</c:v>
                      </c:pt>
                      <c:pt idx="15">
                        <c:v>8</c:v>
                      </c:pt>
                      <c:pt idx="16">
                        <c:v>8</c:v>
                      </c:pt>
                      <c:pt idx="17">
                        <c:v>7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8</c:v>
                      </c:pt>
                      <c:pt idx="21">
                        <c:v>7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8</c:v>
                      </c:pt>
                      <c:pt idx="29">
                        <c:v>8</c:v>
                      </c:pt>
                      <c:pt idx="30">
                        <c:v>8</c:v>
                      </c:pt>
                      <c:pt idx="31">
                        <c:v>8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8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8</c:v>
                      </c:pt>
                      <c:pt idx="41">
                        <c:v>7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8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0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8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7</c:v>
                      </c:pt>
                      <c:pt idx="62">
                        <c:v>8</c:v>
                      </c:pt>
                      <c:pt idx="63">
                        <c:v>8</c:v>
                      </c:pt>
                      <c:pt idx="64">
                        <c:v>8</c:v>
                      </c:pt>
                      <c:pt idx="65">
                        <c:v>6</c:v>
                      </c:pt>
                      <c:pt idx="66">
                        <c:v>5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7</c:v>
                      </c:pt>
                      <c:pt idx="71">
                        <c:v>6</c:v>
                      </c:pt>
                      <c:pt idx="72">
                        <c:v>6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7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8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7</c:v>
                      </c:pt>
                      <c:pt idx="82">
                        <c:v>0</c:v>
                      </c:pt>
                      <c:pt idx="83">
                        <c:v>8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8</c:v>
                      </c:pt>
                      <c:pt idx="87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799-451D-9E4E-1C54DF648DC0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7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799-451D-9E4E-1C54DF648DC0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8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8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799-451D-9E4E-1C54DF648DC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799-451D-9E4E-1C54DF648DC0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9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9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799-451D-9E4E-1C54DF648DC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9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9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799-451D-9E4E-1C54DF648DC0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799-451D-9E4E-1C54DF648DC0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9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799-451D-9E4E-1C54DF648DC0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9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799-451D-9E4E-1C54DF648DC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799-451D-9E4E-1C54DF648DC0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8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8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799-451D-9E4E-1C54DF648DC0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7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7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0799-451D-9E4E-1C54DF648DC0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0799-451D-9E4E-1C54DF648DC0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6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6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0799-451D-9E4E-1C54DF648DC0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6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6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0799-451D-9E4E-1C54DF648DC0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5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5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0799-451D-9E4E-1C54DF648DC0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4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4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0799-451D-9E4E-1C54DF648DC0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0799-451D-9E4E-1C54DF648DC0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4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4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0799-451D-9E4E-1C54DF648DC0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3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3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0799-451D-9E4E-1C54DF648DC0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8"/>
          <c:order val="8"/>
          <c:tx>
            <c:strRef>
              <c:f>Hoja4!$A$10</c:f>
              <c:strCache>
                <c:ptCount val="1"/>
                <c:pt idx="0">
                  <c:v>RED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tint val="94000"/>
                    <a:satMod val="105000"/>
                    <a:lumMod val="102000"/>
                  </a:schemeClr>
                </a:gs>
                <a:gs pos="100000">
                  <a:schemeClr val="dk1">
                    <a:tint val="55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Hoja4!$B$10:$CL$10</c15:sqref>
                  </c15:fullRef>
                </c:ext>
              </c:extLst>
              <c:f>Hoja4!$C$10:$CL$10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7</c:v>
                </c:pt>
                <c:pt idx="37">
                  <c:v>8</c:v>
                </c:pt>
                <c:pt idx="38">
                  <c:v>7</c:v>
                </c:pt>
                <c:pt idx="39">
                  <c:v>6</c:v>
                </c:pt>
                <c:pt idx="40">
                  <c:v>8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0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7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6</c:v>
                </c:pt>
                <c:pt idx="66">
                  <c:v>5</c:v>
                </c:pt>
                <c:pt idx="67">
                  <c:v>7</c:v>
                </c:pt>
                <c:pt idx="68">
                  <c:v>8</c:v>
                </c:pt>
                <c:pt idx="69">
                  <c:v>8</c:v>
                </c:pt>
                <c:pt idx="70">
                  <c:v>7</c:v>
                </c:pt>
                <c:pt idx="71">
                  <c:v>6</c:v>
                </c:pt>
                <c:pt idx="72">
                  <c:v>6</c:v>
                </c:pt>
                <c:pt idx="73">
                  <c:v>5</c:v>
                </c:pt>
                <c:pt idx="74">
                  <c:v>4</c:v>
                </c:pt>
                <c:pt idx="75">
                  <c:v>7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7</c:v>
                </c:pt>
                <c:pt idx="82">
                  <c:v>0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D-473F-9904-F55FE9013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2D-473F-9904-F55FE901368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32D-473F-9904-F55FE901368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2D-473F-9904-F55FE901368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2D-473F-9904-F55FE901368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2D-473F-9904-F55FE901368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2D-473F-9904-F55FE901368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2D-473F-9904-F55FE901368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2D-473F-9904-F55FE9013688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2D-473F-9904-F55FE9013688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2D-473F-9904-F55FE9013688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2D-473F-9904-F55FE9013688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2D-473F-9904-F55FE9013688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2D-473F-9904-F55FE9013688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2D-473F-9904-F55FE9013688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32D-473F-9904-F55FE9013688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32D-473F-9904-F55FE9013688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32D-473F-9904-F55FE9013688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32D-473F-9904-F55FE9013688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32D-473F-9904-F55FE9013688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32D-473F-9904-F55FE9013688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32D-473F-9904-F55FE9013688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32D-473F-9904-F55FE9013688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32D-473F-9904-F55FE9013688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32D-473F-9904-F55FE9013688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32D-473F-9904-F55FE9013688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32D-473F-9904-F55FE9013688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32D-473F-9904-F55FE9013688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32D-473F-9904-F55FE9013688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9"/>
          <c:order val="8"/>
          <c:tx>
            <c:strRef>
              <c:f>Hoja4!$A$11</c:f>
              <c:strCache>
                <c:ptCount val="1"/>
                <c:pt idx="0">
                  <c:v>RED 3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Hoja4!$B$11:$CL$11</c15:sqref>
                  </c15:fullRef>
                </c:ext>
              </c:extLst>
              <c:f>Hoja4!$C$11:$CL$11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2D-473F-9904-F55FE9013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2D-473F-9904-F55FE901368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32D-473F-9904-F55FE901368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2D-473F-9904-F55FE901368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4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2D-473F-9904-F55FE901368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2D-473F-9904-F55FE901368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6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2D-473F-9904-F55FE901368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2D-473F-9904-F55FE901368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2D-473F-9904-F55FE9013688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2D-473F-9904-F55FE9013688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2D-473F-9904-F55FE9013688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2D-473F-9904-F55FE9013688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2D-473F-9904-F55FE9013688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2D-473F-9904-F55FE9013688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32D-473F-9904-F55FE9013688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32D-473F-9904-F55FE9013688}"/>
                  </c:ext>
                </c:extLst>
              </c15:ser>
            </c15:filteredBarSeries>
            <c15:filteredBarSeries>
              <c15:ser>
                <c:idx val="17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32D-473F-9904-F55FE9013688}"/>
                  </c:ext>
                </c:extLst>
              </c15:ser>
            </c15:filteredBarSeries>
            <c15:filteredBarSeries>
              <c15:ser>
                <c:idx val="18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32D-473F-9904-F55FE9013688}"/>
                  </c:ext>
                </c:extLst>
              </c15:ser>
            </c15:filteredBarSeries>
            <c15:filteredBarSeries>
              <c15:ser>
                <c:idx val="19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32D-473F-9904-F55FE9013688}"/>
                  </c:ext>
                </c:extLst>
              </c15:ser>
            </c15:filteredBarSeries>
            <c15:filteredBarSeries>
              <c15:ser>
                <c:idx val="20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32D-473F-9904-F55FE9013688}"/>
                  </c:ext>
                </c:extLst>
              </c15:ser>
            </c15:filteredBarSeries>
            <c15:filteredBarSeries>
              <c15:ser>
                <c:idx val="21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32D-473F-9904-F55FE9013688}"/>
                  </c:ext>
                </c:extLst>
              </c15:ser>
            </c15:filteredBarSeries>
            <c15:filteredBarSeries>
              <c15:ser>
                <c:idx val="22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32D-473F-9904-F55FE9013688}"/>
                  </c:ext>
                </c:extLst>
              </c15:ser>
            </c15:filteredBarSeries>
            <c15:filteredBarSeries>
              <c15:ser>
                <c:idx val="23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32D-473F-9904-F55FE9013688}"/>
                  </c:ext>
                </c:extLst>
              </c15:ser>
            </c15:filteredBarSeries>
            <c15:filteredBarSeries>
              <c15:ser>
                <c:idx val="24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32D-473F-9904-F55FE9013688}"/>
                  </c:ext>
                </c:extLst>
              </c15:ser>
            </c15:filteredBarSeries>
            <c15:filteredBarSeries>
              <c15:ser>
                <c:idx val="25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32D-473F-9904-F55FE9013688}"/>
                  </c:ext>
                </c:extLst>
              </c15:ser>
            </c15:filteredBarSeries>
            <c15:filteredBarSeries>
              <c15:ser>
                <c:idx val="26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32D-473F-9904-F55FE9013688}"/>
                  </c:ext>
                </c:extLst>
              </c15:ser>
            </c15:filteredBarSeries>
            <c15:filteredBarSeries>
              <c15:ser>
                <c:idx val="27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32D-473F-9904-F55FE9013688}"/>
                  </c:ext>
                </c:extLst>
              </c15:ser>
            </c15:filteredBarSeries>
            <c15:filteredBarSeries>
              <c15:ser>
                <c:idx val="28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32D-473F-9904-F55FE9013688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15"/>
          <c:order val="15"/>
          <c:tx>
            <c:strRef>
              <c:f>Hoja4!$A$17</c:f>
              <c:strCache>
                <c:ptCount val="1"/>
                <c:pt idx="0">
                  <c:v>RED 3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dk1">
                    <a:tint val="55000"/>
                    <a:tint val="94000"/>
                    <a:satMod val="105000"/>
                    <a:lumMod val="102000"/>
                  </a:schemeClr>
                </a:gs>
                <a:gs pos="100000">
                  <a:schemeClr val="dk1">
                    <a:tint val="55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Hoja4!$B$17:$CL$17</c15:sqref>
                  </c15:fullRef>
                </c:ext>
              </c:extLst>
              <c:f>Hoja4!$C$17:$CL$17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6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0</c:v>
                </c:pt>
                <c:pt idx="30">
                  <c:v>0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5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0</c:v>
                </c:pt>
                <c:pt idx="72">
                  <c:v>0</c:v>
                </c:pt>
                <c:pt idx="73">
                  <c:v>5</c:v>
                </c:pt>
                <c:pt idx="74">
                  <c:v>4</c:v>
                </c:pt>
                <c:pt idx="75">
                  <c:v>4</c:v>
                </c:pt>
                <c:pt idx="76">
                  <c:v>5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2</c:v>
                </c:pt>
                <c:pt idx="8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F-4407-B3CF-08D7499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B3F-4407-B3CF-08D7499D0EF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B3F-4407-B3CF-08D7499D0EF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B3F-4407-B3CF-08D7499D0EF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B3F-4407-B3CF-08D7499D0EF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B3F-4407-B3CF-08D7499D0EF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B3F-4407-B3CF-08D7499D0EF0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B3F-4407-B3CF-08D7499D0EF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B3F-4407-B3CF-08D7499D0EF0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Hoja4!$A$10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Hoja4!$B$10:$CL$10</c15:sqref>
                        </c15:fullRef>
                        <c15:formulaRef>
                          <c15:sqref>Hoja4!$C$10:$CL$10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7</c:v>
                      </c:pt>
                      <c:pt idx="15">
                        <c:v>8</c:v>
                      </c:pt>
                      <c:pt idx="16">
                        <c:v>8</c:v>
                      </c:pt>
                      <c:pt idx="17">
                        <c:v>7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8</c:v>
                      </c:pt>
                      <c:pt idx="21">
                        <c:v>7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8</c:v>
                      </c:pt>
                      <c:pt idx="29">
                        <c:v>8</c:v>
                      </c:pt>
                      <c:pt idx="30">
                        <c:v>8</c:v>
                      </c:pt>
                      <c:pt idx="31">
                        <c:v>8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8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8</c:v>
                      </c:pt>
                      <c:pt idx="41">
                        <c:v>7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8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0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8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7</c:v>
                      </c:pt>
                      <c:pt idx="62">
                        <c:v>8</c:v>
                      </c:pt>
                      <c:pt idx="63">
                        <c:v>8</c:v>
                      </c:pt>
                      <c:pt idx="64">
                        <c:v>8</c:v>
                      </c:pt>
                      <c:pt idx="65">
                        <c:v>6</c:v>
                      </c:pt>
                      <c:pt idx="66">
                        <c:v>5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7</c:v>
                      </c:pt>
                      <c:pt idx="71">
                        <c:v>6</c:v>
                      </c:pt>
                      <c:pt idx="72">
                        <c:v>6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7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8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7</c:v>
                      </c:pt>
                      <c:pt idx="82">
                        <c:v>0</c:v>
                      </c:pt>
                      <c:pt idx="83">
                        <c:v>8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8</c:v>
                      </c:pt>
                      <c:pt idx="87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B3F-4407-B3CF-08D7499D0EF0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B3F-4407-B3CF-08D7499D0EF0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B3F-4407-B3CF-08D7499D0EF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B3F-4407-B3CF-08D7499D0EF0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B3F-4407-B3CF-08D7499D0EF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B3F-4407-B3CF-08D7499D0EF0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B3F-4407-B3CF-08D7499D0EF0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B3F-4407-B3CF-08D7499D0EF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B3F-4407-B3CF-08D7499D0EF0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B3F-4407-B3CF-08D7499D0EF0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B3F-4407-B3CF-08D7499D0EF0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B3F-4407-B3CF-08D7499D0EF0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DB3F-4407-B3CF-08D7499D0EF0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5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5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B3F-4407-B3CF-08D7499D0EF0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7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7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B3F-4407-B3CF-08D7499D0EF0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9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9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B3F-4407-B3CF-08D7499D0EF0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3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3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B3F-4407-B3CF-08D7499D0EF0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6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6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B3F-4407-B3CF-08D7499D0EF0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B3F-4407-B3CF-08D7499D0EF0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dk1">
                          <a:tint val="885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dk1">
                          <a:tint val="885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B3F-4407-B3CF-08D7499D0EF0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9"/>
          <c:order val="8"/>
          <c:tx>
            <c:strRef>
              <c:f>Hoja4!$A$11</c:f>
              <c:strCache>
                <c:ptCount val="1"/>
                <c:pt idx="0">
                  <c:v>RED 3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Hoja4!$B$11:$CL$11</c15:sqref>
                  </c15:fullRef>
                </c:ext>
              </c:extLst>
              <c:f>Hoja4!$C$11:$CL$11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2D-473F-9904-F55FE9013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2D-473F-9904-F55FE901368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32D-473F-9904-F55FE901368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2D-473F-9904-F55FE901368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4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2D-473F-9904-F55FE901368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2D-473F-9904-F55FE901368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6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2D-473F-9904-F55FE901368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2D-473F-9904-F55FE901368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2D-473F-9904-F55FE9013688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2D-473F-9904-F55FE9013688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2D-473F-9904-F55FE9013688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2D-473F-9904-F55FE9013688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2D-473F-9904-F55FE9013688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2D-473F-9904-F55FE9013688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32D-473F-9904-F55FE9013688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32D-473F-9904-F55FE9013688}"/>
                  </c:ext>
                </c:extLst>
              </c15:ser>
            </c15:filteredBarSeries>
            <c15:filteredBarSeries>
              <c15:ser>
                <c:idx val="17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32D-473F-9904-F55FE9013688}"/>
                  </c:ext>
                </c:extLst>
              </c15:ser>
            </c15:filteredBarSeries>
            <c15:filteredBarSeries>
              <c15:ser>
                <c:idx val="18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32D-473F-9904-F55FE9013688}"/>
                  </c:ext>
                </c:extLst>
              </c15:ser>
            </c15:filteredBarSeries>
            <c15:filteredBarSeries>
              <c15:ser>
                <c:idx val="19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32D-473F-9904-F55FE9013688}"/>
                  </c:ext>
                </c:extLst>
              </c15:ser>
            </c15:filteredBarSeries>
            <c15:filteredBarSeries>
              <c15:ser>
                <c:idx val="20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32D-473F-9904-F55FE9013688}"/>
                  </c:ext>
                </c:extLst>
              </c15:ser>
            </c15:filteredBarSeries>
            <c15:filteredBarSeries>
              <c15:ser>
                <c:idx val="21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32D-473F-9904-F55FE9013688}"/>
                  </c:ext>
                </c:extLst>
              </c15:ser>
            </c15:filteredBarSeries>
            <c15:filteredBarSeries>
              <c15:ser>
                <c:idx val="22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32D-473F-9904-F55FE9013688}"/>
                  </c:ext>
                </c:extLst>
              </c15:ser>
            </c15:filteredBarSeries>
            <c15:filteredBarSeries>
              <c15:ser>
                <c:idx val="23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32D-473F-9904-F55FE9013688}"/>
                  </c:ext>
                </c:extLst>
              </c15:ser>
            </c15:filteredBarSeries>
            <c15:filteredBarSeries>
              <c15:ser>
                <c:idx val="24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32D-473F-9904-F55FE9013688}"/>
                  </c:ext>
                </c:extLst>
              </c15:ser>
            </c15:filteredBarSeries>
            <c15:filteredBarSeries>
              <c15:ser>
                <c:idx val="25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32D-473F-9904-F55FE9013688}"/>
                  </c:ext>
                </c:extLst>
              </c15:ser>
            </c15:filteredBarSeries>
            <c15:filteredBarSeries>
              <c15:ser>
                <c:idx val="26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32D-473F-9904-F55FE9013688}"/>
                  </c:ext>
                </c:extLst>
              </c15:ser>
            </c15:filteredBarSeries>
            <c15:filteredBarSeries>
              <c15:ser>
                <c:idx val="27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32D-473F-9904-F55FE9013688}"/>
                  </c:ext>
                </c:extLst>
              </c15:ser>
            </c15:filteredBarSeries>
            <c15:filteredBarSeries>
              <c15:ser>
                <c:idx val="28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32D-473F-9904-F55FE9013688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27"/>
          <c:order val="27"/>
          <c:tx>
            <c:strRef>
              <c:f>Hoja4!$A$29</c:f>
              <c:strCache>
                <c:ptCount val="1"/>
                <c:pt idx="0">
                  <c:v>DIRECTA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6">
                    <a:tint val="4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tint val="4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Hoja4!$B$29:$CL$29</c15:sqref>
                  </c15:fullRef>
                </c:ext>
              </c:extLst>
              <c:f>Hoja4!$C$29:$CL$29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0</c:v>
                </c:pt>
                <c:pt idx="42">
                  <c:v>1</c:v>
                </c:pt>
                <c:pt idx="43">
                  <c:v>3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B-45A1-839B-1D565E422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3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3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91B-45A1-839B-1D565E42278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3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3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91B-45A1-839B-1D565E42278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91B-45A1-839B-1D565E42278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4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4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91B-45A1-839B-1D565E422785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5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5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91B-45A1-839B-1D565E422785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5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5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91B-45A1-839B-1D565E422785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6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6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91B-45A1-839B-1D565E422785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6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6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91B-45A1-839B-1D565E422785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Hoja4!$A$10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Hoja4!$B$10:$CL$10</c15:sqref>
                        </c15:fullRef>
                        <c15:formulaRef>
                          <c15:sqref>Hoja4!$C$10:$CL$10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7</c:v>
                      </c:pt>
                      <c:pt idx="15">
                        <c:v>8</c:v>
                      </c:pt>
                      <c:pt idx="16">
                        <c:v>8</c:v>
                      </c:pt>
                      <c:pt idx="17">
                        <c:v>7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8</c:v>
                      </c:pt>
                      <c:pt idx="21">
                        <c:v>7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8</c:v>
                      </c:pt>
                      <c:pt idx="29">
                        <c:v>8</c:v>
                      </c:pt>
                      <c:pt idx="30">
                        <c:v>8</c:v>
                      </c:pt>
                      <c:pt idx="31">
                        <c:v>8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8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8</c:v>
                      </c:pt>
                      <c:pt idx="41">
                        <c:v>7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8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0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8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7</c:v>
                      </c:pt>
                      <c:pt idx="62">
                        <c:v>8</c:v>
                      </c:pt>
                      <c:pt idx="63">
                        <c:v>8</c:v>
                      </c:pt>
                      <c:pt idx="64">
                        <c:v>8</c:v>
                      </c:pt>
                      <c:pt idx="65">
                        <c:v>6</c:v>
                      </c:pt>
                      <c:pt idx="66">
                        <c:v>5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7</c:v>
                      </c:pt>
                      <c:pt idx="71">
                        <c:v>6</c:v>
                      </c:pt>
                      <c:pt idx="72">
                        <c:v>6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7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8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7</c:v>
                      </c:pt>
                      <c:pt idx="82">
                        <c:v>0</c:v>
                      </c:pt>
                      <c:pt idx="83">
                        <c:v>8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8</c:v>
                      </c:pt>
                      <c:pt idx="87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91B-45A1-839B-1D565E422785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7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91B-45A1-839B-1D565E422785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8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8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91B-45A1-839B-1D565E422785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91B-45A1-839B-1D565E422785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9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9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91B-45A1-839B-1D565E422785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9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9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91B-45A1-839B-1D565E422785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91B-45A1-839B-1D565E422785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9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91B-45A1-839B-1D565E422785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9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91B-45A1-839B-1D565E422785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91B-45A1-839B-1D565E422785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8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8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91B-45A1-839B-1D565E422785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7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7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91B-45A1-839B-1D565E422785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91B-45A1-839B-1D565E422785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6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6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91B-45A1-839B-1D565E422785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6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6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91B-45A1-839B-1D565E422785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5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5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91B-45A1-839B-1D565E422785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5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5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91B-45A1-839B-1D565E422785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4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4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91B-45A1-839B-1D565E422785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91B-45A1-839B-1D565E422785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3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6">
                          <a:tint val="3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91B-45A1-839B-1D565E422785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9"/>
          <c:order val="8"/>
          <c:tx>
            <c:strRef>
              <c:f>Hoja4!$A$11</c:f>
              <c:strCache>
                <c:ptCount val="1"/>
                <c:pt idx="0">
                  <c:v>RED 3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Hoja4!$B$11:$CL$11</c15:sqref>
                  </c15:fullRef>
                </c:ext>
              </c:extLst>
              <c:f>Hoja4!$C$11:$CL$11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2D-473F-9904-F55FE9013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2D-473F-9904-F55FE901368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32D-473F-9904-F55FE901368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2D-473F-9904-F55FE901368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4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2D-473F-9904-F55FE901368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2D-473F-9904-F55FE901368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6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2D-473F-9904-F55FE901368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2D-473F-9904-F55FE901368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2D-473F-9904-F55FE9013688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2D-473F-9904-F55FE9013688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2D-473F-9904-F55FE9013688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2D-473F-9904-F55FE9013688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2D-473F-9904-F55FE9013688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2D-473F-9904-F55FE9013688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32D-473F-9904-F55FE9013688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32D-473F-9904-F55FE9013688}"/>
                  </c:ext>
                </c:extLst>
              </c15:ser>
            </c15:filteredBarSeries>
            <c15:filteredBarSeries>
              <c15:ser>
                <c:idx val="17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32D-473F-9904-F55FE9013688}"/>
                  </c:ext>
                </c:extLst>
              </c15:ser>
            </c15:filteredBarSeries>
            <c15:filteredBarSeries>
              <c15:ser>
                <c:idx val="18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32D-473F-9904-F55FE9013688}"/>
                  </c:ext>
                </c:extLst>
              </c15:ser>
            </c15:filteredBarSeries>
            <c15:filteredBarSeries>
              <c15:ser>
                <c:idx val="19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32D-473F-9904-F55FE9013688}"/>
                  </c:ext>
                </c:extLst>
              </c15:ser>
            </c15:filteredBarSeries>
            <c15:filteredBarSeries>
              <c15:ser>
                <c:idx val="20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32D-473F-9904-F55FE9013688}"/>
                  </c:ext>
                </c:extLst>
              </c15:ser>
            </c15:filteredBarSeries>
            <c15:filteredBarSeries>
              <c15:ser>
                <c:idx val="21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32D-473F-9904-F55FE9013688}"/>
                  </c:ext>
                </c:extLst>
              </c15:ser>
            </c15:filteredBarSeries>
            <c15:filteredBarSeries>
              <c15:ser>
                <c:idx val="22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32D-473F-9904-F55FE9013688}"/>
                  </c:ext>
                </c:extLst>
              </c15:ser>
            </c15:filteredBarSeries>
            <c15:filteredBarSeries>
              <c15:ser>
                <c:idx val="23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32D-473F-9904-F55FE9013688}"/>
                  </c:ext>
                </c:extLst>
              </c15:ser>
            </c15:filteredBarSeries>
            <c15:filteredBarSeries>
              <c15:ser>
                <c:idx val="24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32D-473F-9904-F55FE9013688}"/>
                  </c:ext>
                </c:extLst>
              </c15:ser>
            </c15:filteredBarSeries>
            <c15:filteredBarSeries>
              <c15:ser>
                <c:idx val="25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32D-473F-9904-F55FE9013688}"/>
                  </c:ext>
                </c:extLst>
              </c15:ser>
            </c15:filteredBarSeries>
            <c15:filteredBarSeries>
              <c15:ser>
                <c:idx val="26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32D-473F-9904-F55FE9013688}"/>
                  </c:ext>
                </c:extLst>
              </c15:ser>
            </c15:filteredBarSeries>
            <c15:filteredBarSeries>
              <c15:ser>
                <c:idx val="27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32D-473F-9904-F55FE9013688}"/>
                  </c:ext>
                </c:extLst>
              </c15:ser>
            </c15:filteredBarSeries>
            <c15:filteredBarSeries>
              <c15:ser>
                <c:idx val="28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Hoja4!$A$30</c15:sqref>
                        </c15:formulaRef>
                      </c:ext>
                    </c:extLst>
                    <c:strCache>
                      <c:ptCount val="1"/>
                      <c:pt idx="0">
                        <c:v>GPRS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Hoja4!$B$30:$CL$30</c15:sqref>
                        </c15:fullRef>
                        <c15:formulaRef>
                          <c15:sqref>Hoja4!$C$30:$CL$30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32D-473F-9904-F55FE9013688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28"/>
          <c:order val="27"/>
          <c:tx>
            <c:strRef>
              <c:f>Hoja4!$A$30</c:f>
              <c:strCache>
                <c:ptCount val="1"/>
                <c:pt idx="0">
                  <c:v>GPRS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shade val="34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Hoja4!$B$30:$CL$30</c15:sqref>
                  </c15:fullRef>
                </c:ext>
              </c:extLst>
              <c:f>Hoja4!$C$30:$CL$30</c:f>
              <c:numCache>
                <c:formatCode>General</c:formatCode>
                <c:ptCount val="8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91B-45A1-839B-1D565E422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3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91B-45A1-839B-1D565E42278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91B-45A1-839B-1D565E42278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44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91B-45A1-839B-1D565E42278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49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91B-45A1-839B-1D565E422785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54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91B-45A1-839B-1D565E422785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58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91B-45A1-839B-1D565E422785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63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91B-45A1-839B-1D565E422785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68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91B-45A1-839B-1D565E422785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Hoja4!$A$10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solidFill>
                    <a:schemeClr val="accent3">
                      <a:tint val="72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Hoja4!$B$10:$CL$10</c15:sqref>
                        </c15:fullRef>
                        <c15:formulaRef>
                          <c15:sqref>Hoja4!$C$10:$CL$10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7</c:v>
                      </c:pt>
                      <c:pt idx="15">
                        <c:v>8</c:v>
                      </c:pt>
                      <c:pt idx="16">
                        <c:v>8</c:v>
                      </c:pt>
                      <c:pt idx="17">
                        <c:v>7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8</c:v>
                      </c:pt>
                      <c:pt idx="21">
                        <c:v>7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8</c:v>
                      </c:pt>
                      <c:pt idx="29">
                        <c:v>8</c:v>
                      </c:pt>
                      <c:pt idx="30">
                        <c:v>8</c:v>
                      </c:pt>
                      <c:pt idx="31">
                        <c:v>8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8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8</c:v>
                      </c:pt>
                      <c:pt idx="41">
                        <c:v>7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8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0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8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7</c:v>
                      </c:pt>
                      <c:pt idx="62">
                        <c:v>8</c:v>
                      </c:pt>
                      <c:pt idx="63">
                        <c:v>8</c:v>
                      </c:pt>
                      <c:pt idx="64">
                        <c:v>8</c:v>
                      </c:pt>
                      <c:pt idx="65">
                        <c:v>6</c:v>
                      </c:pt>
                      <c:pt idx="66">
                        <c:v>5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7</c:v>
                      </c:pt>
                      <c:pt idx="71">
                        <c:v>6</c:v>
                      </c:pt>
                      <c:pt idx="72">
                        <c:v>6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7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8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7</c:v>
                      </c:pt>
                      <c:pt idx="82">
                        <c:v>0</c:v>
                      </c:pt>
                      <c:pt idx="83">
                        <c:v>8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8</c:v>
                      </c:pt>
                      <c:pt idx="87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91B-45A1-839B-1D565E422785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tint val="77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91B-45A1-839B-1D565E422785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tint val="82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91B-45A1-839B-1D565E422785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tint val="86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91B-45A1-839B-1D565E422785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tint val="91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91B-45A1-839B-1D565E422785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tint val="96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91B-45A1-839B-1D565E422785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91B-45A1-839B-1D565E422785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solidFill>
                    <a:schemeClr val="accent3">
                      <a:shade val="9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91B-45A1-839B-1D565E422785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9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91B-45A1-839B-1D565E422785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86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91B-45A1-839B-1D565E422785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81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91B-45A1-839B-1D565E422785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76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91B-45A1-839B-1D565E422785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72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91B-45A1-839B-1D565E422785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67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91B-45A1-839B-1D565E422785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62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91B-45A1-839B-1D565E422785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solidFill>
                    <a:schemeClr val="accent3">
                      <a:shade val="58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91B-45A1-839B-1D565E422785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shade val="53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91B-45A1-839B-1D565E422785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shade val="48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91B-45A1-839B-1D565E422785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solidFill>
                    <a:schemeClr val="accent3">
                      <a:shade val="44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91B-45A1-839B-1D565E422785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2.3152904336386164E-2"/>
          <c:y val="0.11507087771983544"/>
          <c:w val="0.96224508745760484"/>
          <c:h val="0.70322321681082267"/>
        </c:manualLayout>
      </c:layout>
      <c:barChart>
        <c:barDir val="col"/>
        <c:grouping val="clustered"/>
        <c:varyColors val="0"/>
        <c:ser>
          <c:idx val="28"/>
          <c:order val="28"/>
          <c:tx>
            <c:strRef>
              <c:f>Hoja4!$A$30</c:f>
              <c:strCache>
                <c:ptCount val="1"/>
                <c:pt idx="0">
                  <c:v>GPRS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4">
                    <a:tint val="35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tint val="35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Hoja4!$B$1:$CL$1</c15:sqref>
                  </c15:fullRef>
                </c:ext>
              </c:extLst>
              <c:f>Hoja4!$C$1:$CL$1</c:f>
              <c:strCache>
                <c:ptCount val="88"/>
                <c:pt idx="0">
                  <c:v>01/03/2019</c:v>
                </c:pt>
                <c:pt idx="1">
                  <c:v>02/03/2019</c:v>
                </c:pt>
                <c:pt idx="2">
                  <c:v>04/03/2019</c:v>
                </c:pt>
                <c:pt idx="3">
                  <c:v>05/03/2019</c:v>
                </c:pt>
                <c:pt idx="4">
                  <c:v>06/03/2019</c:v>
                </c:pt>
                <c:pt idx="5">
                  <c:v>07/03/2019</c:v>
                </c:pt>
                <c:pt idx="6">
                  <c:v>08/03/2019</c:v>
                </c:pt>
                <c:pt idx="7">
                  <c:v>09/03/2019</c:v>
                </c:pt>
                <c:pt idx="8">
                  <c:v>10/03/2019</c:v>
                </c:pt>
                <c:pt idx="9">
                  <c:v>11/03/2019</c:v>
                </c:pt>
                <c:pt idx="10">
                  <c:v>12/03/2019</c:v>
                </c:pt>
                <c:pt idx="11">
                  <c:v>13/03/2019</c:v>
                </c:pt>
                <c:pt idx="12">
                  <c:v>14/03/2019</c:v>
                </c:pt>
                <c:pt idx="13">
                  <c:v>15/03/2019</c:v>
                </c:pt>
                <c:pt idx="14">
                  <c:v>16/03/2019</c:v>
                </c:pt>
                <c:pt idx="15">
                  <c:v>17/03/2019</c:v>
                </c:pt>
                <c:pt idx="16">
                  <c:v>18/03/2019</c:v>
                </c:pt>
                <c:pt idx="17">
                  <c:v>19/03/2019</c:v>
                </c:pt>
                <c:pt idx="18">
                  <c:v>20/03/2019</c:v>
                </c:pt>
                <c:pt idx="19">
                  <c:v>21/03/2019</c:v>
                </c:pt>
                <c:pt idx="20">
                  <c:v>22/03/2019</c:v>
                </c:pt>
                <c:pt idx="21">
                  <c:v>23/03/2019</c:v>
                </c:pt>
                <c:pt idx="22">
                  <c:v>24/03/2019</c:v>
                </c:pt>
                <c:pt idx="23">
                  <c:v>25/03/2019</c:v>
                </c:pt>
                <c:pt idx="24">
                  <c:v>26/03/2019</c:v>
                </c:pt>
                <c:pt idx="25">
                  <c:v>27/03/2019</c:v>
                </c:pt>
                <c:pt idx="26">
                  <c:v>28/03/2019</c:v>
                </c:pt>
                <c:pt idx="27">
                  <c:v>29/03/2019</c:v>
                </c:pt>
                <c:pt idx="28">
                  <c:v>30/03/2019</c:v>
                </c:pt>
                <c:pt idx="29">
                  <c:v>31/03/2019</c:v>
                </c:pt>
                <c:pt idx="30">
                  <c:v>01/04/2019</c:v>
                </c:pt>
                <c:pt idx="31">
                  <c:v>02/04/2019</c:v>
                </c:pt>
                <c:pt idx="32">
                  <c:v>03/04/2019</c:v>
                </c:pt>
                <c:pt idx="33">
                  <c:v>04/04/2019</c:v>
                </c:pt>
                <c:pt idx="34">
                  <c:v>05/04/2019</c:v>
                </c:pt>
                <c:pt idx="35">
                  <c:v>06/04/2019</c:v>
                </c:pt>
                <c:pt idx="36">
                  <c:v>07/04/2019</c:v>
                </c:pt>
                <c:pt idx="37">
                  <c:v>08/04/2019</c:v>
                </c:pt>
                <c:pt idx="38">
                  <c:v>09/04/2019</c:v>
                </c:pt>
                <c:pt idx="39">
                  <c:v>10/04/2019</c:v>
                </c:pt>
                <c:pt idx="40">
                  <c:v>11/04/2019</c:v>
                </c:pt>
                <c:pt idx="41">
                  <c:v>12/04/2019</c:v>
                </c:pt>
                <c:pt idx="42">
                  <c:v>13/04/2019</c:v>
                </c:pt>
                <c:pt idx="43">
                  <c:v>14/04/2019</c:v>
                </c:pt>
                <c:pt idx="44">
                  <c:v>15/04/2019</c:v>
                </c:pt>
                <c:pt idx="45">
                  <c:v>16/04/2019</c:v>
                </c:pt>
                <c:pt idx="46">
                  <c:v>17/04/2019</c:v>
                </c:pt>
                <c:pt idx="47">
                  <c:v>18/04/2019</c:v>
                </c:pt>
                <c:pt idx="48">
                  <c:v>19/04/2019</c:v>
                </c:pt>
                <c:pt idx="49">
                  <c:v>20/04/2019</c:v>
                </c:pt>
                <c:pt idx="50">
                  <c:v>21/04/2019</c:v>
                </c:pt>
                <c:pt idx="51">
                  <c:v>22/04/2019</c:v>
                </c:pt>
                <c:pt idx="52">
                  <c:v>23/04/2019</c:v>
                </c:pt>
                <c:pt idx="53">
                  <c:v>24/04/2019</c:v>
                </c:pt>
                <c:pt idx="54">
                  <c:v>25/04/2019</c:v>
                </c:pt>
                <c:pt idx="55">
                  <c:v>26/04/2019</c:v>
                </c:pt>
                <c:pt idx="56">
                  <c:v>27/04/2019</c:v>
                </c:pt>
                <c:pt idx="57">
                  <c:v>28/04/2019</c:v>
                </c:pt>
                <c:pt idx="58">
                  <c:v>29/04/2019</c:v>
                </c:pt>
                <c:pt idx="59">
                  <c:v>30/04/2019</c:v>
                </c:pt>
                <c:pt idx="60">
                  <c:v>01/05/2019</c:v>
                </c:pt>
                <c:pt idx="61">
                  <c:v>02/05/2019</c:v>
                </c:pt>
                <c:pt idx="62">
                  <c:v>03/05/2019</c:v>
                </c:pt>
                <c:pt idx="63">
                  <c:v>04/05/2019</c:v>
                </c:pt>
                <c:pt idx="64">
                  <c:v>05/05/2019</c:v>
                </c:pt>
                <c:pt idx="65">
                  <c:v>06/05/2019</c:v>
                </c:pt>
                <c:pt idx="66">
                  <c:v>07/05/2019</c:v>
                </c:pt>
                <c:pt idx="67">
                  <c:v>08/05/2019</c:v>
                </c:pt>
                <c:pt idx="68">
                  <c:v>09/05/2019</c:v>
                </c:pt>
                <c:pt idx="69">
                  <c:v>10/05/2019</c:v>
                </c:pt>
                <c:pt idx="70">
                  <c:v>11/05/2019</c:v>
                </c:pt>
                <c:pt idx="71">
                  <c:v>12/05/2019</c:v>
                </c:pt>
                <c:pt idx="72">
                  <c:v>13/05/2019</c:v>
                </c:pt>
                <c:pt idx="73">
                  <c:v>14/05/2019</c:v>
                </c:pt>
                <c:pt idx="74">
                  <c:v>15/05/2019</c:v>
                </c:pt>
                <c:pt idx="75">
                  <c:v>16/05/2019</c:v>
                </c:pt>
                <c:pt idx="76">
                  <c:v>17/05/2019</c:v>
                </c:pt>
                <c:pt idx="77">
                  <c:v>18/05/2019</c:v>
                </c:pt>
                <c:pt idx="78">
                  <c:v>19/05/2019</c:v>
                </c:pt>
                <c:pt idx="79">
                  <c:v>20/05/2019</c:v>
                </c:pt>
                <c:pt idx="80">
                  <c:v>21/05/2019</c:v>
                </c:pt>
                <c:pt idx="81">
                  <c:v>22/05/2019</c:v>
                </c:pt>
                <c:pt idx="82">
                  <c:v>23/05/2019</c:v>
                </c:pt>
                <c:pt idx="83">
                  <c:v>24/05/2019</c:v>
                </c:pt>
                <c:pt idx="84">
                  <c:v>25/05/2019</c:v>
                </c:pt>
                <c:pt idx="85">
                  <c:v>26/05/2019</c:v>
                </c:pt>
                <c:pt idx="86">
                  <c:v>27/05/2019</c:v>
                </c:pt>
                <c:pt idx="87">
                  <c:v>28/05/2019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Hoja4!$B$30:$CL$30</c15:sqref>
                  </c15:fullRef>
                </c:ext>
              </c:extLst>
              <c:f>Hoja4!$C$30:$CL$30</c:f>
              <c:numCache>
                <c:formatCode>General</c:formatCode>
                <c:ptCount val="8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5-4363-82E4-B34D4B80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8760880"/>
        <c:axId val="334457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Hoja4!$A$2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3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3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Hoja4!$B$2:$CL$2</c15:sqref>
                        </c15:fullRef>
                        <c15:formulaRef>
                          <c15:sqref>Hoja4!$C$2:$CL$2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B15-4363-82E4-B34D4B80B39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Hoja4!$A$3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3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3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Hoja4!$B$3:$CL$3</c15:sqref>
                        </c15:fullRef>
                        <c15:formulaRef>
                          <c15:sqref>Hoja4!$C$3:$CL$3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B15-4363-82E4-B34D4B80B39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Hoja4!$A$4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Hoja4!$B$4:$CL$4</c15:sqref>
                        </c15:fullRef>
                        <c15:formulaRef>
                          <c15:sqref>Hoja4!$C$4:$CL$4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B15-4363-82E4-B34D4B80B39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Hoja4!$A$5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4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4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Hoja4!$B$5:$CL$5</c15:sqref>
                        </c15:fullRef>
                        <c15:formulaRef>
                          <c15:sqref>Hoja4!$C$5:$CL$5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B15-4363-82E4-B34D4B80B39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Hoja4!$A$6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5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Hoja4!$B$6:$CL$6</c15:sqref>
                        </c15:fullRef>
                        <c15:formulaRef>
                          <c15:sqref>Hoja4!$C$6:$CL$6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B15-4363-82E4-B34D4B80B39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Hoja4!$A$7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5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Hoja4!$B$7:$CL$7</c15:sqref>
                        </c15:fullRef>
                        <c15:formulaRef>
                          <c15:sqref>Hoja4!$C$7:$CL$7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B15-4363-82E4-B34D4B80B39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Hoja4!$A$8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6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6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Hoja4!$B$8:$CL$8</c15:sqref>
                        </c15:fullRef>
                        <c15:formulaRef>
                          <c15:sqref>Hoja4!$C$8:$CL$8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B15-4363-82E4-B34D4B80B39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Hoja4!$A$9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6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6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Hoja4!$B$9:$CL$9</c15:sqref>
                        </c15:fullRef>
                        <c15:formulaRef>
                          <c15:sqref>Hoja4!$C$9:$CL$9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B15-4363-82E4-B34D4B80B398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Hoja4!$A$10</c15:sqref>
                        </c15:formulaRef>
                      </c:ext>
                    </c:extLst>
                    <c:strCache>
                      <c:ptCount val="1"/>
                      <c:pt idx="0">
                        <c:v>RED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Hoja4!$B$10:$CL$10</c15:sqref>
                        </c15:fullRef>
                        <c15:formulaRef>
                          <c15:sqref>Hoja4!$C$10:$CL$10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7</c:v>
                      </c:pt>
                      <c:pt idx="15">
                        <c:v>8</c:v>
                      </c:pt>
                      <c:pt idx="16">
                        <c:v>8</c:v>
                      </c:pt>
                      <c:pt idx="17">
                        <c:v>7</c:v>
                      </c:pt>
                      <c:pt idx="18">
                        <c:v>7</c:v>
                      </c:pt>
                      <c:pt idx="19">
                        <c:v>7</c:v>
                      </c:pt>
                      <c:pt idx="20">
                        <c:v>8</c:v>
                      </c:pt>
                      <c:pt idx="21">
                        <c:v>7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8</c:v>
                      </c:pt>
                      <c:pt idx="29">
                        <c:v>8</c:v>
                      </c:pt>
                      <c:pt idx="30">
                        <c:v>8</c:v>
                      </c:pt>
                      <c:pt idx="31">
                        <c:v>8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8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8</c:v>
                      </c:pt>
                      <c:pt idx="41">
                        <c:v>7</c:v>
                      </c:pt>
                      <c:pt idx="42">
                        <c:v>8</c:v>
                      </c:pt>
                      <c:pt idx="43">
                        <c:v>8</c:v>
                      </c:pt>
                      <c:pt idx="44">
                        <c:v>8</c:v>
                      </c:pt>
                      <c:pt idx="45">
                        <c:v>8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0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8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7</c:v>
                      </c:pt>
                      <c:pt idx="62">
                        <c:v>8</c:v>
                      </c:pt>
                      <c:pt idx="63">
                        <c:v>8</c:v>
                      </c:pt>
                      <c:pt idx="64">
                        <c:v>8</c:v>
                      </c:pt>
                      <c:pt idx="65">
                        <c:v>6</c:v>
                      </c:pt>
                      <c:pt idx="66">
                        <c:v>5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7</c:v>
                      </c:pt>
                      <c:pt idx="71">
                        <c:v>6</c:v>
                      </c:pt>
                      <c:pt idx="72">
                        <c:v>6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7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8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7</c:v>
                      </c:pt>
                      <c:pt idx="82">
                        <c:v>0</c:v>
                      </c:pt>
                      <c:pt idx="83">
                        <c:v>8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8</c:v>
                      </c:pt>
                      <c:pt idx="87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B15-4363-82E4-B34D4B80B398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Hoja4!$A$11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7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7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Hoja4!$B$11:$CL$11</c15:sqref>
                        </c15:fullRef>
                        <c15:formulaRef>
                          <c15:sqref>Hoja4!$C$11:$CL$11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B15-4363-82E4-B34D4B80B398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Hoja4!$A$12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8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8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Hoja4!$B$12:$CL$12</c15:sqref>
                        </c15:fullRef>
                        <c15:formulaRef>
                          <c15:sqref>Hoja4!$C$12:$CL$12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B15-4363-82E4-B34D4B80B398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Hoja4!$A$13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Hoja4!$B$13:$CL$13</c15:sqref>
                        </c15:fullRef>
                        <c15:formulaRef>
                          <c15:sqref>Hoja4!$C$13:$CL$13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B15-4363-82E4-B34D4B80B398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Hoja4!$A$14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9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9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Hoja4!$B$14:$CL$14</c15:sqref>
                        </c15:fullRef>
                        <c15:formulaRef>
                          <c15:sqref>Hoja4!$C$14:$CL$14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B15-4363-82E4-B34D4B80B398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Hoja4!$A$15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95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95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Hoja4!$B$15:$CL$15</c15:sqref>
                        </c15:fullRef>
                        <c15:formulaRef>
                          <c15:sqref>Hoja4!$C$15:$CL$15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B15-4363-82E4-B34D4B80B398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Hoja4!$A$16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Hoja4!$B$16:$CL$16</c15:sqref>
                        </c15:fullRef>
                        <c15:formulaRef>
                          <c15:sqref>Hoja4!$C$16:$CL$16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B15-4363-82E4-B34D4B80B398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Hoja4!$A$17</c15:sqref>
                        </c15:formulaRef>
                      </c:ext>
                    </c:extLst>
                    <c:strCache>
                      <c:ptCount val="1"/>
                      <c:pt idx="0">
                        <c:v>RED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9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Hoja4!$B$17:$CL$17</c15:sqref>
                        </c15:fullRef>
                        <c15:formulaRef>
                          <c15:sqref>Hoja4!$C$17:$CL$17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3</c:v>
                      </c:pt>
                      <c:pt idx="11">
                        <c:v>6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6</c:v>
                      </c:pt>
                      <c:pt idx="21">
                        <c:v>6</c:v>
                      </c:pt>
                      <c:pt idx="22">
                        <c:v>6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6</c:v>
                      </c:pt>
                      <c:pt idx="27">
                        <c:v>6</c:v>
                      </c:pt>
                      <c:pt idx="28">
                        <c:v>6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5</c:v>
                      </c:pt>
                      <c:pt idx="32">
                        <c:v>5</c:v>
                      </c:pt>
                      <c:pt idx="33">
                        <c:v>5</c:v>
                      </c:pt>
                      <c:pt idx="34">
                        <c:v>4</c:v>
                      </c:pt>
                      <c:pt idx="35">
                        <c:v>5</c:v>
                      </c:pt>
                      <c:pt idx="36">
                        <c:v>6</c:v>
                      </c:pt>
                      <c:pt idx="37">
                        <c:v>6</c:v>
                      </c:pt>
                      <c:pt idx="38">
                        <c:v>5</c:v>
                      </c:pt>
                      <c:pt idx="39">
                        <c:v>5</c:v>
                      </c:pt>
                      <c:pt idx="40">
                        <c:v>6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5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6</c:v>
                      </c:pt>
                      <c:pt idx="50">
                        <c:v>6</c:v>
                      </c:pt>
                      <c:pt idx="51">
                        <c:v>6</c:v>
                      </c:pt>
                      <c:pt idx="52">
                        <c:v>6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6</c:v>
                      </c:pt>
                      <c:pt idx="56">
                        <c:v>6</c:v>
                      </c:pt>
                      <c:pt idx="57">
                        <c:v>6</c:v>
                      </c:pt>
                      <c:pt idx="58">
                        <c:v>6</c:v>
                      </c:pt>
                      <c:pt idx="59">
                        <c:v>6</c:v>
                      </c:pt>
                      <c:pt idx="60">
                        <c:v>5</c:v>
                      </c:pt>
                      <c:pt idx="61">
                        <c:v>5</c:v>
                      </c:pt>
                      <c:pt idx="62">
                        <c:v>6</c:v>
                      </c:pt>
                      <c:pt idx="63">
                        <c:v>6</c:v>
                      </c:pt>
                      <c:pt idx="64">
                        <c:v>6</c:v>
                      </c:pt>
                      <c:pt idx="65">
                        <c:v>6</c:v>
                      </c:pt>
                      <c:pt idx="66">
                        <c:v>6</c:v>
                      </c:pt>
                      <c:pt idx="67">
                        <c:v>6</c:v>
                      </c:pt>
                      <c:pt idx="68">
                        <c:v>6</c:v>
                      </c:pt>
                      <c:pt idx="69">
                        <c:v>6</c:v>
                      </c:pt>
                      <c:pt idx="70">
                        <c:v>6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5</c:v>
                      </c:pt>
                      <c:pt idx="74">
                        <c:v>4</c:v>
                      </c:pt>
                      <c:pt idx="75">
                        <c:v>4</c:v>
                      </c:pt>
                      <c:pt idx="76">
                        <c:v>5</c:v>
                      </c:pt>
                      <c:pt idx="77">
                        <c:v>6</c:v>
                      </c:pt>
                      <c:pt idx="78">
                        <c:v>6</c:v>
                      </c:pt>
                      <c:pt idx="79">
                        <c:v>6</c:v>
                      </c:pt>
                      <c:pt idx="80">
                        <c:v>6</c:v>
                      </c:pt>
                      <c:pt idx="81">
                        <c:v>6</c:v>
                      </c:pt>
                      <c:pt idx="82">
                        <c:v>6</c:v>
                      </c:pt>
                      <c:pt idx="83">
                        <c:v>6</c:v>
                      </c:pt>
                      <c:pt idx="84">
                        <c:v>4</c:v>
                      </c:pt>
                      <c:pt idx="85">
                        <c:v>5</c:v>
                      </c:pt>
                      <c:pt idx="86">
                        <c:v>2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B15-4363-82E4-B34D4B80B398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Hoja4!$A$18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1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91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Hoja4!$B$18:$CL$18</c15:sqref>
                        </c15:fullRef>
                        <c15:formulaRef>
                          <c15:sqref>Hoja4!$C$18:$CL$18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B15-4363-82E4-B34D4B80B398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Hoja4!$A$19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6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86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Hoja4!$B$19:$CL$19</c15:sqref>
                        </c15:fullRef>
                        <c15:formulaRef>
                          <c15:sqref>Hoja4!$C$19:$CL$19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B15-4363-82E4-B34D4B80B398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Hoja4!$A$20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8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Hoja4!$B$20:$CL$20</c15:sqref>
                        </c15:fullRef>
                        <c15:formulaRef>
                          <c15:sqref>Hoja4!$C$20:$CL$20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B15-4363-82E4-B34D4B80B398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Hoja4!$A$21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77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77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Hoja4!$B$21:$CL$21</c15:sqref>
                        </c15:fullRef>
                        <c15:formulaRef>
                          <c15:sqref>Hoja4!$C$21:$CL$21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8B15-4363-82E4-B34D4B80B398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Hoja4!$A$22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72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72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Hoja4!$B$22:$CL$22</c15:sqref>
                        </c15:fullRef>
                        <c15:formulaRef>
                          <c15:sqref>Hoja4!$C$22:$CL$22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0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0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8B15-4363-82E4-B34D4B80B398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Hoja4!$A$23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6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6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Hoja4!$B$23:$CL$23</c15:sqref>
                        </c15:fullRef>
                        <c15:formulaRef>
                          <c15:sqref>Hoja4!$C$23:$CL$23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B15-4363-82E4-B34D4B80B398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Hoja4!$A$24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63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63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Hoja4!$B$24:$CL$24</c15:sqref>
                        </c15:fullRef>
                        <c15:formulaRef>
                          <c15:sqref>Hoja4!$C$24:$CL$24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B15-4363-82E4-B34D4B80B398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Hoja4!$A$25</c15:sqref>
                        </c15:formulaRef>
                      </c:ext>
                    </c:extLst>
                    <c:strCache>
                      <c:ptCount val="1"/>
                      <c:pt idx="0">
                        <c:v>RED 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8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58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Hoja4!$B$25:$CL$25</c15:sqref>
                        </c15:fullRef>
                        <c15:formulaRef>
                          <c15:sqref>Hoja4!$C$25:$CL$25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7</c:v>
                      </c:pt>
                      <c:pt idx="24">
                        <c:v>7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7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7</c:v>
                      </c:pt>
                      <c:pt idx="39">
                        <c:v>6</c:v>
                      </c:pt>
                      <c:pt idx="40">
                        <c:v>7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6</c:v>
                      </c:pt>
                      <c:pt idx="47">
                        <c:v>7</c:v>
                      </c:pt>
                      <c:pt idx="48">
                        <c:v>7</c:v>
                      </c:pt>
                      <c:pt idx="49">
                        <c:v>7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7</c:v>
                      </c:pt>
                      <c:pt idx="56">
                        <c:v>5</c:v>
                      </c:pt>
                      <c:pt idx="57">
                        <c:v>7</c:v>
                      </c:pt>
                      <c:pt idx="58">
                        <c:v>7</c:v>
                      </c:pt>
                      <c:pt idx="59">
                        <c:v>5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7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3</c:v>
                      </c:pt>
                      <c:pt idx="82">
                        <c:v>7</c:v>
                      </c:pt>
                      <c:pt idx="83">
                        <c:v>6</c:v>
                      </c:pt>
                      <c:pt idx="84">
                        <c:v>5</c:v>
                      </c:pt>
                      <c:pt idx="85">
                        <c:v>5</c:v>
                      </c:pt>
                      <c:pt idx="86">
                        <c:v>4</c:v>
                      </c:pt>
                      <c:pt idx="87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B15-4363-82E4-B34D4B80B398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Hoja4!$A$26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5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Hoja4!$B$26:$CL$26</c15:sqref>
                        </c15:fullRef>
                        <c15:formulaRef>
                          <c15:sqref>Hoja4!$C$26:$CL$26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0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B15-4363-82E4-B34D4B80B398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Hoja4!$A$27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49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49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Hoja4!$B$27:$CL$27</c15:sqref>
                        </c15:fullRef>
                        <c15:formulaRef>
                          <c15:sqref>Hoja4!$C$27:$CL$27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0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B15-4363-82E4-B34D4B80B398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Hoja4!$A$28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44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44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Hoja4!$B$28:$CL$28</c15:sqref>
                        </c15:fullRef>
                        <c15:formulaRef>
                          <c15:sqref>Hoja4!$C$28:$CL$28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B15-4363-82E4-B34D4B80B398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Hoja4!$A$29</c15:sqref>
                        </c15:formulaRef>
                      </c:ext>
                    </c:extLst>
                    <c:strCache>
                      <c:ptCount val="1"/>
                      <c:pt idx="0">
                        <c:v>DIRECTA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40000"/>
                          <a:tint val="94000"/>
                          <a:satMod val="105000"/>
                          <a:lumMod val="102000"/>
                        </a:schemeClr>
                      </a:gs>
                      <a:gs pos="100000">
                        <a:schemeClr val="accent4">
                          <a:tint val="40000"/>
                          <a:shade val="74000"/>
                          <a:satMod val="128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Hoja4!$B$1:$CL$1</c15:sqref>
                        </c15:fullRef>
                        <c15:formulaRef>
                          <c15:sqref>Hoja4!$C$1:$CL$1</c15:sqref>
                        </c15:formulaRef>
                      </c:ext>
                    </c:extLst>
                    <c:strCache>
                      <c:ptCount val="88"/>
                      <c:pt idx="0">
                        <c:v>01/03/2019</c:v>
                      </c:pt>
                      <c:pt idx="1">
                        <c:v>02/03/2019</c:v>
                      </c:pt>
                      <c:pt idx="2">
                        <c:v>04/03/2019</c:v>
                      </c:pt>
                      <c:pt idx="3">
                        <c:v>05/03/2019</c:v>
                      </c:pt>
                      <c:pt idx="4">
                        <c:v>06/03/2019</c:v>
                      </c:pt>
                      <c:pt idx="5">
                        <c:v>07/03/2019</c:v>
                      </c:pt>
                      <c:pt idx="6">
                        <c:v>08/03/2019</c:v>
                      </c:pt>
                      <c:pt idx="7">
                        <c:v>09/03/2019</c:v>
                      </c:pt>
                      <c:pt idx="8">
                        <c:v>10/03/2019</c:v>
                      </c:pt>
                      <c:pt idx="9">
                        <c:v>11/03/2019</c:v>
                      </c:pt>
                      <c:pt idx="10">
                        <c:v>12/03/2019</c:v>
                      </c:pt>
                      <c:pt idx="11">
                        <c:v>13/03/2019</c:v>
                      </c:pt>
                      <c:pt idx="12">
                        <c:v>14/03/2019</c:v>
                      </c:pt>
                      <c:pt idx="13">
                        <c:v>15/03/2019</c:v>
                      </c:pt>
                      <c:pt idx="14">
                        <c:v>16/03/2019</c:v>
                      </c:pt>
                      <c:pt idx="15">
                        <c:v>17/03/2019</c:v>
                      </c:pt>
                      <c:pt idx="16">
                        <c:v>18/03/2019</c:v>
                      </c:pt>
                      <c:pt idx="17">
                        <c:v>19/03/2019</c:v>
                      </c:pt>
                      <c:pt idx="18">
                        <c:v>20/03/2019</c:v>
                      </c:pt>
                      <c:pt idx="19">
                        <c:v>21/03/2019</c:v>
                      </c:pt>
                      <c:pt idx="20">
                        <c:v>22/03/2019</c:v>
                      </c:pt>
                      <c:pt idx="21">
                        <c:v>23/03/2019</c:v>
                      </c:pt>
                      <c:pt idx="22">
                        <c:v>24/03/2019</c:v>
                      </c:pt>
                      <c:pt idx="23">
                        <c:v>25/03/2019</c:v>
                      </c:pt>
                      <c:pt idx="24">
                        <c:v>26/03/2019</c:v>
                      </c:pt>
                      <c:pt idx="25">
                        <c:v>27/03/2019</c:v>
                      </c:pt>
                      <c:pt idx="26">
                        <c:v>28/03/2019</c:v>
                      </c:pt>
                      <c:pt idx="27">
                        <c:v>29/03/2019</c:v>
                      </c:pt>
                      <c:pt idx="28">
                        <c:v>30/03/2019</c:v>
                      </c:pt>
                      <c:pt idx="29">
                        <c:v>31/03/2019</c:v>
                      </c:pt>
                      <c:pt idx="30">
                        <c:v>01/04/2019</c:v>
                      </c:pt>
                      <c:pt idx="31">
                        <c:v>02/04/2019</c:v>
                      </c:pt>
                      <c:pt idx="32">
                        <c:v>03/04/2019</c:v>
                      </c:pt>
                      <c:pt idx="33">
                        <c:v>04/04/2019</c:v>
                      </c:pt>
                      <c:pt idx="34">
                        <c:v>05/04/2019</c:v>
                      </c:pt>
                      <c:pt idx="35">
                        <c:v>06/04/2019</c:v>
                      </c:pt>
                      <c:pt idx="36">
                        <c:v>07/04/2019</c:v>
                      </c:pt>
                      <c:pt idx="37">
                        <c:v>08/04/2019</c:v>
                      </c:pt>
                      <c:pt idx="38">
                        <c:v>09/04/2019</c:v>
                      </c:pt>
                      <c:pt idx="39">
                        <c:v>10/04/2019</c:v>
                      </c:pt>
                      <c:pt idx="40">
                        <c:v>11/04/2019</c:v>
                      </c:pt>
                      <c:pt idx="41">
                        <c:v>12/04/2019</c:v>
                      </c:pt>
                      <c:pt idx="42">
                        <c:v>13/04/2019</c:v>
                      </c:pt>
                      <c:pt idx="43">
                        <c:v>14/04/2019</c:v>
                      </c:pt>
                      <c:pt idx="44">
                        <c:v>15/04/2019</c:v>
                      </c:pt>
                      <c:pt idx="45">
                        <c:v>16/04/2019</c:v>
                      </c:pt>
                      <c:pt idx="46">
                        <c:v>17/04/2019</c:v>
                      </c:pt>
                      <c:pt idx="47">
                        <c:v>18/04/2019</c:v>
                      </c:pt>
                      <c:pt idx="48">
                        <c:v>19/04/2019</c:v>
                      </c:pt>
                      <c:pt idx="49">
                        <c:v>20/04/2019</c:v>
                      </c:pt>
                      <c:pt idx="50">
                        <c:v>21/04/2019</c:v>
                      </c:pt>
                      <c:pt idx="51">
                        <c:v>22/04/2019</c:v>
                      </c:pt>
                      <c:pt idx="52">
                        <c:v>23/04/2019</c:v>
                      </c:pt>
                      <c:pt idx="53">
                        <c:v>24/04/2019</c:v>
                      </c:pt>
                      <c:pt idx="54">
                        <c:v>25/04/2019</c:v>
                      </c:pt>
                      <c:pt idx="55">
                        <c:v>26/04/2019</c:v>
                      </c:pt>
                      <c:pt idx="56">
                        <c:v>27/04/2019</c:v>
                      </c:pt>
                      <c:pt idx="57">
                        <c:v>28/04/2019</c:v>
                      </c:pt>
                      <c:pt idx="58">
                        <c:v>29/04/2019</c:v>
                      </c:pt>
                      <c:pt idx="59">
                        <c:v>30/04/2019</c:v>
                      </c:pt>
                      <c:pt idx="60">
                        <c:v>01/05/2019</c:v>
                      </c:pt>
                      <c:pt idx="61">
                        <c:v>02/05/2019</c:v>
                      </c:pt>
                      <c:pt idx="62">
                        <c:v>03/05/2019</c:v>
                      </c:pt>
                      <c:pt idx="63">
                        <c:v>04/05/2019</c:v>
                      </c:pt>
                      <c:pt idx="64">
                        <c:v>05/05/2019</c:v>
                      </c:pt>
                      <c:pt idx="65">
                        <c:v>06/05/2019</c:v>
                      </c:pt>
                      <c:pt idx="66">
                        <c:v>07/05/2019</c:v>
                      </c:pt>
                      <c:pt idx="67">
                        <c:v>08/05/2019</c:v>
                      </c:pt>
                      <c:pt idx="68">
                        <c:v>09/05/2019</c:v>
                      </c:pt>
                      <c:pt idx="69">
                        <c:v>10/05/2019</c:v>
                      </c:pt>
                      <c:pt idx="70">
                        <c:v>11/05/2019</c:v>
                      </c:pt>
                      <c:pt idx="71">
                        <c:v>12/05/2019</c:v>
                      </c:pt>
                      <c:pt idx="72">
                        <c:v>13/05/2019</c:v>
                      </c:pt>
                      <c:pt idx="73">
                        <c:v>14/05/2019</c:v>
                      </c:pt>
                      <c:pt idx="74">
                        <c:v>15/05/2019</c:v>
                      </c:pt>
                      <c:pt idx="75">
                        <c:v>16/05/2019</c:v>
                      </c:pt>
                      <c:pt idx="76">
                        <c:v>17/05/2019</c:v>
                      </c:pt>
                      <c:pt idx="77">
                        <c:v>18/05/2019</c:v>
                      </c:pt>
                      <c:pt idx="78">
                        <c:v>19/05/2019</c:v>
                      </c:pt>
                      <c:pt idx="79">
                        <c:v>20/05/2019</c:v>
                      </c:pt>
                      <c:pt idx="80">
                        <c:v>21/05/2019</c:v>
                      </c:pt>
                      <c:pt idx="81">
                        <c:v>22/05/2019</c:v>
                      </c:pt>
                      <c:pt idx="82">
                        <c:v>23/05/2019</c:v>
                      </c:pt>
                      <c:pt idx="83">
                        <c:v>24/05/2019</c:v>
                      </c:pt>
                      <c:pt idx="84">
                        <c:v>25/05/2019</c:v>
                      </c:pt>
                      <c:pt idx="85">
                        <c:v>26/05/2019</c:v>
                      </c:pt>
                      <c:pt idx="86">
                        <c:v>27/05/2019</c:v>
                      </c:pt>
                      <c:pt idx="87">
                        <c:v>28/05/2019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Hoja4!$B$29:$CL$29</c15:sqref>
                        </c15:fullRef>
                        <c15:formulaRef>
                          <c15:sqref>Hoja4!$C$29:$CL$29</c15:sqref>
                        </c15:formulaRef>
                      </c:ext>
                    </c:extLst>
                    <c:numCache>
                      <c:formatCode>General</c:formatCode>
                      <c:ptCount val="8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3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3</c:v>
                      </c:pt>
                      <c:pt idx="28">
                        <c:v>3</c:v>
                      </c:pt>
                      <c:pt idx="29">
                        <c:v>1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3</c:v>
                      </c:pt>
                      <c:pt idx="34">
                        <c:v>3</c:v>
                      </c:pt>
                      <c:pt idx="35">
                        <c:v>3</c:v>
                      </c:pt>
                      <c:pt idx="36">
                        <c:v>3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</c:v>
                      </c:pt>
                      <c:pt idx="40">
                        <c:v>3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3</c:v>
                      </c:pt>
                      <c:pt idx="44">
                        <c:v>2</c:v>
                      </c:pt>
                      <c:pt idx="45">
                        <c:v>3</c:v>
                      </c:pt>
                      <c:pt idx="46">
                        <c:v>3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3</c:v>
                      </c:pt>
                      <c:pt idx="53">
                        <c:v>3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3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3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3</c:v>
                      </c:pt>
                      <c:pt idx="76">
                        <c:v>3</c:v>
                      </c:pt>
                      <c:pt idx="77">
                        <c:v>3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B15-4363-82E4-B34D4B80B398}"/>
                  </c:ext>
                </c:extLst>
              </c15:ser>
            </c15:filteredBarSeries>
          </c:ext>
        </c:extLst>
      </c:barChart>
      <c:dateAx>
        <c:axId val="35876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4457088"/>
        <c:crosses val="autoZero"/>
        <c:auto val="1"/>
        <c:lblOffset val="100"/>
        <c:baseTimeUnit val="days"/>
      </c:dateAx>
      <c:valAx>
        <c:axId val="3344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5876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14:30:13.04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5-28T14:31:18.743" idx="2">
    <p:pos x="10" y="146"/>
    <p:text>Como se indico anteriormente en la fecha 03/05/2019 - 22/05/2019
esta red no estaba funcionando, ya que el servidor estaba en Santa Maria realizando pruebas de programación.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14:31:36.835" idx="3">
    <p:pos x="10" y="10"/>
    <p:text>Esta red a pesar de no estas funcionando la gran mayoria del tiempo presenta perdida de datos debido a la red celular que usa para la comunicación.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80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1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0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82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8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4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93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255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72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60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8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47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5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1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5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225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849E-78C4-47CC-A30D-E7BEC89CC36A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2A6A-CDED-4002-8E0D-3127E2CA4E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20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0.50.1.154:81/" TargetMode="External"/><Relationship Id="rId2" Type="http://schemas.openxmlformats.org/officeDocument/2006/relationships/hyperlink" Target="http://10.50.1.154:81/mc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0.93.138.4/mci/index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CAC9F-1546-4617-B59B-9AE51A71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762" y="1397945"/>
            <a:ext cx="8684475" cy="2031055"/>
          </a:xfrm>
        </p:spPr>
        <p:txBody>
          <a:bodyPr>
            <a:noAutofit/>
          </a:bodyPr>
          <a:lstStyle/>
          <a:p>
            <a:pPr algn="ctr"/>
            <a:r>
              <a:rPr lang="es-MX" sz="6000" b="1" dirty="0">
                <a:solidFill>
                  <a:srgbClr val="FFFFFF"/>
                </a:solidFill>
              </a:rPr>
              <a:t>Monitoreo y control de invernaderos</a:t>
            </a:r>
            <a:br>
              <a:rPr lang="es-MX" sz="6000" b="1" dirty="0">
                <a:solidFill>
                  <a:srgbClr val="FFFFFF"/>
                </a:solidFill>
              </a:rPr>
            </a:br>
            <a:r>
              <a:rPr lang="es-MX" sz="3600" b="1" dirty="0" err="1">
                <a:solidFill>
                  <a:srgbClr val="FFFFFF"/>
                </a:solidFill>
              </a:rPr>
              <a:t>mci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A3879-7F8E-4635-8700-218FC44F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pPr algn="ctr"/>
            <a:r>
              <a:rPr lang="es-MX" sz="2800" dirty="0">
                <a:solidFill>
                  <a:srgbClr val="FFFFFF"/>
                </a:solidFill>
              </a:rPr>
              <a:t>Avance del proyecto </a:t>
            </a:r>
          </a:p>
          <a:p>
            <a:pPr algn="ctr"/>
            <a:r>
              <a:rPr lang="es-MX" sz="2800" dirty="0">
                <a:solidFill>
                  <a:srgbClr val="FFFFFF"/>
                </a:solidFill>
              </a:rPr>
              <a:t>01/03/2019 – 28/05/2019</a:t>
            </a:r>
            <a:endParaRPr lang="es-CO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4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3F2D-F8B6-4D7F-BEB0-9BDD661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 3 (wifi)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27F9-DC0E-47F8-BB55-00E56FE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red esta formada por 6 nodos con comunicación Internet vía </a:t>
            </a:r>
            <a:r>
              <a:rPr lang="es-MX" dirty="0" err="1"/>
              <a:t>WiFI</a:t>
            </a:r>
            <a:r>
              <a:rPr lang="es-MX" dirty="0"/>
              <a:t> , conformada por los bloques:</a:t>
            </a:r>
          </a:p>
          <a:p>
            <a:endParaRPr lang="es-MX" dirty="0"/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7C4B0A-14F0-4F87-8867-1F6E7B2F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67470"/>
              </p:ext>
            </p:extLst>
          </p:nvPr>
        </p:nvGraphicFramePr>
        <p:xfrm>
          <a:off x="3046411" y="4020344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6233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39085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3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Mateo 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Mateo 5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La Valentina 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La Valentina 19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La Valentina 23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33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70E-C415-4C13-AF5F-24EC32AD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Red 3 (wifi)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17D9836-A4E3-4828-82E1-F1D491C26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931436"/>
          <a:ext cx="9906000" cy="416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0275CB5-52C2-4077-AA1C-1A5051C2D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902702"/>
              </p:ext>
            </p:extLst>
          </p:nvPr>
        </p:nvGraphicFramePr>
        <p:xfrm>
          <a:off x="1141414" y="1931436"/>
          <a:ext cx="10043421" cy="408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9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3F2D-F8B6-4D7F-BEB0-9BDD661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directos (wifi)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27F9-DC0E-47F8-BB55-00E56FE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nodos, los cuales son tres, no están dentro de las redes mencionadas anteriormente, estos se comunican directamente con la base de datos de la empresa, conformado por los bloques:</a:t>
            </a:r>
          </a:p>
          <a:p>
            <a:endParaRPr lang="es-MX" dirty="0"/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7C4B0A-14F0-4F87-8867-1F6E7B2F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35844"/>
              </p:ext>
            </p:extLst>
          </p:nvPr>
        </p:nvGraphicFramePr>
        <p:xfrm>
          <a:off x="2800451" y="4272135"/>
          <a:ext cx="658791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896233420"/>
                    </a:ext>
                  </a:extLst>
                </a:gridCol>
                <a:gridCol w="2195973">
                  <a:extLst>
                    <a:ext uri="{9D8B030D-6E8A-4147-A177-3AD203B41FA5}">
                      <a16:colId xmlns:a16="http://schemas.microsoft.com/office/drawing/2014/main" val="783908586"/>
                    </a:ext>
                  </a:extLst>
                </a:gridCol>
                <a:gridCol w="2195973">
                  <a:extLst>
                    <a:ext uri="{9D8B030D-6E8A-4147-A177-3AD203B41FA5}">
                      <a16:colId xmlns:a16="http://schemas.microsoft.com/office/drawing/2014/main" val="51453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Pedro 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Pedro 29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Cancha de San Tecla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92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70E-C415-4C13-AF5F-24EC32AD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 (wifi)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17D9836-A4E3-4828-82E1-F1D491C26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931436"/>
          <a:ext cx="9906000" cy="416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5FC7552-5A58-4222-9957-7BE763489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773068"/>
              </p:ext>
            </p:extLst>
          </p:nvPr>
        </p:nvGraphicFramePr>
        <p:xfrm>
          <a:off x="1272210" y="1931436"/>
          <a:ext cx="9775202" cy="37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44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3F2D-F8B6-4D7F-BEB0-9BDD661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 directo (</a:t>
            </a:r>
            <a:r>
              <a:rPr lang="es-MX" dirty="0" err="1"/>
              <a:t>gprs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27F9-DC0E-47F8-BB55-00E56FE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nodos, no están dentro de las redes mencionadas anteriormente, este se comunica directamente con la base de datos de la empresa </a:t>
            </a:r>
            <a:r>
              <a:rPr lang="es-MX" dirty="0" err="1"/>
              <a:t>via</a:t>
            </a:r>
            <a:r>
              <a:rPr lang="es-MX" dirty="0"/>
              <a:t> GPRS (red celular), conformado por el bloque:</a:t>
            </a:r>
          </a:p>
          <a:p>
            <a:endParaRPr lang="es-MX" dirty="0"/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7C4B0A-14F0-4F87-8867-1F6E7B2F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5274"/>
              </p:ext>
            </p:extLst>
          </p:nvPr>
        </p:nvGraphicFramePr>
        <p:xfrm>
          <a:off x="4996424" y="4338396"/>
          <a:ext cx="219597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89623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Mateo 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2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70E-C415-4C13-AF5F-24EC32AD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 (</a:t>
            </a:r>
            <a:r>
              <a:rPr lang="es-MX" dirty="0" err="1"/>
              <a:t>gprs</a:t>
            </a:r>
            <a:r>
              <a:rPr lang="es-MX" dirty="0"/>
              <a:t>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17D9836-A4E3-4828-82E1-F1D491C26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931436"/>
          <a:ext cx="9906000" cy="416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5FC7552-5A58-4222-9957-7BE763489A72}"/>
              </a:ext>
            </a:extLst>
          </p:cNvPr>
          <p:cNvGraphicFramePr>
            <a:graphicFrameLocks/>
          </p:cNvGraphicFramePr>
          <p:nvPr/>
        </p:nvGraphicFramePr>
        <p:xfrm>
          <a:off x="1272210" y="1931436"/>
          <a:ext cx="9775202" cy="37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1E53FFC-710E-4226-9B0B-8EC849EDC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560489"/>
              </p:ext>
            </p:extLst>
          </p:nvPr>
        </p:nvGraphicFramePr>
        <p:xfrm>
          <a:off x="1206811" y="2096845"/>
          <a:ext cx="9906000" cy="383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512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036A-10D6-48E8-A1A0-DFFFE12B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del sistema </a:t>
            </a:r>
            <a:r>
              <a:rPr lang="es-MX" dirty="0" err="1"/>
              <a:t>mci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E64EC-5AE0-412C-9634-D0ED1183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782"/>
            <a:ext cx="10288588" cy="4313700"/>
          </a:xfrm>
        </p:spPr>
        <p:txBody>
          <a:bodyPr>
            <a:normAutofit fontScale="92500"/>
          </a:bodyPr>
          <a:lstStyle/>
          <a:p>
            <a:r>
              <a:rPr lang="es-MX" dirty="0"/>
              <a:t>Actualmente se esta implementado y evaluando una actualización del sistema que ayuda a la perdida de datos, de la cual se han obtenido buenos resultados disminuyendo la perdida de datos a un 1,38 % *</a:t>
            </a:r>
          </a:p>
          <a:p>
            <a:r>
              <a:rPr lang="es-MX" dirty="0"/>
              <a:t>Como se puede observar en los gráficos del estado de cada red se puede comprobar que la red 2 que trabaja vía Ethernet obtiene una menor perdida de datos.</a:t>
            </a:r>
          </a:p>
          <a:p>
            <a:r>
              <a:rPr lang="es-MX" dirty="0"/>
              <a:t>En temporada el </a:t>
            </a:r>
            <a:r>
              <a:rPr lang="es-MX" dirty="0" err="1"/>
              <a:t>WiFi</a:t>
            </a:r>
            <a:r>
              <a:rPr lang="es-MX" dirty="0"/>
              <a:t> que usa el sistema pierde calidad debido a el uso que se le da en </a:t>
            </a:r>
            <a:r>
              <a:rPr lang="es-MX" dirty="0" err="1"/>
              <a:t>poscosecha</a:t>
            </a:r>
            <a:r>
              <a:rPr lang="es-MX" dirty="0"/>
              <a:t>, por lo tanto el sistema tiene gran perdida de datos.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* Esta información es basada en los datos de La Valentina 1 del día 27/05/2019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16923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5845E-67B6-43AE-BDD9-09D9378C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MCI A FUTURO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C1704-0B6F-4B24-BE73-8A602A33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60983"/>
          </a:xfrm>
        </p:spPr>
        <p:txBody>
          <a:bodyPr/>
          <a:lstStyle/>
          <a:p>
            <a:r>
              <a:rPr lang="es-MX" dirty="0"/>
              <a:t>Disminuir la perdida de datos </a:t>
            </a:r>
            <a:r>
              <a:rPr lang="es-MX" dirty="0" err="1"/>
              <a:t>sensados</a:t>
            </a:r>
            <a:r>
              <a:rPr lang="es-MX" dirty="0"/>
              <a:t> diarios en todo el sistema.</a:t>
            </a:r>
          </a:p>
          <a:p>
            <a:r>
              <a:rPr lang="es-MX" dirty="0"/>
              <a:t>Validar la calidad de los datos </a:t>
            </a:r>
            <a:r>
              <a:rPr lang="es-MX" dirty="0" err="1"/>
              <a:t>sensados</a:t>
            </a:r>
            <a:r>
              <a:rPr lang="es-MX" dirty="0"/>
              <a:t> por los sensores del sistema.</a:t>
            </a:r>
          </a:p>
          <a:p>
            <a:r>
              <a:rPr lang="es-MX" dirty="0"/>
              <a:t>Implementar el control de la sublimación.</a:t>
            </a:r>
          </a:p>
          <a:p>
            <a:r>
              <a:rPr lang="es-MX" dirty="0"/>
              <a:t>Implementar el control de la humedad relativa a través de los ventiladores.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222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2A9C0-DC1B-4FE3-AC2D-CD6A75FA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 de datos del sistema </a:t>
            </a:r>
            <a:r>
              <a:rPr lang="es-MX" dirty="0" err="1"/>
              <a:t>mci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22ACF-E9B0-42FF-BA5A-224C9A0F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1566"/>
            <a:ext cx="9905999" cy="4492486"/>
          </a:xfrm>
        </p:spPr>
        <p:txBody>
          <a:bodyPr>
            <a:normAutofit/>
          </a:bodyPr>
          <a:lstStyle/>
          <a:p>
            <a:r>
              <a:rPr lang="es-MX" dirty="0"/>
              <a:t>A través de la red de la empresa:</a:t>
            </a:r>
          </a:p>
          <a:p>
            <a:pPr lvl="1"/>
            <a:r>
              <a:rPr lang="es-CO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http://10.50.1.154:81/mci/</a:t>
            </a:r>
            <a:endParaRPr lang="es-CO" dirty="0">
              <a:solidFill>
                <a:schemeClr val="bg1"/>
              </a:solidFill>
            </a:endParaRPr>
          </a:p>
          <a:p>
            <a:pPr lvl="1"/>
            <a:r>
              <a:rPr lang="es-CO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http://10.50.1.154:81/</a:t>
            </a:r>
            <a:endParaRPr lang="es-CO" dirty="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U</a:t>
            </a:r>
            <a:r>
              <a:rPr lang="es-CO" dirty="0" err="1"/>
              <a:t>suario</a:t>
            </a:r>
            <a:r>
              <a:rPr lang="es-CO" dirty="0"/>
              <a:t>: </a:t>
            </a:r>
            <a:r>
              <a:rPr lang="es-CO" dirty="0" err="1"/>
              <a:t>pastmtto</a:t>
            </a:r>
            <a:endParaRPr lang="es-CO" dirty="0"/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C</a:t>
            </a:r>
            <a:r>
              <a:rPr lang="es-CO" dirty="0" err="1"/>
              <a:t>ontraseña</a:t>
            </a:r>
            <a:r>
              <a:rPr lang="es-CO" dirty="0"/>
              <a:t>: elite2019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P</a:t>
            </a:r>
            <a:r>
              <a:rPr lang="es-CO" dirty="0"/>
              <a:t>estaña “Monitoreo”, opción “Reportes”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Ingresar la finca, fecha y dar la opción “Graficar” para visualizar o “Exportar” para generar un archivo en formato .xlsx con los datos.</a:t>
            </a:r>
          </a:p>
          <a:p>
            <a:r>
              <a:rPr lang="es-MX" dirty="0"/>
              <a:t>A través desde cualquier red:</a:t>
            </a:r>
          </a:p>
          <a:p>
            <a:pPr lvl="1"/>
            <a:r>
              <a:rPr lang="es-CO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http://190.93.138.4/mci/index.php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lvl="2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546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DFE3-246C-4133-B48E-763F0C1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sistema </a:t>
            </a:r>
            <a:r>
              <a:rPr lang="es-MX" dirty="0" err="1"/>
              <a:t>mci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FFED3-73D9-4C2F-B355-E352EE52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7000"/>
          </a:xfrm>
        </p:spPr>
        <p:txBody>
          <a:bodyPr>
            <a:normAutofit/>
          </a:bodyPr>
          <a:lstStyle/>
          <a:p>
            <a:r>
              <a:rPr lang="es-MX" dirty="0"/>
              <a:t>El sistema MCI esta conformado por tres redes ubicadas en las fincas de San Carlos, La Valentina, San Mateo y San Pedro, estas tres redes cuentan con 25 nodos en  total, donde cada red forma una malla vía </a:t>
            </a:r>
            <a:r>
              <a:rPr lang="es-MX" dirty="0" err="1"/>
              <a:t>WiFI</a:t>
            </a:r>
            <a:r>
              <a:rPr lang="es-MX" dirty="0"/>
              <a:t> comunicándose con un servidor el cual envía la información ya se vía </a:t>
            </a:r>
            <a:r>
              <a:rPr lang="es-MX" dirty="0" err="1"/>
              <a:t>WiFi</a:t>
            </a:r>
            <a:r>
              <a:rPr lang="es-MX" dirty="0"/>
              <a:t> o Ethernet a la base de datos de Elite </a:t>
            </a:r>
            <a:r>
              <a:rPr lang="es-MX" dirty="0" err="1"/>
              <a:t>Flower</a:t>
            </a:r>
            <a:r>
              <a:rPr lang="es-MX" dirty="0"/>
              <a:t>.</a:t>
            </a:r>
          </a:p>
          <a:p>
            <a:r>
              <a:rPr lang="es-MX" dirty="0"/>
              <a:t>El sistema MCI se encarga de medir la temperatura y humedad relativa de cada invernadero donde esta ubicado y enviar esta información a la base de datos de Elite </a:t>
            </a:r>
            <a:r>
              <a:rPr lang="es-MX" dirty="0" err="1"/>
              <a:t>Flower</a:t>
            </a:r>
            <a:r>
              <a:rPr lang="es-MX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373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29244-872B-498E-AE03-B17D8FE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Ubicación sistema </a:t>
            </a:r>
            <a:r>
              <a:rPr lang="es-MX" dirty="0" err="1"/>
              <a:t>Mci</a:t>
            </a:r>
            <a:r>
              <a:rPr lang="es-MX" dirty="0"/>
              <a:t> (01/03/2019)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3EE184-4069-4A26-B8BD-A873D000000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8005" t="10867" r="29565" b="5816"/>
          <a:stretch/>
        </p:blipFill>
        <p:spPr bwMode="auto">
          <a:xfrm>
            <a:off x="4170595" y="2097088"/>
            <a:ext cx="3850809" cy="4142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8256C3-793F-4C01-85FC-8BCACD9DF9CC}"/>
              </a:ext>
            </a:extLst>
          </p:cNvPr>
          <p:cNvSpPr txBox="1"/>
          <p:nvPr/>
        </p:nvSpPr>
        <p:spPr>
          <a:xfrm>
            <a:off x="1669774" y="6239482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*Anexo plano en formato PDF.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24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0EAFD-D98D-491C-A74F-D85A26FD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Modificación red 1 y red 2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026A1-44B0-4E9C-8228-C4DA6DA1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servidores de estas redes los cuales se comunican vía </a:t>
            </a:r>
            <a:r>
              <a:rPr lang="es-MX" dirty="0" err="1"/>
              <a:t>WiFI</a:t>
            </a:r>
            <a:r>
              <a:rPr lang="es-MX" dirty="0"/>
              <a:t> con un </a:t>
            </a:r>
            <a:r>
              <a:rPr lang="es-MX" dirty="0" err="1"/>
              <a:t>router</a:t>
            </a:r>
            <a:r>
              <a:rPr lang="es-MX" dirty="0"/>
              <a:t> ubicado en </a:t>
            </a:r>
            <a:r>
              <a:rPr lang="es-MX" dirty="0" err="1"/>
              <a:t>poscosecha</a:t>
            </a:r>
            <a:r>
              <a:rPr lang="es-MX" dirty="0"/>
              <a:t> de Santa Tecla, es por eso que se modifico su ubicación haciendo que se encuentren más cerca de este </a:t>
            </a:r>
            <a:r>
              <a:rPr lang="es-MX" dirty="0" err="1"/>
              <a:t>router</a:t>
            </a:r>
            <a:r>
              <a:rPr lang="es-MX" dirty="0"/>
              <a:t> para ayudar a evitar perdida en la comunicación ocasionado por la distancia entre estos.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67230FA-D4B9-4103-9573-7025754D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31417"/>
              </p:ext>
            </p:extLst>
          </p:nvPr>
        </p:nvGraphicFramePr>
        <p:xfrm>
          <a:off x="1669599" y="4561840"/>
          <a:ext cx="884962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64711">
                  <a:extLst>
                    <a:ext uri="{9D8B030D-6E8A-4147-A177-3AD203B41FA5}">
                      <a16:colId xmlns:a16="http://schemas.microsoft.com/office/drawing/2014/main" val="4199742617"/>
                    </a:ext>
                  </a:extLst>
                </a:gridCol>
                <a:gridCol w="1817781">
                  <a:extLst>
                    <a:ext uri="{9D8B030D-6E8A-4147-A177-3AD203B41FA5}">
                      <a16:colId xmlns:a16="http://schemas.microsoft.com/office/drawing/2014/main" val="3313599259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753585186"/>
                    </a:ext>
                  </a:extLst>
                </a:gridCol>
                <a:gridCol w="3379305">
                  <a:extLst>
                    <a:ext uri="{9D8B030D-6E8A-4147-A177-3AD203B41FA5}">
                      <a16:colId xmlns:a16="http://schemas.microsoft.com/office/drawing/2014/main" val="237073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UBICACIÓN ANTERIOR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UBICACIÓN ACTUAL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FECHA CAMBIO</a:t>
                      </a:r>
                    </a:p>
                    <a:p>
                      <a:pPr algn="ctr"/>
                      <a:r>
                        <a:rPr lang="es-MX" sz="1800" dirty="0"/>
                        <a:t>DESISTALACIÓN - INSTALACIÓN 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2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San Pedro 28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San Pedro 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03/05/2019 - 22/05/2019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 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San Mateo 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San Pedro 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11/05/2019 - 14/05/2019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4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9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AA2B-5259-485D-8792-BF0AA196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Ubicación sistema </a:t>
            </a:r>
            <a:r>
              <a:rPr lang="es-MX" dirty="0" err="1"/>
              <a:t>Mci</a:t>
            </a:r>
            <a:r>
              <a:rPr lang="es-MX" dirty="0"/>
              <a:t> (28/05/2019)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C4C0A6F-D24D-48EE-85B9-E9F63CD65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23" y="1730716"/>
            <a:ext cx="4038978" cy="44084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ACE7C7-A028-4E2F-8FC2-1552E4E7E9DD}"/>
              </a:ext>
            </a:extLst>
          </p:cNvPr>
          <p:cNvSpPr txBox="1"/>
          <p:nvPr/>
        </p:nvSpPr>
        <p:spPr>
          <a:xfrm>
            <a:off x="1669774" y="6239482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*Anexo plano en formato PDF.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977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3F2D-F8B6-4D7F-BEB0-9BDD661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 1(wifi)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27F9-DC0E-47F8-BB55-00E56FE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red esta formada por 7 nodos con comunicación Internet vía </a:t>
            </a:r>
            <a:r>
              <a:rPr lang="es-MX" dirty="0" err="1"/>
              <a:t>WiFi</a:t>
            </a:r>
            <a:r>
              <a:rPr lang="es-MX" dirty="0"/>
              <a:t>, conformada por los bloques:</a:t>
            </a:r>
          </a:p>
          <a:p>
            <a:endParaRPr lang="es-MX" dirty="0"/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7C4B0A-14F0-4F87-8867-1F6E7B2F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56791"/>
              </p:ext>
            </p:extLst>
          </p:nvPr>
        </p:nvGraphicFramePr>
        <p:xfrm>
          <a:off x="1886226" y="4020344"/>
          <a:ext cx="8128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6233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39085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32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72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Pedro 10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San Pedro 11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Pedro 12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Pedro 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San Pedro 17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San Pedro 27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San Carlos 28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-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DB72A-E2E4-4F9E-82A4-75A97B7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MX" dirty="0"/>
              <a:t>Estado Red 1 (wifi) </a:t>
            </a:r>
            <a:endParaRPr lang="es-CO" dirty="0"/>
          </a:p>
        </p:txBody>
      </p:sp>
      <p:graphicFrame>
        <p:nvGraphicFramePr>
          <p:cNvPr id="62" name="Marcador de contenido 61">
            <a:extLst>
              <a:ext uri="{FF2B5EF4-FFF2-40B4-BE49-F238E27FC236}">
                <a16:creationId xmlns:a16="http://schemas.microsoft.com/office/drawing/2014/main" id="{11F65254-3082-45B0-8EE8-D1D4CEB22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34264"/>
              </p:ext>
            </p:extLst>
          </p:nvPr>
        </p:nvGraphicFramePr>
        <p:xfrm>
          <a:off x="1052823" y="1951315"/>
          <a:ext cx="10083178" cy="414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981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3F2D-F8B6-4D7F-BEB0-9BDD661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 2 (Ethernet)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627F9-DC0E-47F8-BB55-00E56FE0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red esta formada por 8 nodos con comunicación Internet vía Ethernet (cable), conformada por los bloques:</a:t>
            </a:r>
          </a:p>
          <a:p>
            <a:endParaRPr lang="es-MX" dirty="0"/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07C4B0A-14F0-4F87-8867-1F6E7B2F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38269"/>
              </p:ext>
            </p:extLst>
          </p:nvPr>
        </p:nvGraphicFramePr>
        <p:xfrm>
          <a:off x="1886226" y="4020344"/>
          <a:ext cx="8128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6233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39085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32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72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La Valentina 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La Valentina 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4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6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11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San Carlos 13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San Carlos 19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70E-C415-4C13-AF5F-24EC32AD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 2 (Ethernet)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17D9836-A4E3-4828-82E1-F1D491C26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006768"/>
              </p:ext>
            </p:extLst>
          </p:nvPr>
        </p:nvGraphicFramePr>
        <p:xfrm>
          <a:off x="1141413" y="1944688"/>
          <a:ext cx="9906000" cy="416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54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283</TotalTime>
  <Words>751</Words>
  <Application>Microsoft Office PowerPoint</Application>
  <PresentationFormat>Panorámica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Monitoreo y control de invernaderos mci</vt:lpstr>
      <vt:lpstr>Definición del sistema mci</vt:lpstr>
      <vt:lpstr>Ubicación sistema Mci (01/03/2019)</vt:lpstr>
      <vt:lpstr>Modificación red 1 y red 2</vt:lpstr>
      <vt:lpstr>Ubicación sistema Mci (28/05/2019)</vt:lpstr>
      <vt:lpstr>Red 1(wifi)</vt:lpstr>
      <vt:lpstr>Estado Red 1 (wifi) </vt:lpstr>
      <vt:lpstr>Red 2 (Ethernet)</vt:lpstr>
      <vt:lpstr>Red 2 (Ethernet)</vt:lpstr>
      <vt:lpstr>Red 3 (wifi)</vt:lpstr>
      <vt:lpstr>Estado Red 3 (wifi)</vt:lpstr>
      <vt:lpstr>Nodos directos (wifi)</vt:lpstr>
      <vt:lpstr>Directo (wifi)</vt:lpstr>
      <vt:lpstr>Nodo directo (gprs)</vt:lpstr>
      <vt:lpstr>Directo (gprs)</vt:lpstr>
      <vt:lpstr>Resultados del sistema mci</vt:lpstr>
      <vt:lpstr>SISTEMA MCI A FUTURO</vt:lpstr>
      <vt:lpstr>Consulta de datos del sistema mci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de invernaderos mci</dc:title>
  <dc:creator>David Alejandro Mogollon Barrera</dc:creator>
  <cp:lastModifiedBy>David Alejandro Mogollon Barrera</cp:lastModifiedBy>
  <cp:revision>16</cp:revision>
  <dcterms:created xsi:type="dcterms:W3CDTF">2019-05-27T19:44:52Z</dcterms:created>
  <dcterms:modified xsi:type="dcterms:W3CDTF">2019-05-29T12:28:00Z</dcterms:modified>
</cp:coreProperties>
</file>