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0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B82D2E-F6B0-4D59-BA10-38948135EB5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EA3936-FF1F-4C71-BF30-FA3E02FA58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02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 N Place</a:t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Suchezky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Servos															3  x  	$30.00</a:t>
            </a:r>
          </a:p>
          <a:p>
            <a:r>
              <a:rPr lang="en-US" sz="2800" dirty="0" smtClean="0"/>
              <a:t>Material																$40.00</a:t>
            </a:r>
          </a:p>
          <a:p>
            <a:pPr lvl="1"/>
            <a:r>
              <a:rPr lang="en-US" sz="2000" dirty="0" smtClean="0"/>
              <a:t>Wood																	$25.00</a:t>
            </a:r>
          </a:p>
          <a:p>
            <a:pPr lvl="1"/>
            <a:r>
              <a:rPr lang="en-US" sz="2000" dirty="0" smtClean="0"/>
              <a:t>Misc.																	$15.00</a:t>
            </a:r>
          </a:p>
          <a:p>
            <a:r>
              <a:rPr lang="en-US" sz="2800" dirty="0" smtClean="0"/>
              <a:t>Electrical Components												$20.00</a:t>
            </a:r>
          </a:p>
          <a:p>
            <a:r>
              <a:rPr lang="en-US" sz="2800" b="1" dirty="0" smtClean="0"/>
              <a:t>Total															</a:t>
            </a:r>
            <a:r>
              <a:rPr lang="en-US" sz="2800" b="1" smtClean="0"/>
              <a:t>	   ~$</a:t>
            </a:r>
            <a:r>
              <a:rPr lang="en-US" sz="2800" b="1" dirty="0" smtClean="0"/>
              <a:t>120.00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4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–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trial runs</a:t>
            </a:r>
          </a:p>
          <a:p>
            <a:pPr lvl="1"/>
            <a:r>
              <a:rPr lang="en-US" dirty="0" smtClean="0"/>
              <a:t>Turntable trial/error</a:t>
            </a:r>
          </a:p>
          <a:p>
            <a:pPr lvl="1"/>
            <a:r>
              <a:rPr lang="en-US" dirty="0" smtClean="0"/>
              <a:t>Spring helping torque</a:t>
            </a:r>
          </a:p>
          <a:p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Current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–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work earlier</a:t>
            </a:r>
          </a:p>
          <a:p>
            <a:endParaRPr lang="en-US" dirty="0" smtClean="0"/>
          </a:p>
          <a:p>
            <a:r>
              <a:rPr lang="en-US" dirty="0" smtClean="0"/>
              <a:t>Need higher understanding of Arduino/C# communication</a:t>
            </a:r>
          </a:p>
          <a:p>
            <a:endParaRPr lang="en-US" dirty="0" smtClean="0"/>
          </a:p>
          <a:p>
            <a:r>
              <a:rPr lang="en-US" dirty="0" smtClean="0"/>
              <a:t>Great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design and build an autonomous robotic arm with the goal of finding and picking up shapes in order to sort them.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99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first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Print vs Laser Cut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Elevator Motors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Design Review</a:t>
            </a:r>
          </a:p>
          <a:p>
            <a:endParaRPr lang="en-US" dirty="0" smtClean="0"/>
          </a:p>
        </p:txBody>
      </p:sp>
      <p:pic>
        <p:nvPicPr>
          <p:cNvPr id="1026" name="Picture 2" descr="Image result for robot arm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24" y="1976897"/>
            <a:ext cx="4085499" cy="40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 with all Servos on axis of rotation</a:t>
            </a:r>
          </a:p>
          <a:p>
            <a:pPr lvl="1"/>
            <a:r>
              <a:rPr lang="en-US" dirty="0" smtClean="0"/>
              <a:t>Too much stress of servos, not enough torque</a:t>
            </a:r>
          </a:p>
          <a:p>
            <a:r>
              <a:rPr lang="en-US" dirty="0" smtClean="0"/>
              <a:t>Elevator Motors</a:t>
            </a:r>
          </a:p>
          <a:p>
            <a:pPr lvl="1"/>
            <a:r>
              <a:rPr lang="en-US" dirty="0" smtClean="0"/>
              <a:t>Implemented in design, most reliable joint</a:t>
            </a:r>
          </a:p>
          <a:p>
            <a:r>
              <a:rPr lang="en-US" dirty="0" smtClean="0"/>
              <a:t>Pulley System</a:t>
            </a:r>
          </a:p>
          <a:p>
            <a:pPr lvl="1"/>
            <a:r>
              <a:rPr lang="en-US" dirty="0" smtClean="0"/>
              <a:t>Implemented, semi-works, could be improved upon with better quality parts</a:t>
            </a:r>
          </a:p>
        </p:txBody>
      </p:sp>
    </p:spTree>
    <p:extLst>
      <p:ext uri="{BB962C8B-B14F-4D97-AF65-F5344CB8AC3E}">
        <p14:creationId xmlns:p14="http://schemas.microsoft.com/office/powerpoint/2010/main" val="22518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</a:p>
          <a:p>
            <a:pPr lvl="1"/>
            <a:r>
              <a:rPr lang="en-US" dirty="0" smtClean="0"/>
              <a:t>Highest cost of the system</a:t>
            </a:r>
          </a:p>
          <a:p>
            <a:pPr lvl="1"/>
            <a:r>
              <a:rPr lang="en-US" dirty="0" smtClean="0"/>
              <a:t>Chose high quality to avoid torque problems</a:t>
            </a:r>
          </a:p>
          <a:p>
            <a:r>
              <a:rPr lang="en-US" dirty="0" smtClean="0"/>
              <a:t>Material - Wood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Strong</a:t>
            </a:r>
          </a:p>
          <a:p>
            <a:pPr lvl="1"/>
            <a:r>
              <a:rPr lang="en-US" dirty="0" smtClean="0"/>
              <a:t>Easy to fabricate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NX model to AutoCAD was easy</a:t>
            </a:r>
          </a:p>
          <a:p>
            <a:endParaRPr lang="en-US" dirty="0"/>
          </a:p>
          <a:p>
            <a:r>
              <a:rPr lang="en-US" dirty="0" smtClean="0"/>
              <a:t>Laser cut material easy and structure designs were possible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77" y="1926430"/>
            <a:ext cx="4972594" cy="34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layout was great</a:t>
            </a:r>
          </a:p>
          <a:p>
            <a:endParaRPr lang="en-US" dirty="0"/>
          </a:p>
          <a:p>
            <a:r>
              <a:rPr lang="en-US" dirty="0" smtClean="0"/>
              <a:t>Camera out of the way of arm</a:t>
            </a:r>
          </a:p>
          <a:p>
            <a:endParaRPr lang="en-US" dirty="0"/>
          </a:p>
          <a:p>
            <a:r>
              <a:rPr lang="en-US" dirty="0" smtClean="0"/>
              <a:t>Paper secured so no change in distances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89" y="2040255"/>
            <a:ext cx="5431092" cy="44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Cosines</a:t>
            </a:r>
          </a:p>
          <a:p>
            <a:pPr lvl="1"/>
            <a:r>
              <a:rPr lang="en-US" dirty="0" smtClean="0"/>
              <a:t>C^2 = a^2 + b^2 + 2ab*cos(C)</a:t>
            </a:r>
          </a:p>
          <a:p>
            <a:pPr lvl="1"/>
            <a:r>
              <a:rPr lang="en-US" dirty="0" smtClean="0"/>
              <a:t>Used to calculate both Arm 1 and Arm 2</a:t>
            </a:r>
          </a:p>
          <a:p>
            <a:r>
              <a:rPr lang="en-US" dirty="0" smtClean="0"/>
              <a:t>Pythagorean Theorem</a:t>
            </a:r>
          </a:p>
          <a:p>
            <a:pPr lvl="1"/>
            <a:r>
              <a:rPr lang="en-US" dirty="0" smtClean="0"/>
              <a:t>A^2 + B^2 = C^2</a:t>
            </a:r>
          </a:p>
          <a:p>
            <a:pPr lvl="1"/>
            <a:r>
              <a:rPr lang="en-US" dirty="0" smtClean="0"/>
              <a:t>Used to calculate distance from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17623" y="2612571"/>
            <a:ext cx="1515291" cy="103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7532914" y="2612571"/>
            <a:ext cx="1641566" cy="77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17623" y="3391989"/>
            <a:ext cx="3156857" cy="25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48548" y="32795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63637" y="26362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7794" y="31307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90994" y="26057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26774" y="34974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5227" y="27613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234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shape</a:t>
            </a:r>
          </a:p>
          <a:p>
            <a:r>
              <a:rPr lang="en-US" dirty="0" smtClean="0"/>
              <a:t>Calculate angles</a:t>
            </a:r>
          </a:p>
          <a:p>
            <a:r>
              <a:rPr lang="en-US" dirty="0" smtClean="0"/>
              <a:t>Send position to Arduino</a:t>
            </a:r>
          </a:p>
          <a:p>
            <a:r>
              <a:rPr lang="en-US" dirty="0" smtClean="0"/>
              <a:t>Arduino moves motors and returns signal</a:t>
            </a:r>
          </a:p>
          <a:p>
            <a:r>
              <a:rPr lang="en-US" dirty="0" smtClean="0"/>
              <a:t>Send left or right</a:t>
            </a:r>
          </a:p>
          <a:p>
            <a:r>
              <a:rPr lang="en-US" dirty="0" smtClean="0"/>
              <a:t>Arduino sends shape and returns done</a:t>
            </a:r>
          </a:p>
          <a:p>
            <a:r>
              <a:rPr lang="en-US" dirty="0" smtClean="0"/>
              <a:t>Find next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1486</TotalTime>
  <Words>245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Pick N Place Final Presentation</vt:lpstr>
      <vt:lpstr>Objective</vt:lpstr>
      <vt:lpstr>Research and first thoughts</vt:lpstr>
      <vt:lpstr>Design Approach</vt:lpstr>
      <vt:lpstr>Budget</vt:lpstr>
      <vt:lpstr>Design</vt:lpstr>
      <vt:lpstr>PowerPoint Presentation</vt:lpstr>
      <vt:lpstr>Calculations</vt:lpstr>
      <vt:lpstr>Programming</vt:lpstr>
      <vt:lpstr>Budget</vt:lpstr>
      <vt:lpstr>Test Results – lessons learned</vt:lpstr>
      <vt:lpstr>Summery –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N Place Final Presentation</dc:title>
  <dc:creator>Chris Suchezky</dc:creator>
  <cp:lastModifiedBy>Chris Suchezky</cp:lastModifiedBy>
  <cp:revision>11</cp:revision>
  <dcterms:created xsi:type="dcterms:W3CDTF">2016-12-06T20:01:10Z</dcterms:created>
  <dcterms:modified xsi:type="dcterms:W3CDTF">2016-12-07T20:47:11Z</dcterms:modified>
</cp:coreProperties>
</file>