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8F347-71C0-48F7-8D42-ABEA1767CCD3}" v="1" dt="2025-06-20T07:40:11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an van den Berg" userId="4a37467f2c57c349" providerId="LiveId" clId="{3D88F347-71C0-48F7-8D42-ABEA1767CCD3}"/>
    <pc:docChg chg="custSel addSld modSld">
      <pc:chgData name="Christiaan van den Berg" userId="4a37467f2c57c349" providerId="LiveId" clId="{3D88F347-71C0-48F7-8D42-ABEA1767CCD3}" dt="2025-06-20T07:40:38.807" v="76" actId="20577"/>
      <pc:docMkLst>
        <pc:docMk/>
      </pc:docMkLst>
      <pc:sldChg chg="addSp delSp modSp new mod modClrScheme chgLayout">
        <pc:chgData name="Christiaan van den Berg" userId="4a37467f2c57c349" providerId="LiveId" clId="{3D88F347-71C0-48F7-8D42-ABEA1767CCD3}" dt="2025-06-20T07:40:38.807" v="76" actId="20577"/>
        <pc:sldMkLst>
          <pc:docMk/>
          <pc:sldMk cId="2222205484" sldId="256"/>
        </pc:sldMkLst>
        <pc:spChg chg="del">
          <ac:chgData name="Christiaan van den Berg" userId="4a37467f2c57c349" providerId="LiveId" clId="{3D88F347-71C0-48F7-8D42-ABEA1767CCD3}" dt="2025-06-20T07:39:25.813" v="1" actId="700"/>
          <ac:spMkLst>
            <pc:docMk/>
            <pc:sldMk cId="2222205484" sldId="256"/>
            <ac:spMk id="2" creationId="{92C299A5-A2B4-A145-E90C-7E8CAF07F342}"/>
          </ac:spMkLst>
        </pc:spChg>
        <pc:spChg chg="del">
          <ac:chgData name="Christiaan van den Berg" userId="4a37467f2c57c349" providerId="LiveId" clId="{3D88F347-71C0-48F7-8D42-ABEA1767CCD3}" dt="2025-06-20T07:39:25.813" v="1" actId="700"/>
          <ac:spMkLst>
            <pc:docMk/>
            <pc:sldMk cId="2222205484" sldId="256"/>
            <ac:spMk id="3" creationId="{4C1B1D96-9111-7693-713F-EBB1EF8FD96E}"/>
          </ac:spMkLst>
        </pc:spChg>
        <pc:spChg chg="add mod">
          <ac:chgData name="Christiaan van den Berg" userId="4a37467f2c57c349" providerId="LiveId" clId="{3D88F347-71C0-48F7-8D42-ABEA1767CCD3}" dt="2025-06-20T07:39:54.175" v="5" actId="688"/>
          <ac:spMkLst>
            <pc:docMk/>
            <pc:sldMk cId="2222205484" sldId="256"/>
            <ac:spMk id="4" creationId="{CC636AE6-F7DF-2741-7654-0FBBF4088B80}"/>
          </ac:spMkLst>
        </pc:spChg>
        <pc:spChg chg="add mod">
          <ac:chgData name="Christiaan van den Berg" userId="4a37467f2c57c349" providerId="LiveId" clId="{3D88F347-71C0-48F7-8D42-ABEA1767CCD3}" dt="2025-06-20T07:40:38.807" v="76" actId="20577"/>
          <ac:spMkLst>
            <pc:docMk/>
            <pc:sldMk cId="2222205484" sldId="256"/>
            <ac:spMk id="10" creationId="{8374DD57-82EF-BFCE-C720-45EA01BDAEC7}"/>
          </ac:spMkLst>
        </pc:spChg>
        <pc:cxnChg chg="add mod">
          <ac:chgData name="Christiaan van den Berg" userId="4a37467f2c57c349" providerId="LiveId" clId="{3D88F347-71C0-48F7-8D42-ABEA1767CCD3}" dt="2025-06-20T07:39:58.434" v="6" actId="14100"/>
          <ac:cxnSpMkLst>
            <pc:docMk/>
            <pc:sldMk cId="2222205484" sldId="256"/>
            <ac:cxnSpMk id="6" creationId="{C0C680E0-53D6-FB63-B7A4-50662308399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A765-828A-948E-8E39-F5B7EA39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4CFBA-EFE8-94D1-6BDA-09C16116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66B6-C469-6D41-EE40-E4F7B6F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54A1-FB62-1298-2746-64520669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7152-A233-B5CB-CFCF-F2B8857B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E5D6-1BAB-4D7E-78D5-E9D10920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1571E-DFF3-B9D9-7938-C17482DDE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090B-057C-628E-A84D-89FBD958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C0C0-02F2-B3EE-3A84-85F4FA77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EACFB-4B1E-AA9C-4C0E-3116D507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5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28E83-200C-E1E5-ACCD-B260F32FF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FF54F-5AD3-4EF8-7712-67011FC2C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7CF8-A052-A683-CB11-C2372DD7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D61A-9FC4-677B-1F9A-6DB2221B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7DC-6D00-C710-5E88-2311D47A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F0A8-4075-8273-F10A-866D296B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A891-332C-0E9F-3EBF-5BA27F3A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1804-DB98-7E39-FF82-4AB8A15C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DF32-020A-EBD7-0D1F-218CB468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B67C-8C71-1700-E083-31FB9318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1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F4BF-C2BE-9074-E63F-EC581FC2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53E5-ECC7-8A05-2321-50728B45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D18A-41A4-ABAC-55F9-9FA688C2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BCCB-C73C-9F32-E456-99C9C406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C600-7402-D8C6-8E89-138F4BA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CEEB-B1B7-67C0-B8D6-D9BB4BA6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E0F3-AF1A-106C-0DBA-A3C9DB7FF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E4F5A-BBEB-1FC2-AC20-8133F0122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CCD1A-BC15-72AF-AF22-5D3EC0A2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D62A5-F19D-34E6-793D-38FBE226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540BF-7130-6994-C66B-3AA8EF3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7827-6EB3-7357-A9B4-DF563842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D9534-30DA-1165-2580-F3ABDB68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482AF-7FC5-4090-BF29-C6CB87A11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B6590-C9FF-AED2-DEEC-58B9C93DC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823A5-6FAC-8519-6E5F-9F5349E16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A9E39-1A1D-207E-78D8-6A9024FB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DE899-6CFB-F3D2-5FDF-4B67E721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7043E-3833-18BF-7111-CD1DBF5D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6F7A-7DDC-822F-7348-B2BA67BF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7E160-9F34-EEAC-049F-D2C00429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F5A48-04A8-B7CC-EF96-12E96A84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1F004-58E9-2265-2F78-ABA46A23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F41B1-741B-6754-32DC-76A495FA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73A66-B623-DC2A-60A7-38175329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9FBE-C80B-5142-9BF9-C254D0E0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5131-D64C-7599-CF64-56BFC1FB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9854-4DFA-1D1C-1372-CDD71F82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AAA0B-D648-2A72-2545-A4BF2D7A6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7A380-827C-8918-95B0-4AFFFFB8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4C0FC-D98D-3E10-9029-62B79C6B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D146E-D706-5168-27C0-AA759BB3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B05F-B52A-7BEB-E6E4-B675E300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30C3E-D6D5-0B84-00A0-19BA9272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E5E0B-2EB0-08BC-C1BB-D680E48A6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6C6B-5C39-BC30-5DBC-5C9FC3F6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F330F-26BC-248E-C288-578C448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AB216-F3D2-8008-822F-431FC732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AAEE3-6943-0EB9-A115-8D194A03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302EA-9DEE-8202-A991-543B73F7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897D-4F66-CA6C-E7A5-E66F65608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3C172-030E-4F31-BB3F-383403C1DAF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09D8-E47D-36C5-8820-DBA5697FA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962C-7156-3EC1-1C65-571F29DDC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B0F68-C5C1-4FC4-9BC5-0D47A011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636AE6-F7DF-2741-7654-0FBBF4088B80}"/>
              </a:ext>
            </a:extLst>
          </p:cNvPr>
          <p:cNvSpPr/>
          <p:nvPr/>
        </p:nvSpPr>
        <p:spPr>
          <a:xfrm rot="545684">
            <a:off x="3200400" y="4782312"/>
            <a:ext cx="2532888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C680E0-53D6-FB63-B7A4-50662308399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3818" y="2139696"/>
            <a:ext cx="478806" cy="2646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74DD57-82EF-BFCE-C720-45EA01BDAEC7}"/>
              </a:ext>
            </a:extLst>
          </p:cNvPr>
          <p:cNvSpPr txBox="1"/>
          <p:nvPr/>
        </p:nvSpPr>
        <p:spPr>
          <a:xfrm>
            <a:off x="7808976" y="2679192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Ry =&gt; positive X</a:t>
            </a:r>
          </a:p>
          <a:p>
            <a:endParaRPr lang="en-US" dirty="0"/>
          </a:p>
          <a:p>
            <a:r>
              <a:rPr lang="en-US" dirty="0"/>
              <a:t>Negative Rx </a:t>
            </a:r>
            <a:r>
              <a:rPr lang="en-US"/>
              <a:t>=&gt; positive Y</a:t>
            </a:r>
          </a:p>
        </p:txBody>
      </p:sp>
    </p:spTree>
    <p:extLst>
      <p:ext uri="{BB962C8B-B14F-4D97-AF65-F5344CB8AC3E}">
        <p14:creationId xmlns:p14="http://schemas.microsoft.com/office/powerpoint/2010/main" val="222220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van den Berg</dc:creator>
  <cp:lastModifiedBy>Christiaan van den Berg</cp:lastModifiedBy>
  <cp:revision>1</cp:revision>
  <dcterms:created xsi:type="dcterms:W3CDTF">2025-06-20T07:39:16Z</dcterms:created>
  <dcterms:modified xsi:type="dcterms:W3CDTF">2025-06-20T07:40:41Z</dcterms:modified>
</cp:coreProperties>
</file>