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C26D-83DE-4908-8289-31D41A618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C31D-270E-4791-AED6-80BA9AA7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87F9-9839-4047-ABBA-3D72048F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E3F6-B025-4824-A68D-13EAE2A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F988-A54F-4EA3-A12F-F3834AF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E64D-93E6-4321-AB8B-C535EFE9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55D7-A58C-4353-A9A3-94B93D70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4A4B-CDB6-46A5-8809-072F2DCB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0539-437B-4DFB-B733-37B7BE3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9594-127D-4B6B-93B4-712C4A91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1D017-4E8A-4E15-A5D0-5A94E3233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F865-8BDD-43F3-937D-7625E16C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8FD5-60B5-4E89-84B2-1BA43DF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C99D-1043-4054-87C1-F29CD232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C609-8C2E-4027-8D22-C0E38B2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F89D-B400-4E95-A831-998135DC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F157-6787-4BB0-A74A-BAA81D6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0D93-F044-4E34-8998-815AE2A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FE8C-9F98-4805-B33C-AD15071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A369-53A3-4CB2-BD21-69EAE54E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FCCB-835B-416E-AF15-462109E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C059-D818-4AAD-ACDB-8BDCA3D7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168E-8B94-48E4-AD5A-011216D8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8016-7C55-4000-B104-E4916CC5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17E9-6765-45C0-8E5B-F09D1E8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CE85-053E-40DD-8EDC-A8ABBD98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C6D1-1714-4C3E-A086-FAF6DA30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4EF62-19FE-471F-80F3-8C07558B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D4C6-E277-4EE9-BF64-19B61DF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20B6-0E64-4ADB-BBF3-18214C9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CEF3-A63A-4EDD-BBFE-EA8E1BED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B16-2E96-44A9-B4EC-172D67C2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C76E-E6FC-44F9-BF89-DAE6C278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D55D-49AD-4D76-B060-43DAB769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5F00-FE81-42F8-A6F2-BE1A701A1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1F8B-2B66-41A3-9246-9E50F18C0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B8251-F90A-4CD5-83C4-5CFCC9F0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34D0F-165D-4531-BCF9-E0D42821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C1A6F-A899-469E-822A-73A27A5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5F2-4C87-4E3D-9AF1-8B7F43E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EB25D-A90A-4331-A96B-D60604E1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39C2-5EB8-451B-B155-2B3B945F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1B4D-2E85-46B3-85CB-21CB34C3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D536-A6B3-424C-B268-19F38A5B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CFBC6-DDA9-4854-B5EA-050FC3B5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B261-8F56-404A-99F2-E9312A5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2988-7E74-4F25-B925-90156A2B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B699-2A50-4C2E-86EB-7AF47498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6E46-33BE-4366-95AA-A661E98F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2F461-3740-43D1-BB5C-91A22EC8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C10D-C3BB-47B9-B391-44973FFC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0CB9-8A92-456A-9155-65FFD8F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1F9B-D964-4D66-B75B-0E51882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ADD0C-4470-40BB-B2EC-5D69D6067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62B0-9292-4991-B1ED-622BFF24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22BA-6ED7-4AD1-8410-AEB89E5B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CF55D-161A-4680-93DD-17A4EA5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B76A-AF77-4904-BE68-2DAD33EF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C17B8-995B-49E3-B764-09F7383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393F-4C73-4619-AE6A-FFADEFAC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4CBF-88C6-4F97-B44C-30D6773B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E510-E3F9-40A0-9716-0ED21D197C8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2363-BDC6-4EB0-8DF2-75F1DD06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A624-9510-460B-B621-957235409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0533-CFE0-41C0-9F6D-102EA922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us-citie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0203-D366-4139-913C-BD7179C3A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DB08A-BF98-4454-93B4-244906638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“TITLE TBD”</a:t>
            </a:r>
          </a:p>
        </p:txBody>
      </p:sp>
    </p:spTree>
    <p:extLst>
      <p:ext uri="{BB962C8B-B14F-4D97-AF65-F5344CB8AC3E}">
        <p14:creationId xmlns:p14="http://schemas.microsoft.com/office/powerpoint/2010/main" val="188841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CB9F-FC86-41D6-A508-C8909CB8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DD05-379B-476E-ADF1-FFE68B7E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“short description of the project scope”</a:t>
            </a:r>
          </a:p>
          <a:p>
            <a:r>
              <a:rPr lang="en-US" sz="1600" dirty="0"/>
              <a:t>Data source:</a:t>
            </a:r>
          </a:p>
          <a:p>
            <a:pPr lvl="1"/>
            <a:r>
              <a:rPr lang="en-US" sz="1400" dirty="0"/>
              <a:t>{Wikipedia} NFL stadiums locations.</a:t>
            </a:r>
          </a:p>
          <a:p>
            <a:pPr lvl="1"/>
            <a:r>
              <a:rPr lang="en-US" sz="1400" dirty="0"/>
              <a:t>{Yelp API} bars &amp; restaurants.</a:t>
            </a:r>
          </a:p>
          <a:p>
            <a:pPr lvl="1"/>
            <a:r>
              <a:rPr lang="en-US" sz="1400" dirty="0"/>
              <a:t>{</a:t>
            </a:r>
            <a:r>
              <a:rPr lang="en-US" sz="1400" dirty="0">
                <a:hlinkClick r:id="rId2"/>
              </a:rPr>
              <a:t>CSV</a:t>
            </a:r>
            <a:r>
              <a:rPr lang="en-US" sz="1400" dirty="0"/>
              <a:t>} US cities dataset.</a:t>
            </a:r>
          </a:p>
          <a:p>
            <a:r>
              <a:rPr lang="en-US" sz="1600" dirty="0"/>
              <a:t>Questions:</a:t>
            </a:r>
          </a:p>
          <a:p>
            <a:pPr lvl="1"/>
            <a:r>
              <a:rPr lang="en-US" sz="1400" dirty="0"/>
              <a:t>How many restaurants (restaurants types, number of restaurants, etc.) are around the stadiums?</a:t>
            </a:r>
          </a:p>
          <a:p>
            <a:pPr lvl="1"/>
            <a:r>
              <a:rPr lang="en-US" sz="1400" dirty="0"/>
              <a:t>How the restaurants (number, type, price, etc.) differ between cities?</a:t>
            </a:r>
          </a:p>
          <a:p>
            <a:pPr lvl="1"/>
            <a:r>
              <a:rPr lang="en-US" sz="1400" dirty="0"/>
              <a:t>How the restaurants reviews compare from game day </a:t>
            </a:r>
            <a:r>
              <a:rPr lang="en-US" sz="1400"/>
              <a:t>to the after game day?</a:t>
            </a:r>
            <a:endParaRPr lang="en-US" sz="1400" dirty="0"/>
          </a:p>
          <a:p>
            <a:r>
              <a:rPr lang="en-US" sz="1600" dirty="0"/>
              <a:t>Analysis:</a:t>
            </a:r>
          </a:p>
          <a:p>
            <a:pPr lvl="1"/>
            <a:r>
              <a:rPr lang="en-US" sz="1400" dirty="0"/>
              <a:t>Density/type around stadiums per city:</a:t>
            </a:r>
          </a:p>
          <a:p>
            <a:pPr lvl="2"/>
            <a:r>
              <a:rPr lang="en-US" sz="1200" dirty="0"/>
              <a:t>Compare density/type around stadiums vs density per city.</a:t>
            </a:r>
          </a:p>
          <a:p>
            <a:pPr lvl="2"/>
            <a:r>
              <a:rPr lang="en-US" sz="1200" dirty="0"/>
              <a:t>Compare density/type around stadiums between cities (normalized by population, income, etc.)</a:t>
            </a:r>
          </a:p>
          <a:p>
            <a:pPr lvl="1"/>
            <a:r>
              <a:rPr lang="en-US" sz="1400" dirty="0"/>
              <a:t> Restaurant prices around stadiums per city:</a:t>
            </a:r>
          </a:p>
          <a:p>
            <a:pPr lvl="2"/>
            <a:r>
              <a:rPr lang="en-US" sz="1200" dirty="0"/>
              <a:t>Compare prices around stadiums vs rest of the city (per city)</a:t>
            </a:r>
          </a:p>
          <a:p>
            <a:pPr lvl="2"/>
            <a:r>
              <a:rPr lang="en-US" sz="1200" dirty="0"/>
              <a:t>Compare prices around stadiums by city (normalized by population, income, etc.)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1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Francisco Javier Perez</dc:creator>
  <cp:lastModifiedBy>Francisco Javier Perez</cp:lastModifiedBy>
  <cp:revision>5</cp:revision>
  <dcterms:created xsi:type="dcterms:W3CDTF">2020-10-17T16:41:13Z</dcterms:created>
  <dcterms:modified xsi:type="dcterms:W3CDTF">2020-10-17T17:14:54Z</dcterms:modified>
</cp:coreProperties>
</file>