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1512" y="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C26D-83DE-4908-8289-31D41A618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8C31D-270E-4791-AED6-80BA9AA76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887F9-9839-4047-ABBA-3D72048F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5E3F6-B025-4824-A68D-13EAE2AD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AF988-A54F-4EA3-A12F-F3834AF0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9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E64D-93E6-4321-AB8B-C535EFE9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055D7-A58C-4353-A9A3-94B93D709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C4A4B-CDB6-46A5-8809-072F2DCB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C0539-437B-4DFB-B733-37B7BE3E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C9594-127D-4B6B-93B4-712C4A91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1D017-4E8A-4E15-A5D0-5A94E3233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6F865-8BDD-43F3-937D-7625E16CD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8FD5-60B5-4E89-84B2-1BA43DF9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8C99D-1043-4054-87C1-F29CD232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DC609-8C2E-4027-8D22-C0E38B28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3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F89D-B400-4E95-A831-998135DC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F157-6787-4BB0-A74A-BAA81D6D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40D93-F044-4E34-8998-815AE2A2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0FE8C-9F98-4805-B33C-AD150718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A369-53A3-4CB2-BD21-69EAE54E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8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FCCB-835B-416E-AF15-462109EC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CC059-D818-4AAD-ACDB-8BDCA3D7C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F168E-8B94-48E4-AD5A-011216D8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B8016-7C55-4000-B104-E4916CC5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17E9-6765-45C0-8E5B-F09D1E8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4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CE85-053E-40DD-8EDC-A8ABBD98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2C6D1-1714-4C3E-A086-FAF6DA30F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4EF62-19FE-471F-80F3-8C07558BD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AD4C6-E277-4EE9-BF64-19B61DF8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20B6-0E64-4ADB-BBF3-18214C9E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7CEF3-A63A-4EDD-BBFE-EA8E1BED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8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FB16-2E96-44A9-B4EC-172D67C2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1C76E-E6FC-44F9-BF89-DAE6C2781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2D55D-49AD-4D76-B060-43DAB7697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A5F00-FE81-42F8-A6F2-BE1A701A1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A1F8B-2B66-41A3-9246-9E50F18C0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B8251-F90A-4CD5-83C4-5CFCC9F06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34D0F-165D-4531-BCF9-E0D42821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C1A6F-A899-469E-822A-73A27A5C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0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95F2-4C87-4E3D-9AF1-8B7F43EF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EB25D-A90A-4331-A96B-D60604E1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D39C2-5EB8-451B-B155-2B3B945F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D1B4D-2E85-46B3-85CB-21CB34C3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3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AD536-A6B3-424C-B268-19F38A5B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CFBC6-DDA9-4854-B5EA-050FC3B5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7B261-8F56-404A-99F2-E9312A5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7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2988-7E74-4F25-B925-90156A2B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B699-2A50-4C2E-86EB-7AF474986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86E46-33BE-4366-95AA-A661E98F4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2F461-3740-43D1-BB5C-91A22EC8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1C10D-C3BB-47B9-B391-44973FFC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F0CB9-8A92-456A-9155-65FFD8FE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9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1F9B-D964-4D66-B75B-0E51882B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ADD0C-4470-40BB-B2EC-5D69D6067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162B0-9292-4991-B1ED-622BFF243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322BA-6ED7-4AD1-8410-AEB89E5B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CF55D-161A-4680-93DD-17A4EA59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6B76A-AF77-4904-BE68-2DAD33EF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C17B8-995B-49E3-B764-09F7383B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C393F-4C73-4619-AE6A-FFADEFAC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84CBF-88C6-4F97-B44C-30D6773BA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E510-E3F9-40A0-9716-0ED21D197C8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B2363-BDC6-4EB0-8DF2-75F1DD066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A624-9510-460B-B621-957235409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maps.com/data/us-cities.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0203-D366-4139-913C-BD7179C3A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PROJECT 1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DB08A-BF98-4454-93B4-244906638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NFL Restaurant density analysis.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62A2F-E11B-4E8B-A228-1F4561CF7A75}"/>
              </a:ext>
            </a:extLst>
          </p:cNvPr>
          <p:cNvSpPr txBox="1"/>
          <p:nvPr/>
        </p:nvSpPr>
        <p:spPr>
          <a:xfrm>
            <a:off x="957569" y="5925940"/>
            <a:ext cx="6983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4: Christopher Williams, Eric Farrell, Justin Ying, Francisco J. Perez </a:t>
            </a:r>
          </a:p>
        </p:txBody>
      </p:sp>
    </p:spTree>
    <p:extLst>
      <p:ext uri="{BB962C8B-B14F-4D97-AF65-F5344CB8AC3E}">
        <p14:creationId xmlns:p14="http://schemas.microsoft.com/office/powerpoint/2010/main" val="188841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093A-B5E7-4EE0-974B-A4F21F6C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95412-8A63-48E2-9A05-BAB35BD78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/>
              <a:t>Introduction.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Data request and coding challenges.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Restaurant analysis in 2 miles radius around the Stadiums.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Restaurant analysis before and after game day.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Restaurants in most popular cities in the US vs most and least popular NFL teams.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Team.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3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CB9F-FC86-41D6-A508-C8909CB8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I. Introduction.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DD05-379B-476E-ADF1-FFE68B7E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Hypothesis: We believe the density of restaurants/bars around stadiums amount to a significant percentage of the total restaurants of the country (Justin).</a:t>
            </a:r>
          </a:p>
          <a:p>
            <a:r>
              <a:rPr lang="en-US" sz="1600" dirty="0"/>
              <a:t>Data source:</a:t>
            </a:r>
          </a:p>
          <a:p>
            <a:pPr lvl="1"/>
            <a:r>
              <a:rPr lang="en-US" sz="1400" dirty="0"/>
              <a:t>{Wikipedia} NFL stadiums locations.</a:t>
            </a:r>
          </a:p>
          <a:p>
            <a:pPr lvl="1"/>
            <a:r>
              <a:rPr lang="en-US" sz="1400" dirty="0"/>
              <a:t>{Yelp API} bars &amp; restaurants.</a:t>
            </a:r>
          </a:p>
          <a:p>
            <a:pPr lvl="1"/>
            <a:r>
              <a:rPr lang="en-US" sz="1400" dirty="0"/>
              <a:t>{</a:t>
            </a:r>
            <a:r>
              <a:rPr lang="en-US" sz="1400" dirty="0">
                <a:hlinkClick r:id="rId2"/>
              </a:rPr>
              <a:t>CSV</a:t>
            </a:r>
            <a:r>
              <a:rPr lang="en-US" sz="1400" dirty="0"/>
              <a:t>} US cities dataset.</a:t>
            </a:r>
          </a:p>
          <a:p>
            <a:r>
              <a:rPr lang="en-US" sz="1600" dirty="0"/>
              <a:t>Questions: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How many restaurants in a 3000 meters radius (approx.. 2 miles) are around the stadiums? – Justin (heatmap) plots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How the restaurants (number, type, price, etc.) differ between cities? –Chris plots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How the restaurants reviews compare before game day to the after game day? – Chris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Are restaurants/bars around stadiums more expensive in more populated cities? - 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How do restaurants/bars score in cities with more popular franchises compare to less popular ones? – Eric</a:t>
            </a:r>
          </a:p>
          <a:p>
            <a:pPr lvl="2"/>
            <a:r>
              <a:rPr lang="en-US" sz="1400" dirty="0"/>
              <a:t>Compare restaurants’ ratings between most popular cities (NY, Chicago, Las Vegas, Seattle, San Francisco)</a:t>
            </a:r>
          </a:p>
          <a:p>
            <a:pPr lvl="2"/>
            <a:r>
              <a:rPr lang="en-US" sz="1400" dirty="0"/>
              <a:t>Compare restaurants’ ratings of cities with the most popular teams (Dallas Cowboys, New England Patriots, Pittsburgh Steelers, Green Bay Packers, Seattle Seahawks</a:t>
            </a:r>
          </a:p>
          <a:p>
            <a:pPr lvl="2"/>
            <a:r>
              <a:rPr lang="en-US" sz="1400" dirty="0"/>
              <a:t>Compare restaurants’ ratings of cities with the least popular teams (Jacksonville Jaguars, Tampa Bay Buccaneers, Tennessee Titans, Cincinnati Bengals, Buffalo Bills)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0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C399-5906-42EC-882D-53521017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II. Data request and coding challenges.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6982-C493-49CE-8C32-6B0A7B2E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Javier</a:t>
            </a:r>
          </a:p>
        </p:txBody>
      </p:sp>
    </p:spTree>
    <p:extLst>
      <p:ext uri="{BB962C8B-B14F-4D97-AF65-F5344CB8AC3E}">
        <p14:creationId xmlns:p14="http://schemas.microsoft.com/office/powerpoint/2010/main" val="292056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C399-5906-42EC-882D-53521017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III. Restaurant analysis in 2 miles radius around the Stadiums.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6982-C493-49CE-8C32-6B0A7B2E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Justin</a:t>
            </a:r>
          </a:p>
        </p:txBody>
      </p:sp>
    </p:spTree>
    <p:extLst>
      <p:ext uri="{BB962C8B-B14F-4D97-AF65-F5344CB8AC3E}">
        <p14:creationId xmlns:p14="http://schemas.microsoft.com/office/powerpoint/2010/main" val="403291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C399-5906-42EC-882D-53521017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IV. Restaurant analysis before and after game day.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6982-C493-49CE-8C32-6B0A7B2E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Chris</a:t>
            </a:r>
          </a:p>
        </p:txBody>
      </p:sp>
    </p:spTree>
    <p:extLst>
      <p:ext uri="{BB962C8B-B14F-4D97-AF65-F5344CB8AC3E}">
        <p14:creationId xmlns:p14="http://schemas.microsoft.com/office/powerpoint/2010/main" val="201974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C399-5906-42EC-882D-53521017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V. Restaurants in most popular cities in the US vs most and least popular NFL teams.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6982-C493-49CE-8C32-6B0A7B2E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</p:spTree>
    <p:extLst>
      <p:ext uri="{BB962C8B-B14F-4D97-AF65-F5344CB8AC3E}">
        <p14:creationId xmlns:p14="http://schemas.microsoft.com/office/powerpoint/2010/main" val="365091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E662-6DCC-4221-AF6F-1AA9AEB3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C5B16-17B7-44EC-9598-555DD37C6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Javier: Gatekeeper, Yelp API (code request, clean and format data, statistics output)</a:t>
            </a:r>
          </a:p>
          <a:p>
            <a:r>
              <a:rPr lang="en-US" dirty="0"/>
              <a:t>Eric: plotting categories data, question 5.</a:t>
            </a:r>
          </a:p>
          <a:p>
            <a:r>
              <a:rPr lang="en-US" dirty="0"/>
              <a:t>Justin: plotting summary, question 1.</a:t>
            </a:r>
          </a:p>
          <a:p>
            <a:r>
              <a:rPr lang="en-US" dirty="0"/>
              <a:t>Chris: plotting Saturday &amp; Monday data, questions 2 &amp; 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3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404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1 </vt:lpstr>
      <vt:lpstr>Table of contents.</vt:lpstr>
      <vt:lpstr>I. Introduction.</vt:lpstr>
      <vt:lpstr>II. Data request and coding challenges.</vt:lpstr>
      <vt:lpstr>III. Restaurant analysis in 2 miles radius around the Stadiums. </vt:lpstr>
      <vt:lpstr>IV. Restaurant analysis before and after game day.</vt:lpstr>
      <vt:lpstr>V. Restaurants in most popular cities in the US vs most and least popular NFL teams. 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Francisco Javier Perez</dc:creator>
  <cp:lastModifiedBy>Francisco Javier Perez</cp:lastModifiedBy>
  <cp:revision>27</cp:revision>
  <dcterms:created xsi:type="dcterms:W3CDTF">2020-10-17T16:41:13Z</dcterms:created>
  <dcterms:modified xsi:type="dcterms:W3CDTF">2020-10-27T02:49:21Z</dcterms:modified>
</cp:coreProperties>
</file>