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2C26D-83DE-4908-8289-31D41A618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8C31D-270E-4791-AED6-80BA9AA76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887F9-9839-4047-ABBA-3D72048F1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E510-E3F9-40A0-9716-0ED21D197C8A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5E3F6-B025-4824-A68D-13EAE2AD3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AF988-A54F-4EA3-A12F-F3834AF0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0533-CFE0-41C0-9F6D-102EA9229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98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9E64D-93E6-4321-AB8B-C535EFE93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1055D7-A58C-4353-A9A3-94B93D709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C4A4B-CDB6-46A5-8809-072F2DCB2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E510-E3F9-40A0-9716-0ED21D197C8A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C0539-437B-4DFB-B733-37B7BE3EF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C9594-127D-4B6B-93B4-712C4A917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0533-CFE0-41C0-9F6D-102EA9229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7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1D017-4E8A-4E15-A5D0-5A94E3233C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86F865-8BDD-43F3-937D-7625E16CD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28FD5-60B5-4E89-84B2-1BA43DF9A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E510-E3F9-40A0-9716-0ED21D197C8A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8C99D-1043-4054-87C1-F29CD232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DC609-8C2E-4027-8D22-C0E38B28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0533-CFE0-41C0-9F6D-102EA9229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37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8F89D-B400-4E95-A831-998135DCF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AF157-6787-4BB0-A74A-BAA81D6DC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40D93-F044-4E34-8998-815AE2A29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E510-E3F9-40A0-9716-0ED21D197C8A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0FE8C-9F98-4805-B33C-AD1507187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1A369-53A3-4CB2-BD21-69EAE54EA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0533-CFE0-41C0-9F6D-102EA9229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8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6FCCB-835B-416E-AF15-462109EC7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CC059-D818-4AAD-ACDB-8BDCA3D7C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F168E-8B94-48E4-AD5A-011216D8D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E510-E3F9-40A0-9716-0ED21D197C8A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B8016-7C55-4000-B104-E4916CC51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217E9-6765-45C0-8E5B-F09D1E8F0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0533-CFE0-41C0-9F6D-102EA9229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47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7CE85-053E-40DD-8EDC-A8ABBD98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2C6D1-1714-4C3E-A086-FAF6DA30F0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24EF62-19FE-471F-80F3-8C07558BD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AD4C6-E277-4EE9-BF64-19B61DF89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E510-E3F9-40A0-9716-0ED21D197C8A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20B6-0E64-4ADB-BBF3-18214C9E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7CEF3-A63A-4EDD-BBFE-EA8E1BEDF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0533-CFE0-41C0-9F6D-102EA9229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87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FB16-2E96-44A9-B4EC-172D67C2C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1C76E-E6FC-44F9-BF89-DAE6C2781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22D55D-49AD-4D76-B060-43DAB7697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1A5F00-FE81-42F8-A6F2-BE1A701A1C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1A1F8B-2B66-41A3-9246-9E50F18C0E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8B8251-F90A-4CD5-83C4-5CFCC9F06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E510-E3F9-40A0-9716-0ED21D197C8A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F34D0F-165D-4531-BCF9-E0D428211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3C1A6F-A899-469E-822A-73A27A5C0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0533-CFE0-41C0-9F6D-102EA9229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0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995F2-4C87-4E3D-9AF1-8B7F43EFF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EB25D-A90A-4331-A96B-D60604E18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E510-E3F9-40A0-9716-0ED21D197C8A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D39C2-5EB8-451B-B155-2B3B945F2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D1B4D-2E85-46B3-85CB-21CB34C3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0533-CFE0-41C0-9F6D-102EA9229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34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2AD536-A6B3-424C-B268-19F38A5B8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E510-E3F9-40A0-9716-0ED21D197C8A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6CFBC6-DDA9-4854-B5EA-050FC3B52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7B261-8F56-404A-99F2-E9312A539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0533-CFE0-41C0-9F6D-102EA9229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79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12988-7E74-4F25-B925-90156A2BB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8B699-2A50-4C2E-86EB-7AF474986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886E46-33BE-4366-95AA-A661E98F4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2F461-3740-43D1-BB5C-91A22EC88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E510-E3F9-40A0-9716-0ED21D197C8A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1C10D-C3BB-47B9-B391-44973FFC1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F0CB9-8A92-456A-9155-65FFD8FED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0533-CFE0-41C0-9F6D-102EA9229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95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1F9B-D964-4D66-B75B-0E51882BD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4ADD0C-4470-40BB-B2EC-5D69D60674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162B0-9292-4991-B1ED-622BFF243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322BA-6ED7-4AD1-8410-AEB89E5B9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E510-E3F9-40A0-9716-0ED21D197C8A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CF55D-161A-4680-93DD-17A4EA590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6B76A-AF77-4904-BE68-2DAD33EF9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0533-CFE0-41C0-9F6D-102EA9229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2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EC17B8-995B-49E3-B764-09F7383B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C393F-4C73-4619-AE6A-FFADEFACF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84CBF-88C6-4F97-B44C-30D6773BA5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CE510-E3F9-40A0-9716-0ED21D197C8A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B2363-BDC6-4EB0-8DF2-75F1DD066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8A624-9510-460B-B621-9572354090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C0533-CFE0-41C0-9F6D-102EA9229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implemaps.com/data/us-cities.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A0203-D366-4139-913C-BD7179C3A9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0DB08A-BF98-4454-93B4-2449066384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Restaurant density analysis.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C62A2F-E11B-4E8B-A228-1F4561CF7A75}"/>
              </a:ext>
            </a:extLst>
          </p:cNvPr>
          <p:cNvSpPr txBox="1"/>
          <p:nvPr/>
        </p:nvSpPr>
        <p:spPr>
          <a:xfrm>
            <a:off x="957569" y="5925940"/>
            <a:ext cx="6110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Christopher Williams, Eric Farrell, Justin Ying, Francisco J. Perez </a:t>
            </a:r>
          </a:p>
        </p:txBody>
      </p:sp>
    </p:spTree>
    <p:extLst>
      <p:ext uri="{BB962C8B-B14F-4D97-AF65-F5344CB8AC3E}">
        <p14:creationId xmlns:p14="http://schemas.microsoft.com/office/powerpoint/2010/main" val="1888419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7CB9F-FC86-41D6-A508-C8909CB85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BDD05-379B-476E-ADF1-FFE68B7EC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600" dirty="0"/>
              <a:t>Hypothesis: We believe the density of restaurants/bars around stadiums are greater than in other parts of the city.</a:t>
            </a:r>
          </a:p>
          <a:p>
            <a:r>
              <a:rPr lang="en-US" sz="1600" dirty="0"/>
              <a:t>Data source:</a:t>
            </a:r>
          </a:p>
          <a:p>
            <a:pPr lvl="1"/>
            <a:r>
              <a:rPr lang="en-US" sz="1400" dirty="0"/>
              <a:t>{Wikipedia} NFL stadiums locations.</a:t>
            </a:r>
          </a:p>
          <a:p>
            <a:pPr lvl="1"/>
            <a:r>
              <a:rPr lang="en-US" sz="1400" dirty="0"/>
              <a:t>{Yelp API} bars &amp; restaurants.</a:t>
            </a:r>
          </a:p>
          <a:p>
            <a:pPr lvl="1"/>
            <a:r>
              <a:rPr lang="en-US" sz="1400" dirty="0"/>
              <a:t>{</a:t>
            </a:r>
            <a:r>
              <a:rPr lang="en-US" sz="1400" dirty="0">
                <a:hlinkClick r:id="rId2"/>
              </a:rPr>
              <a:t>CSV</a:t>
            </a:r>
            <a:r>
              <a:rPr lang="en-US" sz="1400" dirty="0"/>
              <a:t>} US cities dataset.</a:t>
            </a:r>
          </a:p>
          <a:p>
            <a:r>
              <a:rPr lang="en-US" sz="1600" dirty="0"/>
              <a:t>Questions:</a:t>
            </a:r>
          </a:p>
          <a:p>
            <a:pPr lvl="1"/>
            <a:r>
              <a:rPr lang="en-US" sz="1400" dirty="0"/>
              <a:t>How many restaurants (restaurants types, number of restaurants, etc.) are around the stadiums?</a:t>
            </a:r>
          </a:p>
          <a:p>
            <a:pPr lvl="1"/>
            <a:r>
              <a:rPr lang="en-US" sz="1400" dirty="0"/>
              <a:t>How the restaurants (number, type, price, etc.) differ between cities?</a:t>
            </a:r>
          </a:p>
          <a:p>
            <a:pPr lvl="1"/>
            <a:r>
              <a:rPr lang="en-US" sz="1400" dirty="0"/>
              <a:t>How the restaurants reviews compare before game day to the after game day?</a:t>
            </a:r>
          </a:p>
          <a:p>
            <a:pPr lvl="1"/>
            <a:r>
              <a:rPr lang="en-US" sz="1400" dirty="0"/>
              <a:t>Are restaurants/bars around stadiums more expensive in more populated cities (note: consider income)?</a:t>
            </a:r>
          </a:p>
          <a:p>
            <a:pPr lvl="1"/>
            <a:r>
              <a:rPr lang="en-US" sz="1400" dirty="0"/>
              <a:t>How do restaurants/bars score in cities with more popular franchises compare to less popular ones?</a:t>
            </a:r>
          </a:p>
          <a:p>
            <a:pPr marL="457200" lvl="1" indent="0">
              <a:buNone/>
            </a:pPr>
            <a:endParaRPr lang="en-US" sz="1400" dirty="0"/>
          </a:p>
          <a:p>
            <a:r>
              <a:rPr lang="en-US" sz="1600" dirty="0"/>
              <a:t>Analysis:</a:t>
            </a:r>
          </a:p>
          <a:p>
            <a:pPr lvl="1"/>
            <a:r>
              <a:rPr lang="en-US" sz="1400" dirty="0"/>
              <a:t>Density/type around stadiums per city:</a:t>
            </a:r>
          </a:p>
          <a:p>
            <a:pPr lvl="2"/>
            <a:r>
              <a:rPr lang="en-US" sz="1200" dirty="0"/>
              <a:t>Compare density/type around stadiums vs density per city.</a:t>
            </a:r>
          </a:p>
          <a:p>
            <a:pPr lvl="2"/>
            <a:r>
              <a:rPr lang="en-US" sz="1200" dirty="0"/>
              <a:t>Compare density/type around stadiums between cities (normalized by population, income, etc.)</a:t>
            </a:r>
          </a:p>
          <a:p>
            <a:pPr lvl="1"/>
            <a:r>
              <a:rPr lang="en-US" sz="1400" dirty="0"/>
              <a:t> Restaurant prices around stadiums per city:</a:t>
            </a:r>
          </a:p>
          <a:p>
            <a:pPr lvl="2"/>
            <a:r>
              <a:rPr lang="en-US" sz="1200" dirty="0"/>
              <a:t>Compare prices around stadiums vs rest of the city (per city)</a:t>
            </a:r>
          </a:p>
          <a:p>
            <a:pPr lvl="2"/>
            <a:r>
              <a:rPr lang="en-US" sz="1200" dirty="0"/>
              <a:t>Compare prices around stadiums by city (normalized by population, income, etc.)</a:t>
            </a:r>
          </a:p>
          <a:p>
            <a:pPr marL="914400" lvl="2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508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8E662-6DCC-4221-AF6F-1AA9AEB3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C5B16-17B7-44EC-9598-555DD37C6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Chris: Gatekeeper, Yelp API (request data from Yelp)</a:t>
            </a:r>
          </a:p>
          <a:p>
            <a:r>
              <a:rPr lang="en-US" dirty="0"/>
              <a:t>Eric: retrieve and clean data</a:t>
            </a:r>
          </a:p>
          <a:p>
            <a:r>
              <a:rPr lang="en-US" dirty="0"/>
              <a:t>Justin: analysis </a:t>
            </a:r>
          </a:p>
          <a:p>
            <a:r>
              <a:rPr lang="en-US" dirty="0"/>
              <a:t>Javier: plotting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Note: all team members will be involved in all aspects of the project.</a:t>
            </a:r>
          </a:p>
        </p:txBody>
      </p:sp>
    </p:spTree>
    <p:extLst>
      <p:ext uri="{BB962C8B-B14F-4D97-AF65-F5344CB8AC3E}">
        <p14:creationId xmlns:p14="http://schemas.microsoft.com/office/powerpoint/2010/main" val="3884135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267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PROJECT 1</vt:lpstr>
      <vt:lpstr>Introduction</vt:lpstr>
      <vt:lpstr>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Francisco Javier Perez</dc:creator>
  <cp:lastModifiedBy>Francisco Javier Perez</cp:lastModifiedBy>
  <cp:revision>12</cp:revision>
  <dcterms:created xsi:type="dcterms:W3CDTF">2020-10-17T16:41:13Z</dcterms:created>
  <dcterms:modified xsi:type="dcterms:W3CDTF">2020-10-17T17:47:23Z</dcterms:modified>
</cp:coreProperties>
</file>