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E19737-BCB5-4561-B06D-2AFE9EACDD8F}" v="7" dt="2020-10-27T03:18:02.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Farrell" userId="7e1a7802e337041e" providerId="LiveId" clId="{F2E19737-BCB5-4561-B06D-2AFE9EACDD8F}"/>
    <pc:docChg chg="custSel addSld modSld">
      <pc:chgData name="Eric Farrell" userId="7e1a7802e337041e" providerId="LiveId" clId="{F2E19737-BCB5-4561-B06D-2AFE9EACDD8F}" dt="2020-10-27T03:18:09.757" v="2137" actId="14100"/>
      <pc:docMkLst>
        <pc:docMk/>
      </pc:docMkLst>
      <pc:sldChg chg="new">
        <pc:chgData name="Eric Farrell" userId="7e1a7802e337041e" providerId="LiveId" clId="{F2E19737-BCB5-4561-B06D-2AFE9EACDD8F}" dt="2020-10-27T03:00:06.681" v="0" actId="680"/>
        <pc:sldMkLst>
          <pc:docMk/>
          <pc:sldMk cId="1432713441" sldId="256"/>
        </pc:sldMkLst>
      </pc:sldChg>
      <pc:sldChg chg="addSp delSp modSp new mod">
        <pc:chgData name="Eric Farrell" userId="7e1a7802e337041e" providerId="LiveId" clId="{F2E19737-BCB5-4561-B06D-2AFE9EACDD8F}" dt="2020-10-27T03:11:41.169" v="1524" actId="20577"/>
        <pc:sldMkLst>
          <pc:docMk/>
          <pc:sldMk cId="3790938244" sldId="257"/>
        </pc:sldMkLst>
        <pc:spChg chg="mod">
          <ac:chgData name="Eric Farrell" userId="7e1a7802e337041e" providerId="LiveId" clId="{F2E19737-BCB5-4561-B06D-2AFE9EACDD8F}" dt="2020-10-27T03:01:56.387" v="54" actId="20577"/>
          <ac:spMkLst>
            <pc:docMk/>
            <pc:sldMk cId="3790938244" sldId="257"/>
            <ac:spMk id="2" creationId="{BFAE5B6D-65C3-4026-94D4-B3D2DC0A6AF8}"/>
          </ac:spMkLst>
        </pc:spChg>
        <pc:spChg chg="del">
          <ac:chgData name="Eric Farrell" userId="7e1a7802e337041e" providerId="LiveId" clId="{F2E19737-BCB5-4561-B06D-2AFE9EACDD8F}" dt="2020-10-27T03:02:03.549" v="55"/>
          <ac:spMkLst>
            <pc:docMk/>
            <pc:sldMk cId="3790938244" sldId="257"/>
            <ac:spMk id="3" creationId="{4258F6AA-C182-4F53-BAB9-CAD74EC29698}"/>
          </ac:spMkLst>
        </pc:spChg>
        <pc:spChg chg="add mod">
          <ac:chgData name="Eric Farrell" userId="7e1a7802e337041e" providerId="LiveId" clId="{F2E19737-BCB5-4561-B06D-2AFE9EACDD8F}" dt="2020-10-27T03:11:41.169" v="1524" actId="20577"/>
          <ac:spMkLst>
            <pc:docMk/>
            <pc:sldMk cId="3790938244" sldId="257"/>
            <ac:spMk id="6" creationId="{9C87DBCC-D137-4E86-9CEA-C6514CF27614}"/>
          </ac:spMkLst>
        </pc:spChg>
        <pc:picChg chg="add mod">
          <ac:chgData name="Eric Farrell" userId="7e1a7802e337041e" providerId="LiveId" clId="{F2E19737-BCB5-4561-B06D-2AFE9EACDD8F}" dt="2020-10-27T03:02:07.964" v="58" actId="1076"/>
          <ac:picMkLst>
            <pc:docMk/>
            <pc:sldMk cId="3790938244" sldId="257"/>
            <ac:picMk id="5" creationId="{F854096F-D27D-49DA-A7D6-154A14A84CC8}"/>
          </ac:picMkLst>
        </pc:picChg>
      </pc:sldChg>
      <pc:sldChg chg="addSp delSp modSp new mod">
        <pc:chgData name="Eric Farrell" userId="7e1a7802e337041e" providerId="LiveId" clId="{F2E19737-BCB5-4561-B06D-2AFE9EACDD8F}" dt="2020-10-27T03:13:17.698" v="1530" actId="1076"/>
        <pc:sldMkLst>
          <pc:docMk/>
          <pc:sldMk cId="1495790053" sldId="258"/>
        </pc:sldMkLst>
        <pc:spChg chg="mod">
          <ac:chgData name="Eric Farrell" userId="7e1a7802e337041e" providerId="LiveId" clId="{F2E19737-BCB5-4561-B06D-2AFE9EACDD8F}" dt="2020-10-27T03:13:17.698" v="1530" actId="1076"/>
          <ac:spMkLst>
            <pc:docMk/>
            <pc:sldMk cId="1495790053" sldId="258"/>
            <ac:spMk id="2" creationId="{EA9C3E5B-FBB2-4FF8-89A1-DFFFE4F8FDB9}"/>
          </ac:spMkLst>
        </pc:spChg>
        <pc:spChg chg="mod">
          <ac:chgData name="Eric Farrell" userId="7e1a7802e337041e" providerId="LiveId" clId="{F2E19737-BCB5-4561-B06D-2AFE9EACDD8F}" dt="2020-10-27T03:07:53.564" v="995" actId="20577"/>
          <ac:spMkLst>
            <pc:docMk/>
            <pc:sldMk cId="1495790053" sldId="258"/>
            <ac:spMk id="3" creationId="{9561E9F4-9008-4759-AD4A-B766200BA82B}"/>
          </ac:spMkLst>
        </pc:spChg>
        <pc:spChg chg="add del mod">
          <ac:chgData name="Eric Farrell" userId="7e1a7802e337041e" providerId="LiveId" clId="{F2E19737-BCB5-4561-B06D-2AFE9EACDD8F}" dt="2020-10-27T03:06:15.268" v="709" actId="478"/>
          <ac:spMkLst>
            <pc:docMk/>
            <pc:sldMk cId="1495790053" sldId="258"/>
            <ac:spMk id="4" creationId="{65DBC413-363F-474F-A1A0-19CC2775F3BF}"/>
          </ac:spMkLst>
        </pc:spChg>
        <pc:picChg chg="add mod">
          <ac:chgData name="Eric Farrell" userId="7e1a7802e337041e" providerId="LiveId" clId="{F2E19737-BCB5-4561-B06D-2AFE9EACDD8F}" dt="2020-10-27T03:13:16.764" v="1529" actId="1076"/>
          <ac:picMkLst>
            <pc:docMk/>
            <pc:sldMk cId="1495790053" sldId="258"/>
            <ac:picMk id="6" creationId="{A06A5ACB-CE16-4024-B1DE-D395E7409DFC}"/>
          </ac:picMkLst>
        </pc:picChg>
      </pc:sldChg>
      <pc:sldChg chg="addSp delSp modSp new mod">
        <pc:chgData name="Eric Farrell" userId="7e1a7802e337041e" providerId="LiveId" clId="{F2E19737-BCB5-4561-B06D-2AFE9EACDD8F}" dt="2020-10-27T03:17:40.776" v="2123" actId="20577"/>
        <pc:sldMkLst>
          <pc:docMk/>
          <pc:sldMk cId="459810575" sldId="259"/>
        </pc:sldMkLst>
        <pc:spChg chg="mod">
          <ac:chgData name="Eric Farrell" userId="7e1a7802e337041e" providerId="LiveId" clId="{F2E19737-BCB5-4561-B06D-2AFE9EACDD8F}" dt="2020-10-27T03:14:40.426" v="1557" actId="20577"/>
          <ac:spMkLst>
            <pc:docMk/>
            <pc:sldMk cId="459810575" sldId="259"/>
            <ac:spMk id="2" creationId="{705D58F1-2237-4978-A54D-CEAC42C382DA}"/>
          </ac:spMkLst>
        </pc:spChg>
        <pc:spChg chg="del mod">
          <ac:chgData name="Eric Farrell" userId="7e1a7802e337041e" providerId="LiveId" clId="{F2E19737-BCB5-4561-B06D-2AFE9EACDD8F}" dt="2020-10-27T03:14:50.414" v="1559"/>
          <ac:spMkLst>
            <pc:docMk/>
            <pc:sldMk cId="459810575" sldId="259"/>
            <ac:spMk id="3" creationId="{9315E999-DAD1-44AC-9DF7-DF83979F3E8A}"/>
          </ac:spMkLst>
        </pc:spChg>
        <pc:spChg chg="add mod">
          <ac:chgData name="Eric Farrell" userId="7e1a7802e337041e" providerId="LiveId" clId="{F2E19737-BCB5-4561-B06D-2AFE9EACDD8F}" dt="2020-10-27T03:17:40.776" v="2123" actId="20577"/>
          <ac:spMkLst>
            <pc:docMk/>
            <pc:sldMk cId="459810575" sldId="259"/>
            <ac:spMk id="6" creationId="{CE36B57E-92F9-40A4-AE63-4F24390AAD0C}"/>
          </ac:spMkLst>
        </pc:spChg>
        <pc:picChg chg="add mod">
          <ac:chgData name="Eric Farrell" userId="7e1a7802e337041e" providerId="LiveId" clId="{F2E19737-BCB5-4561-B06D-2AFE9EACDD8F}" dt="2020-10-27T03:14:56.997" v="1564" actId="14100"/>
          <ac:picMkLst>
            <pc:docMk/>
            <pc:sldMk cId="459810575" sldId="259"/>
            <ac:picMk id="5" creationId="{84282BE2-C752-4BE7-A2F8-72BB27B0F7AF}"/>
          </ac:picMkLst>
        </pc:picChg>
      </pc:sldChg>
      <pc:sldChg chg="addSp delSp modSp new mod">
        <pc:chgData name="Eric Farrell" userId="7e1a7802e337041e" providerId="LiveId" clId="{F2E19737-BCB5-4561-B06D-2AFE9EACDD8F}" dt="2020-10-27T03:18:09.757" v="2137" actId="14100"/>
        <pc:sldMkLst>
          <pc:docMk/>
          <pc:sldMk cId="1903262264" sldId="260"/>
        </pc:sldMkLst>
        <pc:spChg chg="mod">
          <ac:chgData name="Eric Farrell" userId="7e1a7802e337041e" providerId="LiveId" clId="{F2E19737-BCB5-4561-B06D-2AFE9EACDD8F}" dt="2020-10-27T03:17:57.179" v="2133" actId="20577"/>
          <ac:spMkLst>
            <pc:docMk/>
            <pc:sldMk cId="1903262264" sldId="260"/>
            <ac:spMk id="2" creationId="{B7BCCE2A-CC40-4246-9354-B16F41AE66C5}"/>
          </ac:spMkLst>
        </pc:spChg>
        <pc:spChg chg="del">
          <ac:chgData name="Eric Farrell" userId="7e1a7802e337041e" providerId="LiveId" clId="{F2E19737-BCB5-4561-B06D-2AFE9EACDD8F}" dt="2020-10-27T03:18:02.509" v="2134"/>
          <ac:spMkLst>
            <pc:docMk/>
            <pc:sldMk cId="1903262264" sldId="260"/>
            <ac:spMk id="3" creationId="{659DDDDB-04DE-437E-A9F2-8181173C0941}"/>
          </ac:spMkLst>
        </pc:spChg>
        <pc:picChg chg="add mod">
          <ac:chgData name="Eric Farrell" userId="7e1a7802e337041e" providerId="LiveId" clId="{F2E19737-BCB5-4561-B06D-2AFE9EACDD8F}" dt="2020-10-27T03:18:09.757" v="2137" actId="14100"/>
          <ac:picMkLst>
            <pc:docMk/>
            <pc:sldMk cId="1903262264" sldId="260"/>
            <ac:picMk id="5" creationId="{E1EBC4B3-BAEE-4E4A-8D05-2AB23B1267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BC1A-F419-452C-A1E6-B3A772282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FDC08-8EBC-45F9-863D-B656876AE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1AA81-33FF-4390-87E1-1F1BB93A7C95}"/>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AA14A6C0-FF4D-48B4-BB44-A18FB9B20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A9DA7-43F5-41C9-B7A5-7B25D537E421}"/>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226622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AAF6-FAF1-43A4-9E6D-DA2D024365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424340-8E67-424F-A2FD-E091DE2D7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7F0A8-3DEF-4AA4-B0AC-BBB8D591BC9C}"/>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28F4758F-79EE-4E72-B1D3-61702A978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06D7F-55E4-47F9-B19B-FECAE16366F7}"/>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282733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11FE5-82FA-45FA-8817-A4D1FC47D5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352AB-B1C3-4CD3-BAD0-BFDE36B95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92120-9D1D-4962-AC57-853E3F685F68}"/>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AE14BFA1-27BD-4125-A3D4-56B54E6BF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2BC3D-68BC-41CD-B1BC-F216EAC72B97}"/>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160790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2E48-71FB-46CD-868D-B28F57197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BEBBC-4BBB-4B5F-B78E-0F785064D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2FD3F-B430-404E-BA6B-DCE21A2C9470}"/>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A0E976C5-4117-4831-A514-E4A1629BD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5BE9A-4DF9-4A01-B75C-72532696E775}"/>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387063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9806-5460-48CC-B4FA-71BA3D2AB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7D8C8-113E-4F9F-9C51-9E4926655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80DD2-779D-442C-A7E5-C53EDD42DEB5}"/>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A2B68CA9-D972-48F1-8B4C-FA7CEAD57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63CC-005E-40A7-AEB6-CEDEB39A4080}"/>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248321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2ED6-B9EA-4602-AC18-88A3624D6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5E6D2-E0B9-4AC9-83FA-EE4C96B59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CB45B-29D9-4B71-B3B0-2AE828E78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B0057-9BCD-42FB-94C0-BDB427F52245}"/>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6" name="Footer Placeholder 5">
            <a:extLst>
              <a:ext uri="{FF2B5EF4-FFF2-40B4-BE49-F238E27FC236}">
                <a16:creationId xmlns:a16="http://schemas.microsoft.com/office/drawing/2014/main" id="{1F26DB4F-8E2C-482B-A460-9867DE89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0CC97-595E-4EAB-813C-C724982A8436}"/>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34833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02AD-C98F-46C7-ADE4-B03650CCC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C937B-AA8B-4E95-A45F-CEB2FF25F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A4FF4-61E8-43D5-8FEE-E740416188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E00147-7C1D-4461-BA16-E3EB30E79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71348-A192-45CD-954E-079E37FDC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4F2825-3658-4FB6-8097-AD5BEC1F06FF}"/>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8" name="Footer Placeholder 7">
            <a:extLst>
              <a:ext uri="{FF2B5EF4-FFF2-40B4-BE49-F238E27FC236}">
                <a16:creationId xmlns:a16="http://schemas.microsoft.com/office/drawing/2014/main" id="{2F2D37C7-3B3F-4AD5-9D50-AE6928CDD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094F45-9D3C-4132-A83F-FBA7AEA8723B}"/>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355379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8771-9E77-43C5-9A69-F166D56B33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97BD6-B689-424A-81F0-6AFFB51CB8C7}"/>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4" name="Footer Placeholder 3">
            <a:extLst>
              <a:ext uri="{FF2B5EF4-FFF2-40B4-BE49-F238E27FC236}">
                <a16:creationId xmlns:a16="http://schemas.microsoft.com/office/drawing/2014/main" id="{F6506D59-D27F-4E20-B8D2-A462A91057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4259D-2A16-4930-AB03-E7E2B27A22DC}"/>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355408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C55E3-02AF-47C4-9770-FA4455B68517}"/>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3" name="Footer Placeholder 2">
            <a:extLst>
              <a:ext uri="{FF2B5EF4-FFF2-40B4-BE49-F238E27FC236}">
                <a16:creationId xmlns:a16="http://schemas.microsoft.com/office/drawing/2014/main" id="{0289BC78-2653-4677-9067-BEE3962A1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8B201-0AE0-4D69-A8D4-B10ED74B3ED1}"/>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20476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2741-1F0E-4F04-AFDD-5DB5BC275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94BA2F-AD5A-48F5-AF81-A6E1A9328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B3C63-86D9-4B52-9FA6-3EFE44095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25DF5-CB56-4DA4-84BC-CC0FD0F136E9}"/>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6" name="Footer Placeholder 5">
            <a:extLst>
              <a:ext uri="{FF2B5EF4-FFF2-40B4-BE49-F238E27FC236}">
                <a16:creationId xmlns:a16="http://schemas.microsoft.com/office/drawing/2014/main" id="{0E3F015C-6E40-4D65-ADCE-D20416920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66DA4-CAC2-49EF-AF8D-5485B6F325C5}"/>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9063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16D3-5429-4638-BD90-2A5138646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111062-A26D-4B0B-A2D7-DF428483B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785E01-527A-4489-904D-8C8F52CE2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BC195-6D5E-4324-B1D0-B0C6AC595F04}"/>
              </a:ext>
            </a:extLst>
          </p:cNvPr>
          <p:cNvSpPr>
            <a:spLocks noGrp="1"/>
          </p:cNvSpPr>
          <p:nvPr>
            <p:ph type="dt" sz="half" idx="10"/>
          </p:nvPr>
        </p:nvSpPr>
        <p:spPr/>
        <p:txBody>
          <a:bodyPr/>
          <a:lstStyle/>
          <a:p>
            <a:fld id="{03548646-01D6-4690-9876-D13EFAB02A85}" type="datetimeFigureOut">
              <a:rPr lang="en-US" smtClean="0"/>
              <a:t>10/26/2020</a:t>
            </a:fld>
            <a:endParaRPr lang="en-US"/>
          </a:p>
        </p:txBody>
      </p:sp>
      <p:sp>
        <p:nvSpPr>
          <p:cNvPr id="6" name="Footer Placeholder 5">
            <a:extLst>
              <a:ext uri="{FF2B5EF4-FFF2-40B4-BE49-F238E27FC236}">
                <a16:creationId xmlns:a16="http://schemas.microsoft.com/office/drawing/2014/main" id="{EECE378B-DA57-4E3E-9955-525A7CEE0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B50C2-3206-4136-A2C1-594900BFAE5D}"/>
              </a:ext>
            </a:extLst>
          </p:cNvPr>
          <p:cNvSpPr>
            <a:spLocks noGrp="1"/>
          </p:cNvSpPr>
          <p:nvPr>
            <p:ph type="sldNum" sz="quarter" idx="12"/>
          </p:nvPr>
        </p:nvSpPr>
        <p:spPr/>
        <p:txBody>
          <a:bodyPr/>
          <a:lstStyle/>
          <a:p>
            <a:fld id="{C80D16B7-AA39-4603-A419-D67BF56FD963}" type="slidenum">
              <a:rPr lang="en-US" smtClean="0"/>
              <a:t>‹#›</a:t>
            </a:fld>
            <a:endParaRPr lang="en-US"/>
          </a:p>
        </p:txBody>
      </p:sp>
    </p:spTree>
    <p:extLst>
      <p:ext uri="{BB962C8B-B14F-4D97-AF65-F5344CB8AC3E}">
        <p14:creationId xmlns:p14="http://schemas.microsoft.com/office/powerpoint/2010/main" val="134055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0C51B-928F-4B5F-BA9E-A3867E6D1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223D3-58E6-4811-9454-CFF63D752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BA15D-55DF-48FA-A8A4-096C3511F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48646-01D6-4690-9876-D13EFAB02A85}" type="datetimeFigureOut">
              <a:rPr lang="en-US" smtClean="0"/>
              <a:t>10/26/2020</a:t>
            </a:fld>
            <a:endParaRPr lang="en-US"/>
          </a:p>
        </p:txBody>
      </p:sp>
      <p:sp>
        <p:nvSpPr>
          <p:cNvPr id="5" name="Footer Placeholder 4">
            <a:extLst>
              <a:ext uri="{FF2B5EF4-FFF2-40B4-BE49-F238E27FC236}">
                <a16:creationId xmlns:a16="http://schemas.microsoft.com/office/drawing/2014/main" id="{2975DD8B-2191-4F7C-B643-2C98DD2D7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2AD8C-41D3-4823-9890-C2176786B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D16B7-AA39-4603-A419-D67BF56FD963}" type="slidenum">
              <a:rPr lang="en-US" smtClean="0"/>
              <a:t>‹#›</a:t>
            </a:fld>
            <a:endParaRPr lang="en-US"/>
          </a:p>
        </p:txBody>
      </p:sp>
    </p:spTree>
    <p:extLst>
      <p:ext uri="{BB962C8B-B14F-4D97-AF65-F5344CB8AC3E}">
        <p14:creationId xmlns:p14="http://schemas.microsoft.com/office/powerpoint/2010/main" val="174302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EFCF-F347-4AA6-AB00-167275CB7A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806093-F1FC-4775-A5E5-8163B135EF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271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3E5B-FBB2-4FF8-89A1-DFFFE4F8FDB9}"/>
              </a:ext>
            </a:extLst>
          </p:cNvPr>
          <p:cNvSpPr>
            <a:spLocks noGrp="1"/>
          </p:cNvSpPr>
          <p:nvPr>
            <p:ph type="title"/>
          </p:nvPr>
        </p:nvSpPr>
        <p:spPr>
          <a:xfrm>
            <a:off x="838200" y="353850"/>
            <a:ext cx="10515600" cy="1325563"/>
          </a:xfrm>
        </p:spPr>
        <p:txBody>
          <a:bodyPr/>
          <a:lstStyle/>
          <a:p>
            <a:r>
              <a:rPr lang="en-US" dirty="0"/>
              <a:t>Comparing Restaurants by Team/City Popularity </a:t>
            </a:r>
          </a:p>
        </p:txBody>
      </p:sp>
      <p:sp>
        <p:nvSpPr>
          <p:cNvPr id="3" name="Content Placeholder 2">
            <a:extLst>
              <a:ext uri="{FF2B5EF4-FFF2-40B4-BE49-F238E27FC236}">
                <a16:creationId xmlns:a16="http://schemas.microsoft.com/office/drawing/2014/main" id="{9561E9F4-9008-4759-AD4A-B766200BA82B}"/>
              </a:ext>
            </a:extLst>
          </p:cNvPr>
          <p:cNvSpPr>
            <a:spLocks noGrp="1"/>
          </p:cNvSpPr>
          <p:nvPr>
            <p:ph idx="1"/>
          </p:nvPr>
        </p:nvSpPr>
        <p:spPr>
          <a:xfrm>
            <a:off x="838200" y="1825625"/>
            <a:ext cx="10515600" cy="4202313"/>
          </a:xfrm>
        </p:spPr>
        <p:txBody>
          <a:bodyPr>
            <a:normAutofit fontScale="47500" lnSpcReduction="20000"/>
          </a:bodyPr>
          <a:lstStyle/>
          <a:p>
            <a:r>
              <a:rPr lang="en-US" dirty="0"/>
              <a:t>We compared the data pulled from for the most popular NFL franchises among fans, the most popular cities for people to visit that had NFL teams, and then least popular NFL franchises. </a:t>
            </a:r>
          </a:p>
          <a:p>
            <a:pPr marL="285750" indent="-285750">
              <a:buFont typeface="Arial" panose="020B0604020202020204" pitchFamily="34" charset="0"/>
              <a:buChar char="•"/>
            </a:pPr>
            <a:r>
              <a:rPr lang="en-US" dirty="0"/>
              <a:t>Most Popular Teams:</a:t>
            </a:r>
          </a:p>
          <a:p>
            <a:pPr marL="742950" lvl="1" indent="-285750">
              <a:buFont typeface="Arial" panose="020B0604020202020204" pitchFamily="34" charset="0"/>
              <a:buChar char="•"/>
            </a:pPr>
            <a:r>
              <a:rPr lang="en-US" dirty="0"/>
              <a:t>Dallas Cowboys</a:t>
            </a:r>
          </a:p>
          <a:p>
            <a:pPr marL="742950" lvl="1" indent="-285750">
              <a:buFont typeface="Arial" panose="020B0604020202020204" pitchFamily="34" charset="0"/>
              <a:buChar char="•"/>
            </a:pPr>
            <a:r>
              <a:rPr lang="en-US" dirty="0"/>
              <a:t>New England Patriots</a:t>
            </a:r>
          </a:p>
          <a:p>
            <a:pPr marL="742950" lvl="1" indent="-285750">
              <a:buFont typeface="Arial" panose="020B0604020202020204" pitchFamily="34" charset="0"/>
              <a:buChar char="•"/>
            </a:pPr>
            <a:r>
              <a:rPr lang="en-US" dirty="0"/>
              <a:t>Pittsburgh Steelers</a:t>
            </a:r>
          </a:p>
          <a:p>
            <a:pPr marL="742950" lvl="1" indent="-285750">
              <a:buFont typeface="Arial" panose="020B0604020202020204" pitchFamily="34" charset="0"/>
              <a:buChar char="•"/>
            </a:pPr>
            <a:r>
              <a:rPr lang="en-US" dirty="0"/>
              <a:t>Green Bay Packers</a:t>
            </a:r>
          </a:p>
          <a:p>
            <a:pPr marL="742950" lvl="1" indent="-285750">
              <a:buFont typeface="Arial" panose="020B0604020202020204" pitchFamily="34" charset="0"/>
              <a:buChar char="•"/>
            </a:pPr>
            <a:r>
              <a:rPr lang="en-US" dirty="0"/>
              <a:t>Seattle Seahawks</a:t>
            </a:r>
          </a:p>
          <a:p>
            <a:r>
              <a:rPr lang="en-US" dirty="0"/>
              <a:t>Most Popular Cities:</a:t>
            </a:r>
          </a:p>
          <a:p>
            <a:pPr lvl="1"/>
            <a:r>
              <a:rPr lang="en-US" dirty="0"/>
              <a:t>New York</a:t>
            </a:r>
          </a:p>
          <a:p>
            <a:pPr lvl="1"/>
            <a:r>
              <a:rPr lang="en-US" dirty="0"/>
              <a:t>Chicago</a:t>
            </a:r>
          </a:p>
          <a:p>
            <a:pPr lvl="1"/>
            <a:r>
              <a:rPr lang="en-US" dirty="0"/>
              <a:t>Las Vegas</a:t>
            </a:r>
          </a:p>
          <a:p>
            <a:pPr lvl="1"/>
            <a:r>
              <a:rPr lang="en-US" dirty="0"/>
              <a:t>Seattle</a:t>
            </a:r>
          </a:p>
          <a:p>
            <a:pPr lvl="1"/>
            <a:r>
              <a:rPr lang="en-US" dirty="0"/>
              <a:t>San Francisco</a:t>
            </a:r>
          </a:p>
          <a:p>
            <a:r>
              <a:rPr lang="en-US" dirty="0"/>
              <a:t>Least Popular Teams:</a:t>
            </a:r>
          </a:p>
          <a:p>
            <a:pPr lvl="1"/>
            <a:r>
              <a:rPr lang="en-US" dirty="0"/>
              <a:t>Jacksonville Jaguars</a:t>
            </a:r>
          </a:p>
          <a:p>
            <a:pPr lvl="1"/>
            <a:r>
              <a:rPr lang="en-US" dirty="0"/>
              <a:t>Tampa Bay Buccaneers</a:t>
            </a:r>
          </a:p>
          <a:p>
            <a:pPr lvl="1"/>
            <a:r>
              <a:rPr lang="en-US" dirty="0"/>
              <a:t>Tennessee Titans</a:t>
            </a:r>
          </a:p>
          <a:p>
            <a:pPr lvl="1"/>
            <a:r>
              <a:rPr lang="en-US" dirty="0"/>
              <a:t>Cincinnati Bengals</a:t>
            </a:r>
          </a:p>
          <a:p>
            <a:pPr lvl="1"/>
            <a:r>
              <a:rPr lang="en-US" dirty="0"/>
              <a:t>Buffalo Bills</a:t>
            </a:r>
          </a:p>
        </p:txBody>
      </p:sp>
      <p:pic>
        <p:nvPicPr>
          <p:cNvPr id="6" name="Picture 5" descr="A picture containing table&#10;&#10;Description automatically generated">
            <a:extLst>
              <a:ext uri="{FF2B5EF4-FFF2-40B4-BE49-F238E27FC236}">
                <a16:creationId xmlns:a16="http://schemas.microsoft.com/office/drawing/2014/main" id="{A06A5ACB-CE16-4024-B1DE-D395E7409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40" y="2118049"/>
            <a:ext cx="5310209" cy="4487984"/>
          </a:xfrm>
          <a:prstGeom prst="rect">
            <a:avLst/>
          </a:prstGeom>
        </p:spPr>
      </p:pic>
    </p:spTree>
    <p:extLst>
      <p:ext uri="{BB962C8B-B14F-4D97-AF65-F5344CB8AC3E}">
        <p14:creationId xmlns:p14="http://schemas.microsoft.com/office/powerpoint/2010/main" val="149579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5B6D-65C3-4026-94D4-B3D2DC0A6AF8}"/>
              </a:ext>
            </a:extLst>
          </p:cNvPr>
          <p:cNvSpPr>
            <a:spLocks noGrp="1"/>
          </p:cNvSpPr>
          <p:nvPr>
            <p:ph type="title"/>
          </p:nvPr>
        </p:nvSpPr>
        <p:spPr/>
        <p:txBody>
          <a:bodyPr/>
          <a:lstStyle/>
          <a:p>
            <a:r>
              <a:rPr lang="en-US" dirty="0"/>
              <a:t>Comparing Ratings by Team/City Popularity</a:t>
            </a:r>
          </a:p>
        </p:txBody>
      </p:sp>
      <p:pic>
        <p:nvPicPr>
          <p:cNvPr id="5" name="Content Placeholder 4" descr="Chart, bar chart&#10;&#10;Description automatically generated">
            <a:extLst>
              <a:ext uri="{FF2B5EF4-FFF2-40B4-BE49-F238E27FC236}">
                <a16:creationId xmlns:a16="http://schemas.microsoft.com/office/drawing/2014/main" id="{F854096F-D27D-49DA-A7D6-154A14A84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8"/>
            <a:ext cx="4580167" cy="4351338"/>
          </a:xfrm>
        </p:spPr>
      </p:pic>
      <p:sp>
        <p:nvSpPr>
          <p:cNvPr id="6" name="TextBox 5">
            <a:extLst>
              <a:ext uri="{FF2B5EF4-FFF2-40B4-BE49-F238E27FC236}">
                <a16:creationId xmlns:a16="http://schemas.microsoft.com/office/drawing/2014/main" id="{9C87DBCC-D137-4E86-9CEA-C6514CF27614}"/>
              </a:ext>
            </a:extLst>
          </p:cNvPr>
          <p:cNvSpPr txBox="1"/>
          <p:nvPr/>
        </p:nvSpPr>
        <p:spPr>
          <a:xfrm>
            <a:off x="587829" y="1506022"/>
            <a:ext cx="59995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chart, we are showing the team’s stadiums and the average restaurant rating that each has in a 3000 mile radius around it.</a:t>
            </a:r>
          </a:p>
          <a:p>
            <a:pPr marL="742950" lvl="1" indent="-285750">
              <a:buFont typeface="Arial" panose="020B0604020202020204" pitchFamily="34" charset="0"/>
              <a:buChar char="•"/>
            </a:pPr>
            <a:r>
              <a:rPr lang="en-US" dirty="0"/>
              <a:t>CenturyLink Stadium (3.92, Seattle Seahawks) has the highest rating while Gillette Stadium (3.12, New England Patriots) had the lowest.</a:t>
            </a:r>
          </a:p>
          <a:p>
            <a:pPr marL="1200150" lvl="2" indent="-285750">
              <a:buFont typeface="Arial" panose="020B0604020202020204" pitchFamily="34" charset="0"/>
              <a:buChar char="•"/>
            </a:pPr>
            <a:r>
              <a:rPr lang="en-US" dirty="0"/>
              <a:t>The average rating for each team in this part of the study was 3.55.</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093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58F1-2237-4978-A54D-CEAC42C382DA}"/>
              </a:ext>
            </a:extLst>
          </p:cNvPr>
          <p:cNvSpPr>
            <a:spLocks noGrp="1"/>
          </p:cNvSpPr>
          <p:nvPr>
            <p:ph type="title"/>
          </p:nvPr>
        </p:nvSpPr>
        <p:spPr/>
        <p:txBody>
          <a:bodyPr/>
          <a:lstStyle/>
          <a:p>
            <a:r>
              <a:rPr lang="en-US" dirty="0"/>
              <a:t>Comparing Number of Reviews by Team/City Popularity</a:t>
            </a:r>
          </a:p>
        </p:txBody>
      </p:sp>
      <p:pic>
        <p:nvPicPr>
          <p:cNvPr id="5" name="Content Placeholder 4" descr="Chart, bar chart&#10;&#10;Description automatically generated">
            <a:extLst>
              <a:ext uri="{FF2B5EF4-FFF2-40B4-BE49-F238E27FC236}">
                <a16:creationId xmlns:a16="http://schemas.microsoft.com/office/drawing/2014/main" id="{84282BE2-C752-4BE7-A2F8-72BB27B0F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558093"/>
            <a:ext cx="5110065" cy="4854761"/>
          </a:xfrm>
        </p:spPr>
      </p:pic>
      <p:sp>
        <p:nvSpPr>
          <p:cNvPr id="6" name="TextBox 5">
            <a:extLst>
              <a:ext uri="{FF2B5EF4-FFF2-40B4-BE49-F238E27FC236}">
                <a16:creationId xmlns:a16="http://schemas.microsoft.com/office/drawing/2014/main" id="{CE36B57E-92F9-40A4-AE63-4F24390AAD0C}"/>
              </a:ext>
            </a:extLst>
          </p:cNvPr>
          <p:cNvSpPr txBox="1"/>
          <p:nvPr/>
        </p:nvSpPr>
        <p:spPr>
          <a:xfrm>
            <a:off x="457200" y="1940767"/>
            <a:ext cx="51100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Here is a comparison of the average number of reviews around each stadium.</a:t>
            </a:r>
          </a:p>
          <a:p>
            <a:pPr marL="742950" lvl="1" indent="-285750">
              <a:buFont typeface="Arial" panose="020B0604020202020204" pitchFamily="34" charset="0"/>
              <a:buChar char="•"/>
            </a:pPr>
            <a:r>
              <a:rPr lang="en-US" dirty="0"/>
              <a:t>Allegiant Stadium (Las Vegas), Soldier Field (Chicago), CenturyLink Stadium (Seattle) all had large numbers of reviews left on average.</a:t>
            </a:r>
          </a:p>
          <a:p>
            <a:pPr marL="742950" lvl="1" indent="-285750">
              <a:buFont typeface="Arial" panose="020B0604020202020204" pitchFamily="34" charset="0"/>
              <a:buChar char="•"/>
            </a:pPr>
            <a:r>
              <a:rPr lang="en-US" dirty="0"/>
              <a:t>This could potentially be due to their popularity as tourist spots since all 3 are included in the list of America’s popular travel destinations. </a:t>
            </a:r>
          </a:p>
        </p:txBody>
      </p:sp>
    </p:spTree>
    <p:extLst>
      <p:ext uri="{BB962C8B-B14F-4D97-AF65-F5344CB8AC3E}">
        <p14:creationId xmlns:p14="http://schemas.microsoft.com/office/powerpoint/2010/main" val="45981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CE2A-CC40-4246-9354-B16F41AE66C5}"/>
              </a:ext>
            </a:extLst>
          </p:cNvPr>
          <p:cNvSpPr>
            <a:spLocks noGrp="1"/>
          </p:cNvSpPr>
          <p:nvPr>
            <p:ph type="title"/>
          </p:nvPr>
        </p:nvSpPr>
        <p:spPr/>
        <p:txBody>
          <a:bodyPr/>
          <a:lstStyle/>
          <a:p>
            <a:r>
              <a:rPr lang="en-US" dirty="0"/>
              <a:t>Comparing Price by Team/City Popularity</a:t>
            </a:r>
          </a:p>
        </p:txBody>
      </p:sp>
      <p:pic>
        <p:nvPicPr>
          <p:cNvPr id="5" name="Content Placeholder 4" descr="Chart, bar chart&#10;&#10;Description automatically generated">
            <a:extLst>
              <a:ext uri="{FF2B5EF4-FFF2-40B4-BE49-F238E27FC236}">
                <a16:creationId xmlns:a16="http://schemas.microsoft.com/office/drawing/2014/main" id="{E1EBC4B3-BAEE-4E4A-8D05-2AB23B126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7"/>
            <a:ext cx="4580167" cy="4579483"/>
          </a:xfrm>
        </p:spPr>
      </p:pic>
    </p:spTree>
    <p:extLst>
      <p:ext uri="{BB962C8B-B14F-4D97-AF65-F5344CB8AC3E}">
        <p14:creationId xmlns:p14="http://schemas.microsoft.com/office/powerpoint/2010/main" val="1903262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240</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Comparing Restaurants by Team/City Popularity </vt:lpstr>
      <vt:lpstr>Comparing Ratings by Team/City Popularity</vt:lpstr>
      <vt:lpstr>Comparing Number of Reviews by Team/City Popularity</vt:lpstr>
      <vt:lpstr>Comparing Price by Team/City Popularity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Farrell</dc:creator>
  <cp:lastModifiedBy>Eric Farrell</cp:lastModifiedBy>
  <cp:revision>1</cp:revision>
  <dcterms:created xsi:type="dcterms:W3CDTF">2020-10-27T03:00:03Z</dcterms:created>
  <dcterms:modified xsi:type="dcterms:W3CDTF">2020-10-27T03:18:17Z</dcterms:modified>
</cp:coreProperties>
</file>