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0981-8250-E244-9344-8FA0D5C81822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CD1DE-B420-8943-B3CB-2CD2D6CF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CD1DE-B420-8943-B3CB-2CD2D6CF6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236E-D93D-8741-A00A-C4F27B24AE64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2DD2-2DF5-E945-9538-50FF6E5B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45969" y="277402"/>
            <a:ext cx="3082247" cy="708917"/>
          </a:xfrm>
          <a:prstGeom prst="roundRect">
            <a:avLst/>
          </a:pr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3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63721" y="1793764"/>
            <a:ext cx="3082247" cy="708917"/>
          </a:xfrm>
          <a:prstGeom prst="roundRect">
            <a:avLst/>
          </a:pr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3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28216" y="1789044"/>
            <a:ext cx="3082247" cy="708917"/>
          </a:xfrm>
          <a:prstGeom prst="roundRect">
            <a:avLst/>
          </a:pr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3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63720" y="3400277"/>
            <a:ext cx="3082247" cy="708917"/>
          </a:xfrm>
          <a:prstGeom prst="roundRect">
            <a:avLst/>
          </a:prstGeom>
          <a:gradFill flip="none" rotWithShape="1">
            <a:gsLst>
              <a:gs pos="4200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3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Assignment</a:t>
            </a: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 flipH="1">
            <a:off x="2804845" y="991039"/>
            <a:ext cx="1541123" cy="802725"/>
          </a:xfrm>
          <a:prstGeom prst="straightConnector1">
            <a:avLst/>
          </a:prstGeom>
          <a:ln w="508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7428215" y="986319"/>
            <a:ext cx="1541125" cy="802725"/>
          </a:xfrm>
          <a:prstGeom prst="straightConnector1">
            <a:avLst/>
          </a:prstGeom>
          <a:ln w="508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4345966" y="2497961"/>
            <a:ext cx="4623374" cy="1331515"/>
          </a:xfrm>
          <a:prstGeom prst="straightConnector1">
            <a:avLst/>
          </a:prstGeom>
          <a:ln w="508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2804843" y="2478894"/>
            <a:ext cx="1" cy="921383"/>
          </a:xfrm>
          <a:prstGeom prst="straightConnector1">
            <a:avLst/>
          </a:prstGeom>
          <a:ln w="508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30237" y="2497961"/>
            <a:ext cx="1" cy="921383"/>
          </a:xfrm>
          <a:prstGeom prst="straightConnector1">
            <a:avLst/>
          </a:prstGeom>
          <a:ln w="508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2373" y="2497961"/>
            <a:ext cx="1" cy="921383"/>
          </a:xfrm>
          <a:prstGeom prst="straightConnector1">
            <a:avLst/>
          </a:prstGeom>
          <a:ln w="508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96978" y="2502284"/>
            <a:ext cx="1" cy="921383"/>
          </a:xfrm>
          <a:prstGeom prst="straightConnector1">
            <a:avLst/>
          </a:prstGeom>
          <a:ln w="508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2707" y="2483818"/>
            <a:ext cx="1" cy="921383"/>
          </a:xfrm>
          <a:prstGeom prst="straightConnector1">
            <a:avLst/>
          </a:prstGeom>
          <a:ln w="50800"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809" y="2497961"/>
            <a:ext cx="178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subjects for the class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0459" y="4905632"/>
            <a:ext cx="1172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Class will have an array of students and an array of subjects</a:t>
            </a:r>
          </a:p>
          <a:p>
            <a:r>
              <a:rPr lang="en-US" dirty="0" smtClean="0"/>
              <a:t>Each Student will have a dictionary of assignment arrays. Keys are the subject, arrays are populated with assignments</a:t>
            </a:r>
          </a:p>
          <a:p>
            <a:r>
              <a:rPr lang="en-US" dirty="0" smtClean="0"/>
              <a:t>Each assignment will also know what subject it belongs to.</a:t>
            </a:r>
          </a:p>
          <a:p>
            <a:r>
              <a:rPr lang="en-US" dirty="0" smtClean="0"/>
              <a:t>When adding an assignment we can add it to each student as the information is entered for </a:t>
            </a:r>
            <a:r>
              <a:rPr lang="en-US" smtClean="0"/>
              <a:t>that student. </a:t>
            </a:r>
          </a:p>
        </p:txBody>
      </p:sp>
    </p:spTree>
    <p:extLst>
      <p:ext uri="{BB962C8B-B14F-4D97-AF65-F5344CB8AC3E}">
        <p14:creationId xmlns:p14="http://schemas.microsoft.com/office/powerpoint/2010/main" val="129621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2017-03-04T02:25:34Z</dcterms:created>
  <dcterms:modified xsi:type="dcterms:W3CDTF">2017-03-04T03:56:50Z</dcterms:modified>
</cp:coreProperties>
</file>