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1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2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13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entury Gothic" panose="020B0502020202020204" pitchFamily="34" charset="0"/>
      <p:regular r:id="rId23"/>
      <p:bold r:id="rId24"/>
      <p:italic r:id="rId25"/>
      <p:boldItalic r:id="rId26"/>
    </p:embeddedFont>
    <p:embeddedFont>
      <p:font typeface="Helvetica 75 Bold" panose="020B0804020202020204" pitchFamily="34" charset="0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jBYPJJxCIQ12M1v33x/uzIxIDz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PAIN Chloe DOGSE" userId="2923c2fb-d5a0-4161-b4b4-9335b6f7b295" providerId="ADAL" clId="{26BA5757-5961-42CF-87D5-B432FB3E2C69}"/>
    <pc:docChg chg="custSel modSld">
      <pc:chgData name="TURPAIN Chloe DOGSE" userId="2923c2fb-d5a0-4161-b4b4-9335b6f7b295" providerId="ADAL" clId="{26BA5757-5961-42CF-87D5-B432FB3E2C69}" dt="2024-03-13T16:57:52.710" v="602" actId="20577"/>
      <pc:docMkLst>
        <pc:docMk/>
      </pc:docMkLst>
      <pc:sldChg chg="modSp mod">
        <pc:chgData name="TURPAIN Chloe DOGSE" userId="2923c2fb-d5a0-4161-b4b4-9335b6f7b295" providerId="ADAL" clId="{26BA5757-5961-42CF-87D5-B432FB3E2C69}" dt="2024-03-13T16:20:18.096" v="16" actId="20577"/>
        <pc:sldMkLst>
          <pc:docMk/>
          <pc:sldMk cId="0" sldId="256"/>
        </pc:sldMkLst>
        <pc:spChg chg="mod">
          <ac:chgData name="TURPAIN Chloe DOGSE" userId="2923c2fb-d5a0-4161-b4b4-9335b6f7b295" providerId="ADAL" clId="{26BA5757-5961-42CF-87D5-B432FB3E2C69}" dt="2024-03-13T16:20:18.096" v="16" actId="20577"/>
          <ac:spMkLst>
            <pc:docMk/>
            <pc:sldMk cId="0" sldId="256"/>
            <ac:spMk id="122" creationId="{00000000-0000-0000-0000-000000000000}"/>
          </ac:spMkLst>
        </pc:spChg>
      </pc:sldChg>
      <pc:sldChg chg="modSp mod modNotesTx">
        <pc:chgData name="TURPAIN Chloe DOGSE" userId="2923c2fb-d5a0-4161-b4b4-9335b6f7b295" providerId="ADAL" clId="{26BA5757-5961-42CF-87D5-B432FB3E2C69}" dt="2024-03-13T16:27:37.260" v="281" actId="20577"/>
        <pc:sldMkLst>
          <pc:docMk/>
          <pc:sldMk cId="0" sldId="258"/>
        </pc:sldMkLst>
        <pc:spChg chg="mod">
          <ac:chgData name="TURPAIN Chloe DOGSE" userId="2923c2fb-d5a0-4161-b4b4-9335b6f7b295" providerId="ADAL" clId="{26BA5757-5961-42CF-87D5-B432FB3E2C69}" dt="2024-03-13T16:21:46.473" v="29" actId="20577"/>
          <ac:spMkLst>
            <pc:docMk/>
            <pc:sldMk cId="0" sldId="258"/>
            <ac:spMk id="138" creationId="{00000000-0000-0000-0000-000000000000}"/>
          </ac:spMkLst>
        </pc:spChg>
        <pc:spChg chg="mod">
          <ac:chgData name="TURPAIN Chloe DOGSE" userId="2923c2fb-d5a0-4161-b4b4-9335b6f7b295" providerId="ADAL" clId="{26BA5757-5961-42CF-87D5-B432FB3E2C69}" dt="2024-03-13T16:24:12.514" v="98" actId="1076"/>
          <ac:spMkLst>
            <pc:docMk/>
            <pc:sldMk cId="0" sldId="258"/>
            <ac:spMk id="139" creationId="{00000000-0000-0000-0000-000000000000}"/>
          </ac:spMkLst>
        </pc:spChg>
      </pc:sldChg>
      <pc:sldChg chg="modSp mod">
        <pc:chgData name="TURPAIN Chloe DOGSE" userId="2923c2fb-d5a0-4161-b4b4-9335b6f7b295" providerId="ADAL" clId="{26BA5757-5961-42CF-87D5-B432FB3E2C69}" dt="2024-03-13T16:27:54.428" v="282" actId="1076"/>
        <pc:sldMkLst>
          <pc:docMk/>
          <pc:sldMk cId="0" sldId="259"/>
        </pc:sldMkLst>
        <pc:spChg chg="mod">
          <ac:chgData name="TURPAIN Chloe DOGSE" userId="2923c2fb-d5a0-4161-b4b4-9335b6f7b295" providerId="ADAL" clId="{26BA5757-5961-42CF-87D5-B432FB3E2C69}" dt="2024-03-13T16:27:54.428" v="282" actId="1076"/>
          <ac:spMkLst>
            <pc:docMk/>
            <pc:sldMk cId="0" sldId="259"/>
            <ac:spMk id="147" creationId="{00000000-0000-0000-0000-000000000000}"/>
          </ac:spMkLst>
        </pc:spChg>
      </pc:sldChg>
      <pc:sldChg chg="modSp mod modNotesTx">
        <pc:chgData name="TURPAIN Chloe DOGSE" userId="2923c2fb-d5a0-4161-b4b4-9335b6f7b295" providerId="ADAL" clId="{26BA5757-5961-42CF-87D5-B432FB3E2C69}" dt="2024-03-13T16:30:59.380" v="362" actId="20577"/>
        <pc:sldMkLst>
          <pc:docMk/>
          <pc:sldMk cId="0" sldId="260"/>
        </pc:sldMkLst>
        <pc:spChg chg="mod">
          <ac:chgData name="TURPAIN Chloe DOGSE" userId="2923c2fb-d5a0-4161-b4b4-9335b6f7b295" providerId="ADAL" clId="{26BA5757-5961-42CF-87D5-B432FB3E2C69}" dt="2024-03-13T16:30:59.380" v="362" actId="20577"/>
          <ac:spMkLst>
            <pc:docMk/>
            <pc:sldMk cId="0" sldId="260"/>
            <ac:spMk id="153" creationId="{00000000-0000-0000-0000-000000000000}"/>
          </ac:spMkLst>
        </pc:spChg>
      </pc:sldChg>
      <pc:sldChg chg="modSp mod">
        <pc:chgData name="TURPAIN Chloe DOGSE" userId="2923c2fb-d5a0-4161-b4b4-9335b6f7b295" providerId="ADAL" clId="{26BA5757-5961-42CF-87D5-B432FB3E2C69}" dt="2024-03-13T16:31:32.144" v="366" actId="1076"/>
        <pc:sldMkLst>
          <pc:docMk/>
          <pc:sldMk cId="0" sldId="261"/>
        </pc:sldMkLst>
        <pc:spChg chg="mod">
          <ac:chgData name="TURPAIN Chloe DOGSE" userId="2923c2fb-d5a0-4161-b4b4-9335b6f7b295" providerId="ADAL" clId="{26BA5757-5961-42CF-87D5-B432FB3E2C69}" dt="2024-03-13T16:31:26.465" v="365" actId="20577"/>
          <ac:spMkLst>
            <pc:docMk/>
            <pc:sldMk cId="0" sldId="261"/>
            <ac:spMk id="160" creationId="{00000000-0000-0000-0000-000000000000}"/>
          </ac:spMkLst>
        </pc:spChg>
        <pc:spChg chg="mod">
          <ac:chgData name="TURPAIN Chloe DOGSE" userId="2923c2fb-d5a0-4161-b4b4-9335b6f7b295" providerId="ADAL" clId="{26BA5757-5961-42CF-87D5-B432FB3E2C69}" dt="2024-03-13T16:31:32.144" v="366" actId="1076"/>
          <ac:spMkLst>
            <pc:docMk/>
            <pc:sldMk cId="0" sldId="261"/>
            <ac:spMk id="161" creationId="{00000000-0000-0000-0000-000000000000}"/>
          </ac:spMkLst>
        </pc:spChg>
      </pc:sldChg>
      <pc:sldChg chg="modNotesTx">
        <pc:chgData name="TURPAIN Chloe DOGSE" userId="2923c2fb-d5a0-4161-b4b4-9335b6f7b295" providerId="ADAL" clId="{26BA5757-5961-42CF-87D5-B432FB3E2C69}" dt="2024-03-13T16:33:11.834" v="417" actId="20577"/>
        <pc:sldMkLst>
          <pc:docMk/>
          <pc:sldMk cId="0" sldId="262"/>
        </pc:sldMkLst>
      </pc:sldChg>
      <pc:sldChg chg="modSp mod">
        <pc:chgData name="TURPAIN Chloe DOGSE" userId="2923c2fb-d5a0-4161-b4b4-9335b6f7b295" providerId="ADAL" clId="{26BA5757-5961-42CF-87D5-B432FB3E2C69}" dt="2024-03-13T16:38:12.850" v="423" actId="27918"/>
        <pc:sldMkLst>
          <pc:docMk/>
          <pc:sldMk cId="0" sldId="263"/>
        </pc:sldMkLst>
        <pc:spChg chg="mod">
          <ac:chgData name="TURPAIN Chloe DOGSE" userId="2923c2fb-d5a0-4161-b4b4-9335b6f7b295" providerId="ADAL" clId="{26BA5757-5961-42CF-87D5-B432FB3E2C69}" dt="2024-03-13T16:35:45.284" v="420" actId="1076"/>
          <ac:spMkLst>
            <pc:docMk/>
            <pc:sldMk cId="0" sldId="263"/>
            <ac:spMk id="176" creationId="{00000000-0000-0000-0000-000000000000}"/>
          </ac:spMkLst>
        </pc:spChg>
      </pc:sldChg>
      <pc:sldChg chg="modSp mod modNotesTx">
        <pc:chgData name="TURPAIN Chloe DOGSE" userId="2923c2fb-d5a0-4161-b4b4-9335b6f7b295" providerId="ADAL" clId="{26BA5757-5961-42CF-87D5-B432FB3E2C69}" dt="2024-03-13T16:42:16.122" v="460" actId="20577"/>
        <pc:sldMkLst>
          <pc:docMk/>
          <pc:sldMk cId="0" sldId="265"/>
        </pc:sldMkLst>
        <pc:spChg chg="mod">
          <ac:chgData name="TURPAIN Chloe DOGSE" userId="2923c2fb-d5a0-4161-b4b4-9335b6f7b295" providerId="ADAL" clId="{26BA5757-5961-42CF-87D5-B432FB3E2C69}" dt="2024-03-13T16:40:25.314" v="432" actId="20577"/>
          <ac:spMkLst>
            <pc:docMk/>
            <pc:sldMk cId="0" sldId="265"/>
            <ac:spMk id="188" creationId="{00000000-0000-0000-0000-000000000000}"/>
          </ac:spMkLst>
        </pc:spChg>
        <pc:spChg chg="mod">
          <ac:chgData name="TURPAIN Chloe DOGSE" userId="2923c2fb-d5a0-4161-b4b4-9335b6f7b295" providerId="ADAL" clId="{26BA5757-5961-42CF-87D5-B432FB3E2C69}" dt="2024-03-13T16:39:15.230" v="424" actId="1076"/>
          <ac:spMkLst>
            <pc:docMk/>
            <pc:sldMk cId="0" sldId="265"/>
            <ac:spMk id="190" creationId="{00000000-0000-0000-0000-000000000000}"/>
          </ac:spMkLst>
        </pc:spChg>
      </pc:sldChg>
      <pc:sldChg chg="modNotesTx">
        <pc:chgData name="TURPAIN Chloe DOGSE" userId="2923c2fb-d5a0-4161-b4b4-9335b6f7b295" providerId="ADAL" clId="{26BA5757-5961-42CF-87D5-B432FB3E2C69}" dt="2024-03-13T16:48:18.585" v="481" actId="20577"/>
        <pc:sldMkLst>
          <pc:docMk/>
          <pc:sldMk cId="0" sldId="268"/>
        </pc:sldMkLst>
      </pc:sldChg>
      <pc:sldChg chg="modNotesTx">
        <pc:chgData name="TURPAIN Chloe DOGSE" userId="2923c2fb-d5a0-4161-b4b4-9335b6f7b295" providerId="ADAL" clId="{26BA5757-5961-42CF-87D5-B432FB3E2C69}" dt="2024-03-13T16:49:31.557" v="502" actId="20577"/>
        <pc:sldMkLst>
          <pc:docMk/>
          <pc:sldMk cId="0" sldId="269"/>
        </pc:sldMkLst>
      </pc:sldChg>
      <pc:sldChg chg="modSp mod modNotesTx">
        <pc:chgData name="TURPAIN Chloe DOGSE" userId="2923c2fb-d5a0-4161-b4b4-9335b6f7b295" providerId="ADAL" clId="{26BA5757-5961-42CF-87D5-B432FB3E2C69}" dt="2024-03-13T16:57:52.710" v="602" actId="20577"/>
        <pc:sldMkLst>
          <pc:docMk/>
          <pc:sldMk cId="0" sldId="270"/>
        </pc:sldMkLst>
        <pc:spChg chg="mod">
          <ac:chgData name="TURPAIN Chloe DOGSE" userId="2923c2fb-d5a0-4161-b4b4-9335b6f7b295" providerId="ADAL" clId="{26BA5757-5961-42CF-87D5-B432FB3E2C69}" dt="2024-03-13T16:55:39.406" v="503" actId="20577"/>
          <ac:spMkLst>
            <pc:docMk/>
            <pc:sldMk cId="0" sldId="270"/>
            <ac:spMk id="224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8F2A1473-2612-43C6-B7D1-586467CD2DF1}"/>
    <pc:docChg chg="custSel modSld">
      <pc:chgData name="TURPAIN Chloe DOGSE" userId="2923c2fb-d5a0-4161-b4b4-9335b6f7b295" providerId="ADAL" clId="{8F2A1473-2612-43C6-B7D1-586467CD2DF1}" dt="2024-03-15T13:47:52.474" v="181" actId="27918"/>
      <pc:docMkLst>
        <pc:docMk/>
      </pc:docMkLst>
      <pc:sldChg chg="addSp delSp modSp mod">
        <pc:chgData name="TURPAIN Chloe DOGSE" userId="2923c2fb-d5a0-4161-b4b4-9335b6f7b295" providerId="ADAL" clId="{8F2A1473-2612-43C6-B7D1-586467CD2DF1}" dt="2024-03-15T13:47:52.474" v="181" actId="27918"/>
        <pc:sldMkLst>
          <pc:docMk/>
          <pc:sldMk cId="0" sldId="265"/>
        </pc:sldMkLst>
        <pc:graphicFrameChg chg="add mod">
          <ac:chgData name="TURPAIN Chloe DOGSE" userId="2923c2fb-d5a0-4161-b4b4-9335b6f7b295" providerId="ADAL" clId="{8F2A1473-2612-43C6-B7D1-586467CD2DF1}" dt="2024-03-15T13:38:22.577" v="144" actId="14100"/>
          <ac:graphicFrameMkLst>
            <pc:docMk/>
            <pc:sldMk cId="0" sldId="265"/>
            <ac:graphicFrameMk id="2" creationId="{5C6E1593-EB99-F8CD-424E-F17BBB6A9147}"/>
          </ac:graphicFrameMkLst>
        </pc:graphicFrameChg>
        <pc:graphicFrameChg chg="del mod">
          <ac:chgData name="TURPAIN Chloe DOGSE" userId="2923c2fb-d5a0-4161-b4b4-9335b6f7b295" providerId="ADAL" clId="{8F2A1473-2612-43C6-B7D1-586467CD2DF1}" dt="2024-03-15T13:37:42.039" v="71" actId="478"/>
          <ac:graphicFrameMkLst>
            <pc:docMk/>
            <pc:sldMk cId="0" sldId="265"/>
            <ac:graphicFrameMk id="7" creationId="{D38F455A-F369-0A4B-4E3F-FE4ABD2161F4}"/>
          </ac:graphicFrameMkLst>
        </pc:graphicFrameChg>
      </pc:sldChg>
      <pc:sldChg chg="mod">
        <pc:chgData name="TURPAIN Chloe DOGSE" userId="2923c2fb-d5a0-4161-b4b4-9335b6f7b295" providerId="ADAL" clId="{8F2A1473-2612-43C6-B7D1-586467CD2DF1}" dt="2024-03-15T13:31:29.331" v="47" actId="27918"/>
        <pc:sldMkLst>
          <pc:docMk/>
          <pc:sldMk cId="0" sldId="267"/>
        </pc:sldMkLst>
      </pc:sldChg>
      <pc:sldChg chg="mod">
        <pc:chgData name="TURPAIN Chloe DOGSE" userId="2923c2fb-d5a0-4161-b4b4-9335b6f7b295" providerId="ADAL" clId="{8F2A1473-2612-43C6-B7D1-586467CD2DF1}" dt="2024-03-15T13:34:57.747" v="69" actId="27918"/>
        <pc:sldMkLst>
          <pc:docMk/>
          <pc:sldMk cId="0" sldId="268"/>
        </pc:sldMkLst>
      </pc:sldChg>
      <pc:sldChg chg="modSp mod">
        <pc:chgData name="TURPAIN Chloe DOGSE" userId="2923c2fb-d5a0-4161-b4b4-9335b6f7b295" providerId="ADAL" clId="{8F2A1473-2612-43C6-B7D1-586467CD2DF1}" dt="2024-03-15T13:27:55.784" v="23" actId="113"/>
        <pc:sldMkLst>
          <pc:docMk/>
          <pc:sldMk cId="0" sldId="269"/>
        </pc:sldMkLst>
        <pc:spChg chg="mod">
          <ac:chgData name="TURPAIN Chloe DOGSE" userId="2923c2fb-d5a0-4161-b4b4-9335b6f7b295" providerId="ADAL" clId="{8F2A1473-2612-43C6-B7D1-586467CD2DF1}" dt="2024-03-15T13:27:55.784" v="23" actId="113"/>
          <ac:spMkLst>
            <pc:docMk/>
            <pc:sldMk cId="0" sldId="269"/>
            <ac:spMk id="217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2E167E9F-51FE-4F17-8B23-CC67F74EF46D}"/>
    <pc:docChg chg="undo redo custSel modSld">
      <pc:chgData name="TURPAIN Chloe DOGSE" userId="2923c2fb-d5a0-4161-b4b4-9335b6f7b295" providerId="ADAL" clId="{2E167E9F-51FE-4F17-8B23-CC67F74EF46D}" dt="2024-03-13T09:29:46.451" v="742" actId="20577"/>
      <pc:docMkLst>
        <pc:docMk/>
      </pc:docMkLst>
      <pc:sldChg chg="modSp mod">
        <pc:chgData name="TURPAIN Chloe DOGSE" userId="2923c2fb-d5a0-4161-b4b4-9335b6f7b295" providerId="ADAL" clId="{2E167E9F-51FE-4F17-8B23-CC67F74EF46D}" dt="2024-03-13T09:29:46.451" v="742" actId="20577"/>
        <pc:sldMkLst>
          <pc:docMk/>
          <pc:sldMk cId="0" sldId="269"/>
        </pc:sldMkLst>
        <pc:spChg chg="mod">
          <ac:chgData name="TURPAIN Chloe DOGSE" userId="2923c2fb-d5a0-4161-b4b4-9335b6f7b295" providerId="ADAL" clId="{2E167E9F-51FE-4F17-8B23-CC67F74EF46D}" dt="2024-03-13T09:29:46.451" v="742" actId="20577"/>
          <ac:spMkLst>
            <pc:docMk/>
            <pc:sldMk cId="0" sldId="269"/>
            <ac:spMk id="217" creationId="{00000000-0000-0000-0000-000000000000}"/>
          </ac:spMkLst>
        </pc:spChg>
      </pc:sldChg>
      <pc:sldChg chg="modSp mod">
        <pc:chgData name="TURPAIN Chloe DOGSE" userId="2923c2fb-d5a0-4161-b4b4-9335b6f7b295" providerId="ADAL" clId="{2E167E9F-51FE-4F17-8B23-CC67F74EF46D}" dt="2024-03-13T08:59:08.880" v="741" actId="20577"/>
        <pc:sldMkLst>
          <pc:docMk/>
          <pc:sldMk cId="0" sldId="270"/>
        </pc:sldMkLst>
        <pc:spChg chg="mod">
          <ac:chgData name="TURPAIN Chloe DOGSE" userId="2923c2fb-d5a0-4161-b4b4-9335b6f7b295" providerId="ADAL" clId="{2E167E9F-51FE-4F17-8B23-CC67F74EF46D}" dt="2024-03-13T08:59:08.880" v="741" actId="20577"/>
          <ac:spMkLst>
            <pc:docMk/>
            <pc:sldMk cId="0" sldId="270"/>
            <ac:spMk id="224" creationId="{00000000-0000-0000-0000-000000000000}"/>
          </ac:spMkLst>
        </pc:spChg>
      </pc:sldChg>
      <pc:sldChg chg="modSp mod">
        <pc:chgData name="TURPAIN Chloe DOGSE" userId="2923c2fb-d5a0-4161-b4b4-9335b6f7b295" providerId="ADAL" clId="{2E167E9F-51FE-4F17-8B23-CC67F74EF46D}" dt="2024-03-13T08:53:02.532" v="186" actId="113"/>
        <pc:sldMkLst>
          <pc:docMk/>
          <pc:sldMk cId="0" sldId="271"/>
        </pc:sldMkLst>
        <pc:spChg chg="mod">
          <ac:chgData name="TURPAIN Chloe DOGSE" userId="2923c2fb-d5a0-4161-b4b4-9335b6f7b295" providerId="ADAL" clId="{2E167E9F-51FE-4F17-8B23-CC67F74EF46D}" dt="2024-03-13T08:53:02.532" v="186" actId="113"/>
          <ac:spMkLst>
            <pc:docMk/>
            <pc:sldMk cId="0" sldId="271"/>
            <ac:spMk id="231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71E8D731-46EA-4E9B-8ACF-5F105E4AF056}"/>
    <pc:docChg chg="custSel modSld">
      <pc:chgData name="TURPAIN Chloe DOGSE" userId="2923c2fb-d5a0-4161-b4b4-9335b6f7b295" providerId="ADAL" clId="{71E8D731-46EA-4E9B-8ACF-5F105E4AF056}" dt="2024-03-12T10:10:53.451" v="1266" actId="1076"/>
      <pc:docMkLst>
        <pc:docMk/>
      </pc:docMkLst>
      <pc:sldChg chg="modSp mod">
        <pc:chgData name="TURPAIN Chloe DOGSE" userId="2923c2fb-d5a0-4161-b4b4-9335b6f7b295" providerId="ADAL" clId="{71E8D731-46EA-4E9B-8ACF-5F105E4AF056}" dt="2024-03-12T09:06:31.098" v="0" actId="1076"/>
        <pc:sldMkLst>
          <pc:docMk/>
          <pc:sldMk cId="0" sldId="257"/>
        </pc:sldMkLst>
        <pc:spChg chg="mod">
          <ac:chgData name="TURPAIN Chloe DOGSE" userId="2923c2fb-d5a0-4161-b4b4-9335b6f7b295" providerId="ADAL" clId="{71E8D731-46EA-4E9B-8ACF-5F105E4AF056}" dt="2024-03-12T09:06:31.098" v="0" actId="1076"/>
          <ac:spMkLst>
            <pc:docMk/>
            <pc:sldMk cId="0" sldId="257"/>
            <ac:spMk id="132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06:56.083" v="3" actId="1076"/>
        <pc:sldMkLst>
          <pc:docMk/>
          <pc:sldMk cId="0" sldId="258"/>
        </pc:sldMkLst>
        <pc:spChg chg="mod">
          <ac:chgData name="TURPAIN Chloe DOGSE" userId="2923c2fb-d5a0-4161-b4b4-9335b6f7b295" providerId="ADAL" clId="{71E8D731-46EA-4E9B-8ACF-5F105E4AF056}" dt="2024-03-12T09:06:56.083" v="3" actId="1076"/>
          <ac:spMkLst>
            <pc:docMk/>
            <pc:sldMk cId="0" sldId="258"/>
            <ac:spMk id="139" creationId="{00000000-0000-0000-0000-000000000000}"/>
          </ac:spMkLst>
        </pc:spChg>
        <pc:spChg chg="mod">
          <ac:chgData name="TURPAIN Chloe DOGSE" userId="2923c2fb-d5a0-4161-b4b4-9335b6f7b295" providerId="ADAL" clId="{71E8D731-46EA-4E9B-8ACF-5F105E4AF056}" dt="2024-03-12T09:06:50.566" v="2" actId="1076"/>
          <ac:spMkLst>
            <pc:docMk/>
            <pc:sldMk cId="0" sldId="258"/>
            <ac:spMk id="140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19:38.169" v="166" actId="20577"/>
        <pc:sldMkLst>
          <pc:docMk/>
          <pc:sldMk cId="0" sldId="259"/>
        </pc:sldMkLst>
        <pc:spChg chg="mod">
          <ac:chgData name="TURPAIN Chloe DOGSE" userId="2923c2fb-d5a0-4161-b4b4-9335b6f7b295" providerId="ADAL" clId="{71E8D731-46EA-4E9B-8ACF-5F105E4AF056}" dt="2024-03-12T09:19:38.169" v="166" actId="20577"/>
          <ac:spMkLst>
            <pc:docMk/>
            <pc:sldMk cId="0" sldId="259"/>
            <ac:spMk id="2" creationId="{3A3C3697-4886-BDF4-10FF-F08C7A55E147}"/>
          </ac:spMkLst>
        </pc:spChg>
        <pc:spChg chg="mod">
          <ac:chgData name="TURPAIN Chloe DOGSE" userId="2923c2fb-d5a0-4161-b4b4-9335b6f7b295" providerId="ADAL" clId="{71E8D731-46EA-4E9B-8ACF-5F105E4AF056}" dt="2024-03-12T09:07:28.663" v="6" actId="1076"/>
          <ac:spMkLst>
            <pc:docMk/>
            <pc:sldMk cId="0" sldId="259"/>
            <ac:spMk id="147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24:06.952" v="353" actId="113"/>
        <pc:sldMkLst>
          <pc:docMk/>
          <pc:sldMk cId="0" sldId="260"/>
        </pc:sldMkLst>
        <pc:spChg chg="mod">
          <ac:chgData name="TURPAIN Chloe DOGSE" userId="2923c2fb-d5a0-4161-b4b4-9335b6f7b295" providerId="ADAL" clId="{71E8D731-46EA-4E9B-8ACF-5F105E4AF056}" dt="2024-03-12T09:24:06.952" v="353" actId="113"/>
          <ac:spMkLst>
            <pc:docMk/>
            <pc:sldMk cId="0" sldId="260"/>
            <ac:spMk id="153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28:18.503" v="541" actId="20577"/>
        <pc:sldMkLst>
          <pc:docMk/>
          <pc:sldMk cId="0" sldId="261"/>
        </pc:sldMkLst>
        <pc:spChg chg="mod">
          <ac:chgData name="TURPAIN Chloe DOGSE" userId="2923c2fb-d5a0-4161-b4b4-9335b6f7b295" providerId="ADAL" clId="{71E8D731-46EA-4E9B-8ACF-5F105E4AF056}" dt="2024-03-12T09:28:18.503" v="541" actId="20577"/>
          <ac:spMkLst>
            <pc:docMk/>
            <pc:sldMk cId="0" sldId="261"/>
            <ac:spMk id="160" creationId="{00000000-0000-0000-0000-000000000000}"/>
          </ac:spMkLst>
        </pc:spChg>
      </pc:sldChg>
      <pc:sldChg chg="modSp mod">
        <pc:chgData name="TURPAIN Chloe DOGSE" userId="2923c2fb-d5a0-4161-b4b4-9335b6f7b295" providerId="ADAL" clId="{71E8D731-46EA-4E9B-8ACF-5F105E4AF056}" dt="2024-03-12T09:29:43.002" v="632" actId="20577"/>
        <pc:sldMkLst>
          <pc:docMk/>
          <pc:sldMk cId="0" sldId="262"/>
        </pc:sldMkLst>
        <pc:spChg chg="mod">
          <ac:chgData name="TURPAIN Chloe DOGSE" userId="2923c2fb-d5a0-4161-b4b4-9335b6f7b295" providerId="ADAL" clId="{71E8D731-46EA-4E9B-8ACF-5F105E4AF056}" dt="2024-03-12T09:29:43.002" v="632" actId="20577"/>
          <ac:spMkLst>
            <pc:docMk/>
            <pc:sldMk cId="0" sldId="262"/>
            <ac:spMk id="167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09:07:40.033" v="7" actId="1076"/>
          <ac:graphicFrameMkLst>
            <pc:docMk/>
            <pc:sldMk cId="0" sldId="262"/>
            <ac:graphicFrameMk id="4" creationId="{875FD4F1-AB0E-312D-7809-3EAA9B946930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09:31:00.007" v="740" actId="1076"/>
        <pc:sldMkLst>
          <pc:docMk/>
          <pc:sldMk cId="0" sldId="263"/>
        </pc:sldMkLst>
        <pc:spChg chg="mod">
          <ac:chgData name="TURPAIN Chloe DOGSE" userId="2923c2fb-d5a0-4161-b4b4-9335b6f7b295" providerId="ADAL" clId="{71E8D731-46EA-4E9B-8ACF-5F105E4AF056}" dt="2024-03-12T09:31:00.007" v="740" actId="1076"/>
          <ac:spMkLst>
            <pc:docMk/>
            <pc:sldMk cId="0" sldId="263"/>
            <ac:spMk id="175" creationId="{00000000-0000-0000-0000-000000000000}"/>
          </ac:spMkLst>
        </pc:spChg>
        <pc:spChg chg="mod">
          <ac:chgData name="TURPAIN Chloe DOGSE" userId="2923c2fb-d5a0-4161-b4b4-9335b6f7b295" providerId="ADAL" clId="{71E8D731-46EA-4E9B-8ACF-5F105E4AF056}" dt="2024-03-12T09:10:56.886" v="14" actId="1076"/>
          <ac:spMkLst>
            <pc:docMk/>
            <pc:sldMk cId="0" sldId="263"/>
            <ac:spMk id="176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09:07:48.298" v="8" actId="1076"/>
          <ac:graphicFrameMkLst>
            <pc:docMk/>
            <pc:sldMk cId="0" sldId="263"/>
            <ac:graphicFrameMk id="4" creationId="{A6EC1354-EA5A-CE8F-AE38-4195BA98D681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10:08:28.346" v="1260" actId="27918"/>
        <pc:sldMkLst>
          <pc:docMk/>
          <pc:sldMk cId="0" sldId="264"/>
        </pc:sldMkLst>
        <pc:spChg chg="mod">
          <ac:chgData name="TURPAIN Chloe DOGSE" userId="2923c2fb-d5a0-4161-b4b4-9335b6f7b295" providerId="ADAL" clId="{71E8D731-46EA-4E9B-8ACF-5F105E4AF056}" dt="2024-03-12T10:08:18.273" v="1258" actId="1076"/>
          <ac:spMkLst>
            <pc:docMk/>
            <pc:sldMk cId="0" sldId="264"/>
            <ac:spMk id="182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10:08:25.220" v="1259"/>
          <ac:graphicFrameMkLst>
            <pc:docMk/>
            <pc:sldMk cId="0" sldId="264"/>
            <ac:graphicFrameMk id="4" creationId="{9C52EFD9-DD7A-B308-83EA-287D8770E151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10:10:11.869" v="1265" actId="27918"/>
        <pc:sldMkLst>
          <pc:docMk/>
          <pc:sldMk cId="0" sldId="265"/>
        </pc:sldMkLst>
        <pc:spChg chg="mod">
          <ac:chgData name="TURPAIN Chloe DOGSE" userId="2923c2fb-d5a0-4161-b4b4-9335b6f7b295" providerId="ADAL" clId="{71E8D731-46EA-4E9B-8ACF-5F105E4AF056}" dt="2024-03-12T09:10:30.623" v="12" actId="1076"/>
          <ac:spMkLst>
            <pc:docMk/>
            <pc:sldMk cId="0" sldId="265"/>
            <ac:spMk id="190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10:05:00.208" v="1177" actId="1076"/>
          <ac:graphicFrameMkLst>
            <pc:docMk/>
            <pc:sldMk cId="0" sldId="265"/>
            <ac:graphicFrameMk id="7" creationId="{D38F455A-F369-0A4B-4E3F-FE4ABD2161F4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09:56:44.493" v="1058" actId="20577"/>
        <pc:sldMkLst>
          <pc:docMk/>
          <pc:sldMk cId="0" sldId="266"/>
        </pc:sldMkLst>
        <pc:spChg chg="mod">
          <ac:chgData name="TURPAIN Chloe DOGSE" userId="2923c2fb-d5a0-4161-b4b4-9335b6f7b295" providerId="ADAL" clId="{71E8D731-46EA-4E9B-8ACF-5F105E4AF056}" dt="2024-03-12T09:56:44.493" v="1058" actId="20577"/>
          <ac:spMkLst>
            <pc:docMk/>
            <pc:sldMk cId="0" sldId="266"/>
            <ac:spMk id="196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09:55:47.993" v="959" actId="1076"/>
          <ac:graphicFrameMkLst>
            <pc:docMk/>
            <pc:sldMk cId="0" sldId="266"/>
            <ac:graphicFrameMk id="4" creationId="{CC76D965-127F-222F-23DB-9C3A7114BA12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10:04:49.730" v="1176" actId="1076"/>
        <pc:sldMkLst>
          <pc:docMk/>
          <pc:sldMk cId="0" sldId="267"/>
        </pc:sldMkLst>
        <pc:spChg chg="mod">
          <ac:chgData name="TURPAIN Chloe DOGSE" userId="2923c2fb-d5a0-4161-b4b4-9335b6f7b295" providerId="ADAL" clId="{71E8D731-46EA-4E9B-8ACF-5F105E4AF056}" dt="2024-03-12T09:11:24.126" v="16" actId="14100"/>
          <ac:spMkLst>
            <pc:docMk/>
            <pc:sldMk cId="0" sldId="267"/>
            <ac:spMk id="203" creationId="{00000000-0000-0000-0000-000000000000}"/>
          </ac:spMkLst>
        </pc:spChg>
        <pc:spChg chg="mod">
          <ac:chgData name="TURPAIN Chloe DOGSE" userId="2923c2fb-d5a0-4161-b4b4-9335b6f7b295" providerId="ADAL" clId="{71E8D731-46EA-4E9B-8ACF-5F105E4AF056}" dt="2024-03-12T10:04:49.730" v="1176" actId="1076"/>
          <ac:spMkLst>
            <pc:docMk/>
            <pc:sldMk cId="0" sldId="267"/>
            <ac:spMk id="204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10:03:19.180" v="1171" actId="20577"/>
          <ac:graphicFrameMkLst>
            <pc:docMk/>
            <pc:sldMk cId="0" sldId="267"/>
            <ac:graphicFrameMk id="9" creationId="{106FE0E2-CBB8-7FCD-F701-1D159F943785}"/>
          </ac:graphicFrameMkLst>
        </pc:graphicFrameChg>
      </pc:sldChg>
      <pc:sldChg chg="modSp mod">
        <pc:chgData name="TURPAIN Chloe DOGSE" userId="2923c2fb-d5a0-4161-b4b4-9335b6f7b295" providerId="ADAL" clId="{71E8D731-46EA-4E9B-8ACF-5F105E4AF056}" dt="2024-03-12T10:10:53.451" v="1266" actId="1076"/>
        <pc:sldMkLst>
          <pc:docMk/>
          <pc:sldMk cId="0" sldId="268"/>
        </pc:sldMkLst>
        <pc:spChg chg="mod">
          <ac:chgData name="TURPAIN Chloe DOGSE" userId="2923c2fb-d5a0-4161-b4b4-9335b6f7b295" providerId="ADAL" clId="{71E8D731-46EA-4E9B-8ACF-5F105E4AF056}" dt="2024-03-12T10:10:53.451" v="1266" actId="1076"/>
          <ac:spMkLst>
            <pc:docMk/>
            <pc:sldMk cId="0" sldId="268"/>
            <ac:spMk id="210" creationId="{00000000-0000-0000-0000-000000000000}"/>
          </ac:spMkLst>
        </pc:spChg>
        <pc:graphicFrameChg chg="mod">
          <ac:chgData name="TURPAIN Chloe DOGSE" userId="2923c2fb-d5a0-4161-b4b4-9335b6f7b295" providerId="ADAL" clId="{71E8D731-46EA-4E9B-8ACF-5F105E4AF056}" dt="2024-03-12T10:02:43.716" v="1137" actId="1076"/>
          <ac:graphicFrameMkLst>
            <pc:docMk/>
            <pc:sldMk cId="0" sldId="268"/>
            <ac:graphicFrameMk id="2" creationId="{A01ECBE3-B537-5BC0-21D7-B35B08D5042B}"/>
          </ac:graphicFrameMkLst>
        </pc:graphicFrameChg>
      </pc:sldChg>
    </pc:docChg>
  </pc:docChgLst>
  <pc:docChgLst>
    <pc:chgData name="TURPAIN Chloe DOGSE" userId="2923c2fb-d5a0-4161-b4b4-9335b6f7b295" providerId="ADAL" clId="{BA9D3693-AC5E-4B19-A7DC-61EE60990623}"/>
    <pc:docChg chg="custSel modSld">
      <pc:chgData name="TURPAIN Chloe DOGSE" userId="2923c2fb-d5a0-4161-b4b4-9335b6f7b295" providerId="ADAL" clId="{BA9D3693-AC5E-4B19-A7DC-61EE60990623}" dt="2024-03-11T15:14:25.487" v="858" actId="20577"/>
      <pc:docMkLst>
        <pc:docMk/>
      </pc:docMkLst>
      <pc:sldChg chg="modSp mod">
        <pc:chgData name="TURPAIN Chloe DOGSE" userId="2923c2fb-d5a0-4161-b4b4-9335b6f7b295" providerId="ADAL" clId="{BA9D3693-AC5E-4B19-A7DC-61EE60990623}" dt="2024-03-11T13:59:18.784" v="79" actId="1076"/>
        <pc:sldMkLst>
          <pc:docMk/>
          <pc:sldMk cId="0" sldId="262"/>
        </pc:sldMkLst>
        <pc:graphicFrameChg chg="mod">
          <ac:chgData name="TURPAIN Chloe DOGSE" userId="2923c2fb-d5a0-4161-b4b4-9335b6f7b295" providerId="ADAL" clId="{BA9D3693-AC5E-4B19-A7DC-61EE60990623}" dt="2024-03-11T13:59:18.784" v="79" actId="1076"/>
          <ac:graphicFrameMkLst>
            <pc:docMk/>
            <pc:sldMk cId="0" sldId="262"/>
            <ac:graphicFrameMk id="4" creationId="{875FD4F1-AB0E-312D-7809-3EAA9B946930}"/>
          </ac:graphicFrameMkLst>
        </pc:graphicFrameChg>
      </pc:sldChg>
      <pc:sldChg chg="addSp modSp mod">
        <pc:chgData name="TURPAIN Chloe DOGSE" userId="2923c2fb-d5a0-4161-b4b4-9335b6f7b295" providerId="ADAL" clId="{BA9D3693-AC5E-4B19-A7DC-61EE60990623}" dt="2024-03-11T13:59:14.553" v="78" actId="1076"/>
        <pc:sldMkLst>
          <pc:docMk/>
          <pc:sldMk cId="0" sldId="263"/>
        </pc:sldMkLst>
        <pc:spChg chg="mod">
          <ac:chgData name="TURPAIN Chloe DOGSE" userId="2923c2fb-d5a0-4161-b4b4-9335b6f7b295" providerId="ADAL" clId="{BA9D3693-AC5E-4B19-A7DC-61EE60990623}" dt="2024-03-11T13:41:21.305" v="1" actId="14100"/>
          <ac:spMkLst>
            <pc:docMk/>
            <pc:sldMk cId="0" sldId="263"/>
            <ac:spMk id="175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3:46:13.566" v="27" actId="1076"/>
          <ac:spMkLst>
            <pc:docMk/>
            <pc:sldMk cId="0" sldId="263"/>
            <ac:spMk id="176" creationId="{00000000-0000-0000-0000-000000000000}"/>
          </ac:spMkLst>
        </pc:spChg>
        <pc:graphicFrameChg chg="add mod">
          <ac:chgData name="TURPAIN Chloe DOGSE" userId="2923c2fb-d5a0-4161-b4b4-9335b6f7b295" providerId="ADAL" clId="{BA9D3693-AC5E-4B19-A7DC-61EE60990623}" dt="2024-03-11T13:59:14.553" v="78" actId="1076"/>
          <ac:graphicFrameMkLst>
            <pc:docMk/>
            <pc:sldMk cId="0" sldId="263"/>
            <ac:graphicFrameMk id="4" creationId="{A6EC1354-EA5A-CE8F-AE38-4195BA98D681}"/>
          </ac:graphicFrameMkLst>
        </pc:graphicFrameChg>
      </pc:sldChg>
      <pc:sldChg chg="addSp modSp mod">
        <pc:chgData name="TURPAIN Chloe DOGSE" userId="2923c2fb-d5a0-4161-b4b4-9335b6f7b295" providerId="ADAL" clId="{BA9D3693-AC5E-4B19-A7DC-61EE60990623}" dt="2024-03-11T14:02:02.035" v="100" actId="1076"/>
        <pc:sldMkLst>
          <pc:docMk/>
          <pc:sldMk cId="0" sldId="264"/>
        </pc:sldMkLst>
        <pc:spChg chg="mod">
          <ac:chgData name="TURPAIN Chloe DOGSE" userId="2923c2fb-d5a0-4161-b4b4-9335b6f7b295" providerId="ADAL" clId="{BA9D3693-AC5E-4B19-A7DC-61EE60990623}" dt="2024-03-11T14:02:02.035" v="100" actId="1076"/>
          <ac:spMkLst>
            <pc:docMk/>
            <pc:sldMk cId="0" sldId="264"/>
            <ac:spMk id="182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3:56:39.457" v="69" actId="1076"/>
          <ac:spMkLst>
            <pc:docMk/>
            <pc:sldMk cId="0" sldId="264"/>
            <ac:spMk id="183" creationId="{00000000-0000-0000-0000-000000000000}"/>
          </ac:spMkLst>
        </pc:spChg>
        <pc:graphicFrameChg chg="add mod topLvl modGraphic">
          <ac:chgData name="TURPAIN Chloe DOGSE" userId="2923c2fb-d5a0-4161-b4b4-9335b6f7b295" providerId="ADAL" clId="{BA9D3693-AC5E-4B19-A7DC-61EE60990623}" dt="2024-03-11T14:01:35.444" v="99"/>
          <ac:graphicFrameMkLst>
            <pc:docMk/>
            <pc:sldMk cId="0" sldId="264"/>
            <ac:graphicFrameMk id="4" creationId="{9C52EFD9-DD7A-B308-83EA-287D8770E151}"/>
          </ac:graphicFrameMkLst>
        </pc:graphicFrameChg>
      </pc:sldChg>
      <pc:sldChg chg="addSp delSp modSp mod">
        <pc:chgData name="TURPAIN Chloe DOGSE" userId="2923c2fb-d5a0-4161-b4b4-9335b6f7b295" providerId="ADAL" clId="{BA9D3693-AC5E-4B19-A7DC-61EE60990623}" dt="2024-03-11T14:48:04.424" v="315" actId="27918"/>
        <pc:sldMkLst>
          <pc:docMk/>
          <pc:sldMk cId="0" sldId="265"/>
        </pc:sldMkLst>
        <pc:spChg chg="mod">
          <ac:chgData name="TURPAIN Chloe DOGSE" userId="2923c2fb-d5a0-4161-b4b4-9335b6f7b295" providerId="ADAL" clId="{BA9D3693-AC5E-4B19-A7DC-61EE60990623}" dt="2024-03-11T14:29:17.200" v="102" actId="1076"/>
          <ac:spMkLst>
            <pc:docMk/>
            <pc:sldMk cId="0" sldId="265"/>
            <ac:spMk id="189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4:36:45.588" v="209" actId="1076"/>
          <ac:spMkLst>
            <pc:docMk/>
            <pc:sldMk cId="0" sldId="265"/>
            <ac:spMk id="190" creationId="{00000000-0000-0000-0000-000000000000}"/>
          </ac:spMkLst>
        </pc:spChg>
        <pc:graphicFrameChg chg="add del">
          <ac:chgData name="TURPAIN Chloe DOGSE" userId="2923c2fb-d5a0-4161-b4b4-9335b6f7b295" providerId="ADAL" clId="{BA9D3693-AC5E-4B19-A7DC-61EE60990623}" dt="2024-03-11T14:31:39.670" v="105" actId="478"/>
          <ac:graphicFrameMkLst>
            <pc:docMk/>
            <pc:sldMk cId="0" sldId="265"/>
            <ac:graphicFrameMk id="4" creationId="{C6C95422-8AAB-F82D-E8CE-931E2C030E73}"/>
          </ac:graphicFrameMkLst>
        </pc:graphicFrameChg>
        <pc:graphicFrameChg chg="add mod">
          <ac:chgData name="TURPAIN Chloe DOGSE" userId="2923c2fb-d5a0-4161-b4b4-9335b6f7b295" providerId="ADAL" clId="{BA9D3693-AC5E-4B19-A7DC-61EE60990623}" dt="2024-03-11T14:46:54.835" v="312" actId="1076"/>
          <ac:graphicFrameMkLst>
            <pc:docMk/>
            <pc:sldMk cId="0" sldId="265"/>
            <ac:graphicFrameMk id="7" creationId="{D38F455A-F369-0A4B-4E3F-FE4ABD2161F4}"/>
          </ac:graphicFrameMkLst>
        </pc:graphicFrameChg>
      </pc:sldChg>
      <pc:sldChg chg="addSp modSp mod">
        <pc:chgData name="TURPAIN Chloe DOGSE" userId="2923c2fb-d5a0-4161-b4b4-9335b6f7b295" providerId="ADAL" clId="{BA9D3693-AC5E-4B19-A7DC-61EE60990623}" dt="2024-03-11T14:51:56.134" v="322" actId="1957"/>
        <pc:sldMkLst>
          <pc:docMk/>
          <pc:sldMk cId="0" sldId="266"/>
        </pc:sldMkLst>
        <pc:spChg chg="mod">
          <ac:chgData name="TURPAIN Chloe DOGSE" userId="2923c2fb-d5a0-4161-b4b4-9335b6f7b295" providerId="ADAL" clId="{BA9D3693-AC5E-4B19-A7DC-61EE60990623}" dt="2024-03-11T14:38:17.008" v="217" actId="14100"/>
          <ac:spMkLst>
            <pc:docMk/>
            <pc:sldMk cId="0" sldId="266"/>
            <ac:spMk id="196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4:45:55.565" v="262" actId="1076"/>
          <ac:spMkLst>
            <pc:docMk/>
            <pc:sldMk cId="0" sldId="266"/>
            <ac:spMk id="197" creationId="{00000000-0000-0000-0000-000000000000}"/>
          </ac:spMkLst>
        </pc:spChg>
        <pc:graphicFrameChg chg="add mod">
          <ac:chgData name="TURPAIN Chloe DOGSE" userId="2923c2fb-d5a0-4161-b4b4-9335b6f7b295" providerId="ADAL" clId="{BA9D3693-AC5E-4B19-A7DC-61EE60990623}" dt="2024-03-11T14:51:56.134" v="322" actId="1957"/>
          <ac:graphicFrameMkLst>
            <pc:docMk/>
            <pc:sldMk cId="0" sldId="266"/>
            <ac:graphicFrameMk id="4" creationId="{CC76D965-127F-222F-23DB-9C3A7114BA12}"/>
          </ac:graphicFrameMkLst>
        </pc:graphicFrameChg>
      </pc:sldChg>
      <pc:sldChg chg="addSp modSp mod modNotesTx">
        <pc:chgData name="TURPAIN Chloe DOGSE" userId="2923c2fb-d5a0-4161-b4b4-9335b6f7b295" providerId="ADAL" clId="{BA9D3693-AC5E-4B19-A7DC-61EE60990623}" dt="2024-03-11T15:14:25.487" v="858" actId="20577"/>
        <pc:sldMkLst>
          <pc:docMk/>
          <pc:sldMk cId="0" sldId="267"/>
        </pc:sldMkLst>
        <pc:spChg chg="mod">
          <ac:chgData name="TURPAIN Chloe DOGSE" userId="2923c2fb-d5a0-4161-b4b4-9335b6f7b295" providerId="ADAL" clId="{BA9D3693-AC5E-4B19-A7DC-61EE60990623}" dt="2024-03-11T14:51:03.138" v="321" actId="1076"/>
          <ac:spMkLst>
            <pc:docMk/>
            <pc:sldMk cId="0" sldId="267"/>
            <ac:spMk id="203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4:48:42.724" v="317" actId="1076"/>
          <ac:spMkLst>
            <pc:docMk/>
            <pc:sldMk cId="0" sldId="267"/>
            <ac:spMk id="204" creationId="{00000000-0000-0000-0000-000000000000}"/>
          </ac:spMkLst>
        </pc:spChg>
        <pc:graphicFrameChg chg="add mod">
          <ac:chgData name="TURPAIN Chloe DOGSE" userId="2923c2fb-d5a0-4161-b4b4-9335b6f7b295" providerId="ADAL" clId="{BA9D3693-AC5E-4B19-A7DC-61EE60990623}" dt="2024-03-11T15:00:59.734" v="361" actId="1076"/>
          <ac:graphicFrameMkLst>
            <pc:docMk/>
            <pc:sldMk cId="0" sldId="267"/>
            <ac:graphicFrameMk id="9" creationId="{106FE0E2-CBB8-7FCD-F701-1D159F943785}"/>
          </ac:graphicFrameMkLst>
        </pc:graphicFrameChg>
      </pc:sldChg>
      <pc:sldChg chg="addSp modSp mod">
        <pc:chgData name="TURPAIN Chloe DOGSE" userId="2923c2fb-d5a0-4161-b4b4-9335b6f7b295" providerId="ADAL" clId="{BA9D3693-AC5E-4B19-A7DC-61EE60990623}" dt="2024-03-11T15:12:49.047" v="773"/>
        <pc:sldMkLst>
          <pc:docMk/>
          <pc:sldMk cId="0" sldId="268"/>
        </pc:sldMkLst>
        <pc:spChg chg="mod">
          <ac:chgData name="TURPAIN Chloe DOGSE" userId="2923c2fb-d5a0-4161-b4b4-9335b6f7b295" providerId="ADAL" clId="{BA9D3693-AC5E-4B19-A7DC-61EE60990623}" dt="2024-03-11T15:01:11.824" v="363" actId="14100"/>
          <ac:spMkLst>
            <pc:docMk/>
            <pc:sldMk cId="0" sldId="268"/>
            <ac:spMk id="210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5:08:11.195" v="743" actId="1076"/>
          <ac:spMkLst>
            <pc:docMk/>
            <pc:sldMk cId="0" sldId="268"/>
            <ac:spMk id="211" creationId="{00000000-0000-0000-0000-000000000000}"/>
          </ac:spMkLst>
        </pc:spChg>
        <pc:graphicFrameChg chg="add mod">
          <ac:chgData name="TURPAIN Chloe DOGSE" userId="2923c2fb-d5a0-4161-b4b4-9335b6f7b295" providerId="ADAL" clId="{BA9D3693-AC5E-4B19-A7DC-61EE60990623}" dt="2024-03-11T15:12:49.047" v="773"/>
          <ac:graphicFrameMkLst>
            <pc:docMk/>
            <pc:sldMk cId="0" sldId="268"/>
            <ac:graphicFrameMk id="2" creationId="{A01ECBE3-B537-5BC0-21D7-B35B08D5042B}"/>
          </ac:graphicFrameMkLst>
        </pc:graphicFrameChg>
      </pc:sldChg>
      <pc:sldChg chg="modSp mod">
        <pc:chgData name="TURPAIN Chloe DOGSE" userId="2923c2fb-d5a0-4161-b4b4-9335b6f7b295" providerId="ADAL" clId="{BA9D3693-AC5E-4B19-A7DC-61EE60990623}" dt="2024-03-11T15:06:33.546" v="734" actId="1076"/>
        <pc:sldMkLst>
          <pc:docMk/>
          <pc:sldMk cId="0" sldId="269"/>
        </pc:sldMkLst>
        <pc:spChg chg="mod">
          <ac:chgData name="TURPAIN Chloe DOGSE" userId="2923c2fb-d5a0-4161-b4b4-9335b6f7b295" providerId="ADAL" clId="{BA9D3693-AC5E-4B19-A7DC-61EE60990623}" dt="2024-03-11T15:06:18.864" v="733" actId="20577"/>
          <ac:spMkLst>
            <pc:docMk/>
            <pc:sldMk cId="0" sldId="269"/>
            <ac:spMk id="217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5:06:33.546" v="734" actId="1076"/>
          <ac:spMkLst>
            <pc:docMk/>
            <pc:sldMk cId="0" sldId="269"/>
            <ac:spMk id="218" creationId="{00000000-0000-0000-0000-000000000000}"/>
          </ac:spMkLst>
        </pc:spChg>
      </pc:sldChg>
      <pc:sldChg chg="modSp mod">
        <pc:chgData name="TURPAIN Chloe DOGSE" userId="2923c2fb-d5a0-4161-b4b4-9335b6f7b295" providerId="ADAL" clId="{BA9D3693-AC5E-4B19-A7DC-61EE60990623}" dt="2024-03-11T15:06:39.006" v="735" actId="1076"/>
        <pc:sldMkLst>
          <pc:docMk/>
          <pc:sldMk cId="0" sldId="270"/>
        </pc:sldMkLst>
        <pc:spChg chg="mod">
          <ac:chgData name="TURPAIN Chloe DOGSE" userId="2923c2fb-d5a0-4161-b4b4-9335b6f7b295" providerId="ADAL" clId="{BA9D3693-AC5E-4B19-A7DC-61EE60990623}" dt="2024-03-11T15:01:27.583" v="365" actId="14100"/>
          <ac:spMkLst>
            <pc:docMk/>
            <pc:sldMk cId="0" sldId="270"/>
            <ac:spMk id="224" creationId="{00000000-0000-0000-0000-000000000000}"/>
          </ac:spMkLst>
        </pc:spChg>
        <pc:spChg chg="mod">
          <ac:chgData name="TURPAIN Chloe DOGSE" userId="2923c2fb-d5a0-4161-b4b4-9335b6f7b295" providerId="ADAL" clId="{BA9D3693-AC5E-4B19-A7DC-61EE60990623}" dt="2024-03-11T15:06:39.006" v="735" actId="1076"/>
          <ac:spMkLst>
            <pc:docMk/>
            <pc:sldMk cId="0" sldId="270"/>
            <ac:spMk id="225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2E41DA14-4A18-46AB-B4C0-3312E219741C}"/>
    <pc:docChg chg="custSel modSld">
      <pc:chgData name="TURPAIN Chloe DOGSE" userId="2923c2fb-d5a0-4161-b4b4-9335b6f7b295" providerId="ADAL" clId="{2E41DA14-4A18-46AB-B4C0-3312E219741C}" dt="2024-03-15T13:14:29.312" v="236" actId="478"/>
      <pc:docMkLst>
        <pc:docMk/>
      </pc:docMkLst>
      <pc:sldChg chg="delSp mod">
        <pc:chgData name="TURPAIN Chloe DOGSE" userId="2923c2fb-d5a0-4161-b4b4-9335b6f7b295" providerId="ADAL" clId="{2E41DA14-4A18-46AB-B4C0-3312E219741C}" dt="2024-03-15T13:09:27.915" v="68" actId="478"/>
        <pc:sldMkLst>
          <pc:docMk/>
          <pc:sldMk cId="0" sldId="256"/>
        </pc:sldMkLst>
        <pc:spChg chg="del">
          <ac:chgData name="TURPAIN Chloe DOGSE" userId="2923c2fb-d5a0-4161-b4b4-9335b6f7b295" providerId="ADAL" clId="{2E41DA14-4A18-46AB-B4C0-3312E219741C}" dt="2024-03-15T13:09:27.915" v="68" actId="478"/>
          <ac:spMkLst>
            <pc:docMk/>
            <pc:sldMk cId="0" sldId="256"/>
            <ac:spMk id="125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09:32.985" v="69" actId="478"/>
        <pc:sldMkLst>
          <pc:docMk/>
          <pc:sldMk cId="0" sldId="257"/>
        </pc:sldMkLst>
        <pc:spChg chg="del">
          <ac:chgData name="TURPAIN Chloe DOGSE" userId="2923c2fb-d5a0-4161-b4b4-9335b6f7b295" providerId="ADAL" clId="{2E41DA14-4A18-46AB-B4C0-3312E219741C}" dt="2024-03-15T13:09:32.985" v="69" actId="478"/>
          <ac:spMkLst>
            <pc:docMk/>
            <pc:sldMk cId="0" sldId="257"/>
            <ac:spMk id="132" creationId="{00000000-0000-0000-0000-000000000000}"/>
          </ac:spMkLst>
        </pc:spChg>
      </pc:sldChg>
      <pc:sldChg chg="delSp modSp mod modNotesTx">
        <pc:chgData name="TURPAIN Chloe DOGSE" userId="2923c2fb-d5a0-4161-b4b4-9335b6f7b295" providerId="ADAL" clId="{2E41DA14-4A18-46AB-B4C0-3312E219741C}" dt="2024-03-15T13:11:26.158" v="209" actId="478"/>
        <pc:sldMkLst>
          <pc:docMk/>
          <pc:sldMk cId="0" sldId="258"/>
        </pc:sldMkLst>
        <pc:spChg chg="mod">
          <ac:chgData name="TURPAIN Chloe DOGSE" userId="2923c2fb-d5a0-4161-b4b4-9335b6f7b295" providerId="ADAL" clId="{2E41DA14-4A18-46AB-B4C0-3312E219741C}" dt="2024-03-15T13:11:09.050" v="206" actId="20577"/>
          <ac:spMkLst>
            <pc:docMk/>
            <pc:sldMk cId="0" sldId="258"/>
            <ac:spMk id="138" creationId="{00000000-0000-0000-0000-000000000000}"/>
          </ac:spMkLst>
        </pc:spChg>
        <pc:spChg chg="del mod">
          <ac:chgData name="TURPAIN Chloe DOGSE" userId="2923c2fb-d5a0-4161-b4b4-9335b6f7b295" providerId="ADAL" clId="{2E41DA14-4A18-46AB-B4C0-3312E219741C}" dt="2024-03-15T13:11:26.158" v="209" actId="478"/>
          <ac:spMkLst>
            <pc:docMk/>
            <pc:sldMk cId="0" sldId="258"/>
            <ac:spMk id="139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1:14.998" v="207" actId="478"/>
          <ac:spMkLst>
            <pc:docMk/>
            <pc:sldMk cId="0" sldId="258"/>
            <ac:spMk id="140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11:37.962" v="210" actId="478"/>
        <pc:sldMkLst>
          <pc:docMk/>
          <pc:sldMk cId="0" sldId="259"/>
        </pc:sldMkLst>
        <pc:spChg chg="del">
          <ac:chgData name="TURPAIN Chloe DOGSE" userId="2923c2fb-d5a0-4161-b4b4-9335b6f7b295" providerId="ADAL" clId="{2E41DA14-4A18-46AB-B4C0-3312E219741C}" dt="2024-03-15T13:11:37.962" v="210" actId="478"/>
          <ac:spMkLst>
            <pc:docMk/>
            <pc:sldMk cId="0" sldId="259"/>
            <ac:spMk id="147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11:46.719" v="211" actId="478"/>
        <pc:sldMkLst>
          <pc:docMk/>
          <pc:sldMk cId="0" sldId="260"/>
        </pc:sldMkLst>
        <pc:spChg chg="del">
          <ac:chgData name="TURPAIN Chloe DOGSE" userId="2923c2fb-d5a0-4161-b4b4-9335b6f7b295" providerId="ADAL" clId="{2E41DA14-4A18-46AB-B4C0-3312E219741C}" dt="2024-03-15T13:11:46.719" v="211" actId="478"/>
          <ac:spMkLst>
            <pc:docMk/>
            <pc:sldMk cId="0" sldId="260"/>
            <ac:spMk id="154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12:00.685" v="212" actId="478"/>
        <pc:sldMkLst>
          <pc:docMk/>
          <pc:sldMk cId="0" sldId="261"/>
        </pc:sldMkLst>
        <pc:spChg chg="del">
          <ac:chgData name="TURPAIN Chloe DOGSE" userId="2923c2fb-d5a0-4161-b4b4-9335b6f7b295" providerId="ADAL" clId="{2E41DA14-4A18-46AB-B4C0-3312E219741C}" dt="2024-03-15T13:12:00.685" v="212" actId="478"/>
          <ac:spMkLst>
            <pc:docMk/>
            <pc:sldMk cId="0" sldId="261"/>
            <ac:spMk id="161" creationId="{00000000-0000-0000-0000-000000000000}"/>
          </ac:spMkLst>
        </pc:spChg>
      </pc:sldChg>
      <pc:sldChg chg="addSp delSp modSp mod">
        <pc:chgData name="TURPAIN Chloe DOGSE" userId="2923c2fb-d5a0-4161-b4b4-9335b6f7b295" providerId="ADAL" clId="{2E41DA14-4A18-46AB-B4C0-3312E219741C}" dt="2024-03-15T13:12:53.766" v="224" actId="1076"/>
        <pc:sldMkLst>
          <pc:docMk/>
          <pc:sldMk cId="0" sldId="262"/>
        </pc:sldMkLst>
        <pc:spChg chg="add del mod">
          <ac:chgData name="TURPAIN Chloe DOGSE" userId="2923c2fb-d5a0-4161-b4b4-9335b6f7b295" providerId="ADAL" clId="{2E41DA14-4A18-46AB-B4C0-3312E219741C}" dt="2024-03-15T13:12:23.658" v="217" actId="478"/>
          <ac:spMkLst>
            <pc:docMk/>
            <pc:sldMk cId="0" sldId="262"/>
            <ac:spMk id="3" creationId="{974437ED-2AA0-B57A-C900-A09411619E60}"/>
          </ac:spMkLst>
        </pc:spChg>
        <pc:spChg chg="del">
          <ac:chgData name="TURPAIN Chloe DOGSE" userId="2923c2fb-d5a0-4161-b4b4-9335b6f7b295" providerId="ADAL" clId="{2E41DA14-4A18-46AB-B4C0-3312E219741C}" dt="2024-03-15T13:12:20.642" v="216" actId="478"/>
          <ac:spMkLst>
            <pc:docMk/>
            <pc:sldMk cId="0" sldId="262"/>
            <ac:spMk id="167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2:15.581" v="215" actId="478"/>
          <ac:spMkLst>
            <pc:docMk/>
            <pc:sldMk cId="0" sldId="262"/>
            <ac:spMk id="168" creationId="{00000000-0000-0000-0000-000000000000}"/>
          </ac:spMkLst>
        </pc:spChg>
        <pc:spChg chg="del mod">
          <ac:chgData name="TURPAIN Chloe DOGSE" userId="2923c2fb-d5a0-4161-b4b4-9335b6f7b295" providerId="ADAL" clId="{2E41DA14-4A18-46AB-B4C0-3312E219741C}" dt="2024-03-15T13:12:13.525" v="214" actId="478"/>
          <ac:spMkLst>
            <pc:docMk/>
            <pc:sldMk cId="0" sldId="262"/>
            <ac:spMk id="169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12:53.766" v="224" actId="1076"/>
          <ac:graphicFrameMkLst>
            <pc:docMk/>
            <pc:sldMk cId="0" sldId="262"/>
            <ac:graphicFrameMk id="4" creationId="{875FD4F1-AB0E-312D-7809-3EAA9B946930}"/>
          </ac:graphicFrameMkLst>
        </pc:graphicFrameChg>
      </pc:sldChg>
      <pc:sldChg chg="addSp delSp modSp mod modNotesTx">
        <pc:chgData name="TURPAIN Chloe DOGSE" userId="2923c2fb-d5a0-4161-b4b4-9335b6f7b295" providerId="ADAL" clId="{2E41DA14-4A18-46AB-B4C0-3312E219741C}" dt="2024-03-15T13:12:49.015" v="223" actId="1076"/>
        <pc:sldMkLst>
          <pc:docMk/>
          <pc:sldMk cId="0" sldId="263"/>
        </pc:sldMkLst>
        <pc:spChg chg="add del mod">
          <ac:chgData name="TURPAIN Chloe DOGSE" userId="2923c2fb-d5a0-4161-b4b4-9335b6f7b295" providerId="ADAL" clId="{2E41DA14-4A18-46AB-B4C0-3312E219741C}" dt="2024-03-15T13:09:16.069" v="66" actId="478"/>
          <ac:spMkLst>
            <pc:docMk/>
            <pc:sldMk cId="0" sldId="263"/>
            <ac:spMk id="3" creationId="{62FCE621-327E-468B-E711-3DA3920B7E15}"/>
          </ac:spMkLst>
        </pc:spChg>
        <pc:spChg chg="del">
          <ac:chgData name="TURPAIN Chloe DOGSE" userId="2923c2fb-d5a0-4161-b4b4-9335b6f7b295" providerId="ADAL" clId="{2E41DA14-4A18-46AB-B4C0-3312E219741C}" dt="2024-03-15T13:09:12.931" v="65" actId="478"/>
          <ac:spMkLst>
            <pc:docMk/>
            <pc:sldMk cId="0" sldId="263"/>
            <ac:spMk id="175" creationId="{00000000-0000-0000-0000-000000000000}"/>
          </ac:spMkLst>
        </pc:spChg>
        <pc:spChg chg="del mod">
          <ac:chgData name="TURPAIN Chloe DOGSE" userId="2923c2fb-d5a0-4161-b4b4-9335b6f7b295" providerId="ADAL" clId="{2E41DA14-4A18-46AB-B4C0-3312E219741C}" dt="2024-03-15T13:12:40.072" v="221" actId="478"/>
          <ac:spMkLst>
            <pc:docMk/>
            <pc:sldMk cId="0" sldId="263"/>
            <ac:spMk id="176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12:49.015" v="223" actId="1076"/>
          <ac:graphicFrameMkLst>
            <pc:docMk/>
            <pc:sldMk cId="0" sldId="263"/>
            <ac:graphicFrameMk id="4" creationId="{A6EC1354-EA5A-CE8F-AE38-4195BA98D681}"/>
          </ac:graphicFrameMkLst>
        </pc:graphicFrameChg>
      </pc:sldChg>
      <pc:sldChg chg="addSp delSp modSp mod modNotesTx">
        <pc:chgData name="TURPAIN Chloe DOGSE" userId="2923c2fb-d5a0-4161-b4b4-9335b6f7b295" providerId="ADAL" clId="{2E41DA14-4A18-46AB-B4C0-3312E219741C}" dt="2024-03-15T13:13:02.274" v="225" actId="478"/>
        <pc:sldMkLst>
          <pc:docMk/>
          <pc:sldMk cId="0" sldId="264"/>
        </pc:sldMkLst>
        <pc:spChg chg="add del mod">
          <ac:chgData name="TURPAIN Chloe DOGSE" userId="2923c2fb-d5a0-4161-b4b4-9335b6f7b295" providerId="ADAL" clId="{2E41DA14-4A18-46AB-B4C0-3312E219741C}" dt="2024-03-15T13:08:17.097" v="17" actId="478"/>
          <ac:spMkLst>
            <pc:docMk/>
            <pc:sldMk cId="0" sldId="264"/>
            <ac:spMk id="3" creationId="{9DDBDBED-54DB-D1AD-A137-532CFA2AE4A3}"/>
          </ac:spMkLst>
        </pc:spChg>
        <pc:spChg chg="del">
          <ac:chgData name="TURPAIN Chloe DOGSE" userId="2923c2fb-d5a0-4161-b4b4-9335b6f7b295" providerId="ADAL" clId="{2E41DA14-4A18-46AB-B4C0-3312E219741C}" dt="2024-03-15T13:08:13.878" v="16" actId="478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02.274" v="225" actId="478"/>
          <ac:spMkLst>
            <pc:docMk/>
            <pc:sldMk cId="0" sldId="264"/>
            <ac:spMk id="183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08:33.965" v="22" actId="14100"/>
          <ac:graphicFrameMkLst>
            <pc:docMk/>
            <pc:sldMk cId="0" sldId="264"/>
            <ac:graphicFrameMk id="4" creationId="{9C52EFD9-DD7A-B308-83EA-287D8770E151}"/>
          </ac:graphicFrameMkLst>
        </pc:graphicFrameChg>
      </pc:sldChg>
      <pc:sldChg chg="delSp mod">
        <pc:chgData name="TURPAIN Chloe DOGSE" userId="2923c2fb-d5a0-4161-b4b4-9335b6f7b295" providerId="ADAL" clId="{2E41DA14-4A18-46AB-B4C0-3312E219741C}" dt="2024-03-15T13:13:08.121" v="226" actId="478"/>
        <pc:sldMkLst>
          <pc:docMk/>
          <pc:sldMk cId="0" sldId="265"/>
        </pc:sldMkLst>
        <pc:spChg chg="del">
          <ac:chgData name="TURPAIN Chloe DOGSE" userId="2923c2fb-d5a0-4161-b4b4-9335b6f7b295" providerId="ADAL" clId="{2E41DA14-4A18-46AB-B4C0-3312E219741C}" dt="2024-03-15T13:07:59.058" v="14" actId="478"/>
          <ac:spMkLst>
            <pc:docMk/>
            <pc:sldMk cId="0" sldId="265"/>
            <ac:spMk id="189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08.121" v="226" actId="478"/>
          <ac:spMkLst>
            <pc:docMk/>
            <pc:sldMk cId="0" sldId="265"/>
            <ac:spMk id="190" creationId="{00000000-0000-0000-0000-000000000000}"/>
          </ac:spMkLst>
        </pc:spChg>
      </pc:sldChg>
      <pc:sldChg chg="addSp delSp modSp mod modNotesTx">
        <pc:chgData name="TURPAIN Chloe DOGSE" userId="2923c2fb-d5a0-4161-b4b4-9335b6f7b295" providerId="ADAL" clId="{2E41DA14-4A18-46AB-B4C0-3312E219741C}" dt="2024-03-15T13:13:31.701" v="228" actId="14100"/>
        <pc:sldMkLst>
          <pc:docMk/>
          <pc:sldMk cId="0" sldId="266"/>
        </pc:sldMkLst>
        <pc:spChg chg="add del mod">
          <ac:chgData name="TURPAIN Chloe DOGSE" userId="2923c2fb-d5a0-4161-b4b4-9335b6f7b295" providerId="ADAL" clId="{2E41DA14-4A18-46AB-B4C0-3312E219741C}" dt="2024-03-15T13:07:51.232" v="13" actId="478"/>
          <ac:spMkLst>
            <pc:docMk/>
            <pc:sldMk cId="0" sldId="266"/>
            <ac:spMk id="3" creationId="{851C8BE0-CCBB-F78E-A79B-BC533B6B6950}"/>
          </ac:spMkLst>
        </pc:spChg>
        <pc:spChg chg="del">
          <ac:chgData name="TURPAIN Chloe DOGSE" userId="2923c2fb-d5a0-4161-b4b4-9335b6f7b295" providerId="ADAL" clId="{2E41DA14-4A18-46AB-B4C0-3312E219741C}" dt="2024-03-15T13:07:48.252" v="12" actId="478"/>
          <ac:spMkLst>
            <pc:docMk/>
            <pc:sldMk cId="0" sldId="266"/>
            <ac:spMk id="196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28.216" v="227" actId="478"/>
          <ac:spMkLst>
            <pc:docMk/>
            <pc:sldMk cId="0" sldId="266"/>
            <ac:spMk id="197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13:31.701" v="228" actId="14100"/>
          <ac:graphicFrameMkLst>
            <pc:docMk/>
            <pc:sldMk cId="0" sldId="266"/>
            <ac:graphicFrameMk id="4" creationId="{CC76D965-127F-222F-23DB-9C3A7114BA12}"/>
          </ac:graphicFrameMkLst>
        </pc:graphicFrameChg>
      </pc:sldChg>
      <pc:sldChg chg="delSp mod">
        <pc:chgData name="TURPAIN Chloe DOGSE" userId="2923c2fb-d5a0-4161-b4b4-9335b6f7b295" providerId="ADAL" clId="{2E41DA14-4A18-46AB-B4C0-3312E219741C}" dt="2024-03-15T13:13:39.116" v="229" actId="478"/>
        <pc:sldMkLst>
          <pc:docMk/>
          <pc:sldMk cId="0" sldId="267"/>
        </pc:sldMkLst>
        <pc:spChg chg="del">
          <ac:chgData name="TURPAIN Chloe DOGSE" userId="2923c2fb-d5a0-4161-b4b4-9335b6f7b295" providerId="ADAL" clId="{2E41DA14-4A18-46AB-B4C0-3312E219741C}" dt="2024-03-15T13:07:25.746" v="10" actId="478"/>
          <ac:spMkLst>
            <pc:docMk/>
            <pc:sldMk cId="0" sldId="267"/>
            <ac:spMk id="203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39.116" v="229" actId="478"/>
          <ac:spMkLst>
            <pc:docMk/>
            <pc:sldMk cId="0" sldId="267"/>
            <ac:spMk id="204" creationId="{00000000-0000-0000-0000-000000000000}"/>
          </ac:spMkLst>
        </pc:spChg>
      </pc:sldChg>
      <pc:sldChg chg="delSp modSp mod">
        <pc:chgData name="TURPAIN Chloe DOGSE" userId="2923c2fb-d5a0-4161-b4b4-9335b6f7b295" providerId="ADAL" clId="{2E41DA14-4A18-46AB-B4C0-3312E219741C}" dt="2024-03-15T13:13:53.489" v="232" actId="478"/>
        <pc:sldMkLst>
          <pc:docMk/>
          <pc:sldMk cId="0" sldId="268"/>
        </pc:sldMkLst>
        <pc:spChg chg="del">
          <ac:chgData name="TURPAIN Chloe DOGSE" userId="2923c2fb-d5a0-4161-b4b4-9335b6f7b295" providerId="ADAL" clId="{2E41DA14-4A18-46AB-B4C0-3312E219741C}" dt="2024-03-15T13:13:46.092" v="230" actId="478"/>
          <ac:spMkLst>
            <pc:docMk/>
            <pc:sldMk cId="0" sldId="268"/>
            <ac:spMk id="210" creationId="{00000000-0000-0000-0000-000000000000}"/>
          </ac:spMkLst>
        </pc:spChg>
        <pc:spChg chg="del">
          <ac:chgData name="TURPAIN Chloe DOGSE" userId="2923c2fb-d5a0-4161-b4b4-9335b6f7b295" providerId="ADAL" clId="{2E41DA14-4A18-46AB-B4C0-3312E219741C}" dt="2024-03-15T13:13:53.489" v="232" actId="478"/>
          <ac:spMkLst>
            <pc:docMk/>
            <pc:sldMk cId="0" sldId="268"/>
            <ac:spMk id="211" creationId="{00000000-0000-0000-0000-000000000000}"/>
          </ac:spMkLst>
        </pc:spChg>
        <pc:graphicFrameChg chg="mod">
          <ac:chgData name="TURPAIN Chloe DOGSE" userId="2923c2fb-d5a0-4161-b4b4-9335b6f7b295" providerId="ADAL" clId="{2E41DA14-4A18-46AB-B4C0-3312E219741C}" dt="2024-03-15T13:13:50.532" v="231" actId="1076"/>
          <ac:graphicFrameMkLst>
            <pc:docMk/>
            <pc:sldMk cId="0" sldId="268"/>
            <ac:graphicFrameMk id="2" creationId="{A01ECBE3-B537-5BC0-21D7-B35B08D5042B}"/>
          </ac:graphicFrameMkLst>
        </pc:graphicFrameChg>
      </pc:sldChg>
      <pc:sldChg chg="delSp modSp mod">
        <pc:chgData name="TURPAIN Chloe DOGSE" userId="2923c2fb-d5a0-4161-b4b4-9335b6f7b295" providerId="ADAL" clId="{2E41DA14-4A18-46AB-B4C0-3312E219741C}" dt="2024-03-15T13:14:13.003" v="235" actId="478"/>
        <pc:sldMkLst>
          <pc:docMk/>
          <pc:sldMk cId="0" sldId="269"/>
        </pc:sldMkLst>
        <pc:spChg chg="mod">
          <ac:chgData name="TURPAIN Chloe DOGSE" userId="2923c2fb-d5a0-4161-b4b4-9335b6f7b295" providerId="ADAL" clId="{2E41DA14-4A18-46AB-B4C0-3312E219741C}" dt="2024-03-15T13:14:01.872" v="233" actId="20577"/>
          <ac:spMkLst>
            <pc:docMk/>
            <pc:sldMk cId="0" sldId="269"/>
            <ac:spMk id="217" creationId="{00000000-0000-0000-0000-000000000000}"/>
          </ac:spMkLst>
        </pc:spChg>
        <pc:spChg chg="del mod">
          <ac:chgData name="TURPAIN Chloe DOGSE" userId="2923c2fb-d5a0-4161-b4b4-9335b6f7b295" providerId="ADAL" clId="{2E41DA14-4A18-46AB-B4C0-3312E219741C}" dt="2024-03-15T13:14:13.003" v="235" actId="478"/>
          <ac:spMkLst>
            <pc:docMk/>
            <pc:sldMk cId="0" sldId="269"/>
            <ac:spMk id="218" creationId="{00000000-0000-0000-0000-000000000000}"/>
          </ac:spMkLst>
        </pc:spChg>
      </pc:sldChg>
      <pc:sldChg chg="delSp mod">
        <pc:chgData name="TURPAIN Chloe DOGSE" userId="2923c2fb-d5a0-4161-b4b4-9335b6f7b295" providerId="ADAL" clId="{2E41DA14-4A18-46AB-B4C0-3312E219741C}" dt="2024-03-15T13:14:29.312" v="236" actId="478"/>
        <pc:sldMkLst>
          <pc:docMk/>
          <pc:sldMk cId="0" sldId="270"/>
        </pc:sldMkLst>
        <pc:spChg chg="del">
          <ac:chgData name="TURPAIN Chloe DOGSE" userId="2923c2fb-d5a0-4161-b4b4-9335b6f7b295" providerId="ADAL" clId="{2E41DA14-4A18-46AB-B4C0-3312E219741C}" dt="2024-03-15T13:14:29.312" v="236" actId="478"/>
          <ac:spMkLst>
            <pc:docMk/>
            <pc:sldMk cId="0" sldId="270"/>
            <ac:spMk id="225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F3699ED2-52B7-4264-B703-B77933C0FF1C}"/>
    <pc:docChg chg="custSel modSld">
      <pc:chgData name="TURPAIN Chloe DOGSE" userId="2923c2fb-d5a0-4161-b4b4-9335b6f7b295" providerId="ADAL" clId="{F3699ED2-52B7-4264-B703-B77933C0FF1C}" dt="2024-03-15T16:00:47.969" v="527" actId="20577"/>
      <pc:docMkLst>
        <pc:docMk/>
      </pc:docMkLst>
      <pc:sldChg chg="modSp mod modNotesTx">
        <pc:chgData name="TURPAIN Chloe DOGSE" userId="2923c2fb-d5a0-4161-b4b4-9335b6f7b295" providerId="ADAL" clId="{F3699ED2-52B7-4264-B703-B77933C0FF1C}" dt="2024-03-15T16:00:47.969" v="527" actId="20577"/>
        <pc:sldMkLst>
          <pc:docMk/>
          <pc:sldMk cId="0" sldId="270"/>
        </pc:sldMkLst>
        <pc:spChg chg="mod">
          <ac:chgData name="TURPAIN Chloe DOGSE" userId="2923c2fb-d5a0-4161-b4b4-9335b6f7b295" providerId="ADAL" clId="{F3699ED2-52B7-4264-B703-B77933C0FF1C}" dt="2024-03-15T15:59:58.656" v="341" actId="113"/>
          <ac:spMkLst>
            <pc:docMk/>
            <pc:sldMk cId="0" sldId="270"/>
            <ac:spMk id="224" creationId="{00000000-0000-0000-0000-000000000000}"/>
          </ac:spMkLst>
        </pc:spChg>
      </pc:sldChg>
    </pc:docChg>
  </pc:docChgLst>
  <pc:docChgLst>
    <pc:chgData name="TURPAIN Chloe DOGSE" userId="2923c2fb-d5a0-4161-b4b4-9335b6f7b295" providerId="ADAL" clId="{2B9B49A9-32CC-40F2-ACA6-09AC5CBD962A}"/>
    <pc:docChg chg="modSld">
      <pc:chgData name="TURPAIN Chloe DOGSE" userId="2923c2fb-d5a0-4161-b4b4-9335b6f7b295" providerId="ADAL" clId="{2B9B49A9-32CC-40F2-ACA6-09AC5CBD962A}" dt="2024-03-17T17:15:16.920" v="17" actId="20577"/>
      <pc:docMkLst>
        <pc:docMk/>
      </pc:docMkLst>
      <pc:sldChg chg="modSp mod">
        <pc:chgData name="TURPAIN Chloe DOGSE" userId="2923c2fb-d5a0-4161-b4b4-9335b6f7b295" providerId="ADAL" clId="{2B9B49A9-32CC-40F2-ACA6-09AC5CBD962A}" dt="2024-03-17T17:15:16.920" v="17" actId="20577"/>
        <pc:sldMkLst>
          <pc:docMk/>
          <pc:sldMk cId="0" sldId="258"/>
        </pc:sldMkLst>
        <pc:spChg chg="mod">
          <ac:chgData name="TURPAIN Chloe DOGSE" userId="2923c2fb-d5a0-4161-b4b4-9335b6f7b295" providerId="ADAL" clId="{2B9B49A9-32CC-40F2-ACA6-09AC5CBD962A}" dt="2024-03-17T17:15:16.920" v="17" actId="20577"/>
          <ac:spMkLst>
            <pc:docMk/>
            <pc:sldMk cId="0" sldId="258"/>
            <ac:spMk id="138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Proportion 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1E-4952-AB2C-53E33F1DBC2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1E-4952-AB2C-53E33F1DBC2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1E-4952-AB2C-53E33F1DBC2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1E-4952-AB2C-53E33F1DBC2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E1E-4952-AB2C-53E33F1DBC22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E1E-4952-AB2C-53E33F1DBC2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Feuil1!$A$2:$A$7</c:f>
              <c:strCache>
                <c:ptCount val="6"/>
                <c:pt idx="0">
                  <c:v>Aliments pour animaux</c:v>
                </c:pt>
                <c:pt idx="1">
                  <c:v>Pertes</c:v>
                </c:pt>
                <c:pt idx="2">
                  <c:v>Nourriture</c:v>
                </c:pt>
                <c:pt idx="3">
                  <c:v>Semences</c:v>
                </c:pt>
                <c:pt idx="4">
                  <c:v>Traitement</c:v>
                </c:pt>
                <c:pt idx="5">
                  <c:v>Autre utilisations</c:v>
                </c:pt>
              </c:strCache>
            </c:strRef>
          </c:cat>
          <c:val>
            <c:numRef>
              <c:f>Feuil1!$B$2:$B$7</c:f>
              <c:numCache>
                <c:formatCode>General</c:formatCode>
                <c:ptCount val="6"/>
                <c:pt idx="0">
                  <c:v>13.23</c:v>
                </c:pt>
                <c:pt idx="1">
                  <c:v>4.6500000000000004</c:v>
                </c:pt>
                <c:pt idx="2">
                  <c:v>49.37</c:v>
                </c:pt>
                <c:pt idx="3">
                  <c:v>1.58</c:v>
                </c:pt>
                <c:pt idx="4">
                  <c:v>22.45</c:v>
                </c:pt>
                <c:pt idx="5">
                  <c:v>8.82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BE-443C-9AFA-CAE6DF518B0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Part de l'utilisation des céréales(%)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BD9C-46B6-9150-C1A61E24C17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BD9C-46B6-9150-C1A61E24C17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236-4099-94EC-2F781B6A7AC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Feuil1!$A$2:$A$4</c:f>
              <c:strCache>
                <c:ptCount val="3"/>
                <c:pt idx="0">
                  <c:v>Alimentation animale</c:v>
                </c:pt>
                <c:pt idx="1">
                  <c:v>Alimentation humaine</c:v>
                </c:pt>
                <c:pt idx="2">
                  <c:v>Autres Alimentation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36</c:v>
                </c:pt>
                <c:pt idx="1">
                  <c:v>42</c:v>
                </c:pt>
                <c:pt idx="2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10-4150-8AF5-CA8DD5D626DB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1600" dirty="0" err="1"/>
              <a:t>Liste</a:t>
            </a:r>
            <a:r>
              <a:rPr lang="en-US" sz="1600" baseline="0" dirty="0"/>
              <a:t> des 10 pays </a:t>
            </a:r>
            <a:r>
              <a:rPr lang="en-US" sz="1600" baseline="0" dirty="0" err="1"/>
              <a:t>où</a:t>
            </a:r>
            <a:r>
              <a:rPr lang="en-US" sz="1600" baseline="0" dirty="0"/>
              <a:t> la proportion de </a:t>
            </a:r>
            <a:r>
              <a:rPr lang="en-US" sz="1600" baseline="0" dirty="0" err="1"/>
              <a:t>personnes</a:t>
            </a:r>
            <a:r>
              <a:rPr lang="en-US" sz="1600" baseline="0" dirty="0"/>
              <a:t> </a:t>
            </a:r>
            <a:r>
              <a:rPr lang="en-US" sz="1600" baseline="0" dirty="0" err="1"/>
              <a:t>est</a:t>
            </a:r>
            <a:r>
              <a:rPr lang="en-US" sz="1600" baseline="0" dirty="0"/>
              <a:t> la plus forte </a:t>
            </a:r>
            <a:r>
              <a:rPr lang="en-US" sz="1600" baseline="0" dirty="0" err="1"/>
              <a:t>en</a:t>
            </a:r>
            <a:r>
              <a:rPr lang="en-US" sz="1600" baseline="0" dirty="0"/>
              <a:t> 2017</a:t>
            </a:r>
            <a:r>
              <a:rPr lang="en-US" sz="1600" dirty="0"/>
              <a:t> (%)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Proportion (%)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169-4AC4-B544-05D0B148BD3D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69-4AC4-B544-05D0B148BD3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6169-4AC4-B544-05D0B148BD3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69-4AC4-B544-05D0B148BD3D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6169-4AC4-B544-05D0B148BD3D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69-4AC4-B544-05D0B148BD3D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169-4AC4-B544-05D0B148BD3D}"/>
              </c:ext>
            </c:extLst>
          </c:dPt>
          <c:dPt>
            <c:idx val="7"/>
            <c:invertIfNegative val="0"/>
            <c:bubble3D val="0"/>
            <c:spPr>
              <a:solidFill>
                <a:srgbClr val="00B0F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6169-4AC4-B544-05D0B148BD3D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169-4AC4-B544-05D0B148BD3D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6169-4AC4-B544-05D0B148BD3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Feuil1!$A$2:$A$11</c:f>
              <c:strCache>
                <c:ptCount val="10"/>
                <c:pt idx="0">
                  <c:v>Haïti	</c:v>
                </c:pt>
                <c:pt idx="1">
                  <c:v>République populaire démocratique de Corée</c:v>
                </c:pt>
                <c:pt idx="2">
                  <c:v>Madagascar</c:v>
                </c:pt>
                <c:pt idx="3">
                  <c:v>Libéria</c:v>
                </c:pt>
                <c:pt idx="4">
                  <c:v>Lesotho	</c:v>
                </c:pt>
                <c:pt idx="5">
                  <c:v>Tchad	</c:v>
                </c:pt>
                <c:pt idx="6">
                  <c:v>Rwanda</c:v>
                </c:pt>
                <c:pt idx="7">
                  <c:v>Mozambique</c:v>
                </c:pt>
                <c:pt idx="8">
                  <c:v>Timor-Leste</c:v>
                </c:pt>
                <c:pt idx="9">
                  <c:v>Afghanistan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48.26</c:v>
                </c:pt>
                <c:pt idx="1">
                  <c:v>47.19</c:v>
                </c:pt>
                <c:pt idx="2">
                  <c:v>41.09</c:v>
                </c:pt>
                <c:pt idx="3">
                  <c:v>38.28</c:v>
                </c:pt>
                <c:pt idx="4">
                  <c:v>38.25</c:v>
                </c:pt>
                <c:pt idx="5">
                  <c:v>37.96</c:v>
                </c:pt>
                <c:pt idx="6">
                  <c:v>35.06</c:v>
                </c:pt>
                <c:pt idx="7">
                  <c:v>32.81</c:v>
                </c:pt>
                <c:pt idx="8">
                  <c:v>32.17</c:v>
                </c:pt>
                <c:pt idx="9">
                  <c:v>28.93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69-4AC4-B544-05D0B148BD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631305279"/>
        <c:axId val="1583463567"/>
      </c:barChart>
      <c:catAx>
        <c:axId val="16313052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83463567"/>
        <c:crosses val="autoZero"/>
        <c:auto val="1"/>
        <c:lblAlgn val="ctr"/>
        <c:lblOffset val="100"/>
        <c:noMultiLvlLbl val="0"/>
      </c:catAx>
      <c:valAx>
        <c:axId val="158346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63130527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/>
              <a:t>Top 10 pays ayant</a:t>
            </a:r>
            <a:r>
              <a:rPr lang="fr-FR" sz="1600" baseline="0" dirty="0"/>
              <a:t> le plus bénéficié de l’aide alimentaire entre 2013 et 2016</a:t>
            </a:r>
            <a:endParaRPr lang="fr-FR" sz="1600" dirty="0"/>
          </a:p>
        </c:rich>
      </c:tx>
      <c:layout>
        <c:manualLayout>
          <c:xMode val="edge"/>
          <c:yMode val="edge"/>
          <c:x val="0.11617600934199759"/>
          <c:y val="2.82245443417110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4091888337313066"/>
          <c:y val="0.11799607120314258"/>
          <c:w val="0.50866242811918194"/>
          <c:h val="0.76147978397196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Disponibilité alimentaire (Kcal/personne/jour)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Feuil1!$A$2:$A$11</c:f>
              <c:strCache>
                <c:ptCount val="10"/>
                <c:pt idx="0">
                  <c:v>République arabe syrienne</c:v>
                </c:pt>
                <c:pt idx="1">
                  <c:v>Ethiopie</c:v>
                </c:pt>
                <c:pt idx="2">
                  <c:v>Yémen</c:v>
                </c:pt>
                <c:pt idx="3">
                  <c:v>Soudan du sud</c:v>
                </c:pt>
                <c:pt idx="4">
                  <c:v>Soudan</c:v>
                </c:pt>
                <c:pt idx="5">
                  <c:v>Kenya</c:v>
                </c:pt>
                <c:pt idx="6">
                  <c:v>Bangladesh</c:v>
                </c:pt>
                <c:pt idx="7">
                  <c:v>Somalie</c:v>
                </c:pt>
                <c:pt idx="8">
                  <c:v>République Démocratique du Congo</c:v>
                </c:pt>
                <c:pt idx="9">
                  <c:v>Niger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1858943000</c:v>
                </c:pt>
                <c:pt idx="1">
                  <c:v>1381294000</c:v>
                </c:pt>
                <c:pt idx="2">
                  <c:v>1206484000</c:v>
                </c:pt>
                <c:pt idx="3">
                  <c:v>695248000</c:v>
                </c:pt>
                <c:pt idx="4">
                  <c:v>669784000</c:v>
                </c:pt>
                <c:pt idx="5">
                  <c:v>552836000</c:v>
                </c:pt>
                <c:pt idx="6">
                  <c:v>348188000</c:v>
                </c:pt>
                <c:pt idx="7">
                  <c:v>292678000</c:v>
                </c:pt>
                <c:pt idx="8">
                  <c:v>288502000</c:v>
                </c:pt>
                <c:pt idx="9">
                  <c:v>276344000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09-419B-807C-26D1E6B1565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2596623"/>
        <c:axId val="15928303"/>
      </c:barChart>
      <c:catAx>
        <c:axId val="9259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28303"/>
        <c:crosses val="autoZero"/>
        <c:auto val="1"/>
        <c:lblAlgn val="ctr"/>
        <c:lblOffset val="100"/>
        <c:noMultiLvlLbl val="0"/>
      </c:catAx>
      <c:valAx>
        <c:axId val="15928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59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fr-FR" dirty="0"/>
              <a:t>Evolution</a:t>
            </a:r>
            <a:r>
              <a:rPr lang="fr-FR" baseline="0" dirty="0"/>
              <a:t> de l’aide alimentaire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fr-F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République arabe syrienne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1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Feuil1!$B$2:$B$5</c:f>
              <c:numCache>
                <c:formatCode>General</c:formatCode>
                <c:ptCount val="4"/>
                <c:pt idx="0">
                  <c:v>563566000</c:v>
                </c:pt>
                <c:pt idx="1">
                  <c:v>651870000</c:v>
                </c:pt>
                <c:pt idx="2">
                  <c:v>524949000</c:v>
                </c:pt>
                <c:pt idx="3">
                  <c:v>118558000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453-4CDA-9D3F-0B6D21F9F16B}"/>
            </c:ext>
          </c:extLst>
        </c:ser>
        <c:ser>
          <c:idx val="1"/>
          <c:order val="1"/>
          <c:tx>
            <c:strRef>
              <c:f>Feuil1!$C$1</c:f>
              <c:strCache>
                <c:ptCount val="1"/>
                <c:pt idx="0">
                  <c:v>Soudan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2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Feuil1!$C$2:$C$5</c:f>
              <c:numCache>
                <c:formatCode>General</c:formatCode>
                <c:ptCount val="4"/>
                <c:pt idx="0">
                  <c:v>330230000</c:v>
                </c:pt>
                <c:pt idx="1">
                  <c:v>321904000</c:v>
                </c:pt>
                <c:pt idx="2">
                  <c:v>17650000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453-4CDA-9D3F-0B6D21F9F16B}"/>
            </c:ext>
          </c:extLst>
        </c:ser>
        <c:ser>
          <c:idx val="2"/>
          <c:order val="2"/>
          <c:tx>
            <c:strRef>
              <c:f>Feuil1!$D$1</c:f>
              <c:strCache>
                <c:ptCount val="1"/>
                <c:pt idx="0">
                  <c:v>Soudan du sud</c:v>
                </c:pt>
              </c:strCache>
            </c:strRef>
          </c:tx>
          <c:spPr>
            <a:ln w="2222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3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Feuil1!$D$2:$D$5</c:f>
              <c:numCache>
                <c:formatCode>General</c:formatCode>
                <c:ptCount val="4"/>
                <c:pt idx="0">
                  <c:v>196330000</c:v>
                </c:pt>
                <c:pt idx="1">
                  <c:v>450610000</c:v>
                </c:pt>
                <c:pt idx="2">
                  <c:v>48308000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453-4CDA-9D3F-0B6D21F9F16B}"/>
            </c:ext>
          </c:extLst>
        </c:ser>
        <c:ser>
          <c:idx val="3"/>
          <c:order val="3"/>
          <c:tx>
            <c:strRef>
              <c:f>Feuil1!$E$1</c:f>
              <c:strCache>
                <c:ptCount val="1"/>
                <c:pt idx="0">
                  <c:v>Yémen</c:v>
                </c:pt>
              </c:strCache>
            </c:strRef>
          </c:tx>
          <c:spPr>
            <a:ln w="2222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4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Feuil1!$E$2:$E$5</c:f>
              <c:numCache>
                <c:formatCode>General</c:formatCode>
                <c:ptCount val="4"/>
                <c:pt idx="0">
                  <c:v>264764000</c:v>
                </c:pt>
                <c:pt idx="1">
                  <c:v>103840000</c:v>
                </c:pt>
                <c:pt idx="2">
                  <c:v>372306000</c:v>
                </c:pt>
                <c:pt idx="3">
                  <c:v>465574000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453-4CDA-9D3F-0B6D21F9F16B}"/>
            </c:ext>
          </c:extLst>
        </c:ser>
        <c:ser>
          <c:idx val="4"/>
          <c:order val="4"/>
          <c:tx>
            <c:strRef>
              <c:f>Feuil1!$F$1</c:f>
              <c:strCache>
                <c:ptCount val="1"/>
                <c:pt idx="0">
                  <c:v>Ethiopie</c:v>
                </c:pt>
              </c:strCache>
            </c:strRef>
          </c:tx>
          <c:spPr>
            <a:ln w="2222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chemeClr val="lt1"/>
              </a:solidFill>
              <a:ln w="15875">
                <a:solidFill>
                  <a:schemeClr val="accent5"/>
                </a:solidFill>
                <a:round/>
              </a:ln>
              <a:effectLst/>
            </c:spPr>
          </c:marker>
          <c:cat>
            <c:numRef>
              <c:f>Feuil1!$A$2:$A$5</c:f>
              <c:numCache>
                <c:formatCode>General</c:formatCode>
                <c:ptCount val="4"/>
                <c:pt idx="0">
                  <c:v>2013</c:v>
                </c:pt>
                <c:pt idx="1">
                  <c:v>2014</c:v>
                </c:pt>
                <c:pt idx="2">
                  <c:v>2015</c:v>
                </c:pt>
                <c:pt idx="3">
                  <c:v>2016</c:v>
                </c:pt>
              </c:numCache>
            </c:numRef>
          </c:cat>
          <c:val>
            <c:numRef>
              <c:f>Feuil1!$F$2:$F$5</c:f>
              <c:numCache>
                <c:formatCode>General</c:formatCode>
                <c:ptCount val="4"/>
                <c:pt idx="0">
                  <c:v>591404000</c:v>
                </c:pt>
                <c:pt idx="1">
                  <c:v>586624000</c:v>
                </c:pt>
                <c:pt idx="2">
                  <c:v>203266000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A1-4FF9-99B7-AF90653391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46647567"/>
        <c:axId val="1580785423"/>
      </c:lineChart>
      <c:catAx>
        <c:axId val="1746647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80785423"/>
        <c:crosses val="autoZero"/>
        <c:auto val="1"/>
        <c:lblAlgn val="ctr"/>
        <c:lblOffset val="100"/>
        <c:noMultiLvlLbl val="0"/>
      </c:catAx>
      <c:valAx>
        <c:axId val="1580785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74664756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/>
              <a:t>Top 10 pays ayant la plus forte disponibilité alimentaire</a:t>
            </a:r>
            <a:r>
              <a:rPr lang="fr-FR" sz="1600" baseline="0" dirty="0"/>
              <a:t> par habitant</a:t>
            </a:r>
            <a:endParaRPr lang="fr-FR" sz="1600" dirty="0"/>
          </a:p>
        </c:rich>
      </c:tx>
      <c:layout>
        <c:manualLayout>
          <c:xMode val="edge"/>
          <c:yMode val="edge"/>
          <c:x val="0.21113601896524153"/>
          <c:y val="3.55542456573443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4091888337313066"/>
          <c:y val="0.11799607120314258"/>
          <c:w val="0.50866242811918194"/>
          <c:h val="0.76147978397196325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Disponibilité alimentaire (Kcal/personne/jour)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Feuil1!$A$2:$A$11</c:f>
              <c:strCache>
                <c:ptCount val="10"/>
                <c:pt idx="0">
                  <c:v> Autriche</c:v>
                </c:pt>
                <c:pt idx="1">
                  <c:v>Belgique</c:v>
                </c:pt>
                <c:pt idx="2">
                  <c:v>Turquie</c:v>
                </c:pt>
                <c:pt idx="3">
                  <c:v>Etats-Unis d'Amérique</c:v>
                </c:pt>
                <c:pt idx="4">
                  <c:v>Israël</c:v>
                </c:pt>
                <c:pt idx="5">
                  <c:v>Irlande</c:v>
                </c:pt>
                <c:pt idx="6">
                  <c:v>Italie</c:v>
                </c:pt>
                <c:pt idx="7">
                  <c:v>Luxembourg</c:v>
                </c:pt>
                <c:pt idx="8">
                  <c:v>Egypte</c:v>
                </c:pt>
                <c:pt idx="9">
                  <c:v>Allemagne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3770</c:v>
                </c:pt>
                <c:pt idx="1">
                  <c:v>3737</c:v>
                </c:pt>
                <c:pt idx="2">
                  <c:v>3708</c:v>
                </c:pt>
                <c:pt idx="3">
                  <c:v>3682</c:v>
                </c:pt>
                <c:pt idx="4">
                  <c:v>3610</c:v>
                </c:pt>
                <c:pt idx="5">
                  <c:v>3602</c:v>
                </c:pt>
                <c:pt idx="6">
                  <c:v>3578</c:v>
                </c:pt>
                <c:pt idx="7">
                  <c:v>3540</c:v>
                </c:pt>
                <c:pt idx="8">
                  <c:v>3518</c:v>
                </c:pt>
                <c:pt idx="9">
                  <c:v>3503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3A-47B6-ABAA-9B4F62E5FD2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2596623"/>
        <c:axId val="15928303"/>
      </c:barChart>
      <c:catAx>
        <c:axId val="9259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28303"/>
        <c:crosses val="autoZero"/>
        <c:auto val="1"/>
        <c:lblAlgn val="ctr"/>
        <c:lblOffset val="100"/>
        <c:noMultiLvlLbl val="0"/>
      </c:catAx>
      <c:valAx>
        <c:axId val="15928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59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sz="1600" dirty="0"/>
              <a:t>Top</a:t>
            </a:r>
            <a:r>
              <a:rPr lang="fr-FR" sz="1600" baseline="0" dirty="0"/>
              <a:t> 10 pays ayant la plus faible d</a:t>
            </a:r>
            <a:r>
              <a:rPr lang="fr-FR" sz="1600" dirty="0"/>
              <a:t>isponibilité alimentaire par</a:t>
            </a:r>
            <a:r>
              <a:rPr lang="fr-FR" sz="1600" baseline="0" dirty="0"/>
              <a:t> habitant</a:t>
            </a:r>
            <a:endParaRPr lang="fr-FR" sz="16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0.1372884523473977"/>
          <c:y val="9.7514161865652579E-2"/>
          <c:w val="0.72348102727325181"/>
          <c:h val="0.7527751787196371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Disponibilité alimentaire (Kcal/personne/jour)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Feuil1!$A$2:$A$11</c:f>
              <c:strCache>
                <c:ptCount val="10"/>
                <c:pt idx="0">
                  <c:v>République Centrafricaine</c:v>
                </c:pt>
                <c:pt idx="1">
                  <c:v>Zambie</c:v>
                </c:pt>
                <c:pt idx="2">
                  <c:v>Madagscar</c:v>
                </c:pt>
                <c:pt idx="3">
                  <c:v>Afghanistan</c:v>
                </c:pt>
                <c:pt idx="4">
                  <c:v>Haïti</c:v>
                </c:pt>
                <c:pt idx="5">
                  <c:v>République populaire démocratique de Corée</c:v>
                </c:pt>
                <c:pt idx="6">
                  <c:v>Tchad</c:v>
                </c:pt>
                <c:pt idx="7">
                  <c:v>Zimbabwe</c:v>
                </c:pt>
                <c:pt idx="8">
                  <c:v>Ouganda</c:v>
                </c:pt>
                <c:pt idx="9">
                  <c:v>Timor-Leste</c:v>
                </c:pt>
              </c:strCache>
            </c:strRef>
          </c:cat>
          <c:val>
            <c:numRef>
              <c:f>Feuil1!$B$2:$B$11</c:f>
              <c:numCache>
                <c:formatCode>General</c:formatCode>
                <c:ptCount val="10"/>
                <c:pt idx="0">
                  <c:v>1879</c:v>
                </c:pt>
                <c:pt idx="1">
                  <c:v>1924</c:v>
                </c:pt>
                <c:pt idx="2">
                  <c:v>2056</c:v>
                </c:pt>
                <c:pt idx="3">
                  <c:v>2087</c:v>
                </c:pt>
                <c:pt idx="4">
                  <c:v>2089</c:v>
                </c:pt>
                <c:pt idx="5">
                  <c:v>2093</c:v>
                </c:pt>
                <c:pt idx="6">
                  <c:v>2109</c:v>
                </c:pt>
                <c:pt idx="7">
                  <c:v>2113</c:v>
                </c:pt>
                <c:pt idx="8">
                  <c:v>2126</c:v>
                </c:pt>
                <c:pt idx="9">
                  <c:v>2129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241-43EA-801F-B65B709B821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92596623"/>
        <c:axId val="15928303"/>
      </c:barChart>
      <c:catAx>
        <c:axId val="92596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5928303"/>
        <c:crosses val="autoZero"/>
        <c:auto val="1"/>
        <c:lblAlgn val="ctr"/>
        <c:lblOffset val="100"/>
        <c:noMultiLvlLbl val="0"/>
      </c:catAx>
      <c:valAx>
        <c:axId val="1592830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5966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Modification </a:t>
            </a:r>
            <a:r>
              <a:rPr lang="fr-FR" dirty="0" err="1"/>
              <a:t>jupiter</a:t>
            </a:r>
            <a:r>
              <a:rPr lang="fr-FR" dirty="0"/>
              <a:t> 3,7 81</a:t>
            </a:r>
            <a:endParaRPr dirty="0"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233f607d4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On peut voir que l’aide à augmenter pour le Yémen et chuté pour les 4 autres entre 2014-2015.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3" name="Google Shape;193;g2233f607d4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Dans les 2 tops 10 il y a l’Autriche, EU, Belgique, Turquie, Israël </a:t>
            </a:r>
            <a:endParaRPr dirty="0"/>
          </a:p>
        </p:txBody>
      </p:sp>
      <p:sp>
        <p:nvSpPr>
          <p:cNvPr id="200" name="Google Shape;20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Changer les données </a:t>
            </a:r>
            <a:endParaRPr dirty="0"/>
          </a:p>
        </p:txBody>
      </p:sp>
      <p:sp>
        <p:nvSpPr>
          <p:cNvPr id="207" name="Google Shape;20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Problèmes politique </a:t>
            </a:r>
            <a:endParaRPr dirty="0"/>
          </a:p>
        </p:txBody>
      </p:sp>
      <p:sp>
        <p:nvSpPr>
          <p:cNvPr id="214" name="Google Shape;2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Focus sur L’inde qui a une population qui équivaut quasiment au double de celle de la Thaïlande. Le résultat est donc corrélé par le nombre de population. </a:t>
            </a:r>
            <a:endParaRPr dirty="0"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Rajouter capture d’écran notebook éditeur de code python ?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Données nominatives (nom, prénom, groupe sanguin)  ne peuvent pas être utilisés / ça ne s’applique pas/ informations agrégées par pays et non sensible / open source ouvert à tous  </a:t>
            </a:r>
            <a:endParaRPr dirty="0"/>
          </a:p>
        </p:txBody>
      </p:sp>
      <p:sp>
        <p:nvSpPr>
          <p:cNvPr id="135" name="Google Shape;13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En prenant 2100 kcal par jour et par personne comme chiffre et en multipliant par 365 jours on obtient ce résultat. On utilise pas toutes les ressources pour la nourriture humaines. </a:t>
            </a:r>
            <a:endParaRPr dirty="0"/>
          </a:p>
        </p:txBody>
      </p:sp>
      <p:sp>
        <p:nvSpPr>
          <p:cNvPr id="150" name="Google Shape;15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Ordonner le camembert du plus grand au plus petit </a:t>
            </a:r>
            <a:endParaRPr dirty="0"/>
          </a:p>
        </p:txBody>
      </p:sp>
      <p:sp>
        <p:nvSpPr>
          <p:cNvPr id="164" name="Google Shape;16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Pour les céréales on a plus de céréales qui partent pour l’alimentation humaine que pour les animaux et 22 % pour les autres parts.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fr-FR" dirty="0"/>
              <a:t>Quasiment la moitié de la population est en sous-nutrition à Haïti et un tier en Afghanistan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/>
          <p:nvPr/>
        </p:nvSpPr>
        <p:spPr>
          <a:xfrm>
            <a:off x="0" y="-3175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panoramique avec légende">
  <p:cSld name="Image panoramique avec légende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6"/>
          <p:cNvSpPr txBox="1"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w="9525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82" name="Google Shape;82;p26"/>
          <p:cNvSpPr txBox="1">
            <a:spLocks noGrp="1"/>
          </p:cNvSpPr>
          <p:nvPr>
            <p:ph type="body" idx="1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tion avec légende">
  <p:cSld name="Citation avec légende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7"/>
          <p:cNvSpPr/>
          <p:nvPr/>
        </p:nvSpPr>
        <p:spPr>
          <a:xfrm>
            <a:off x="631697" y="1081456"/>
            <a:ext cx="6332416" cy="3239188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sz="42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7"/>
          <p:cNvSpPr txBox="1"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0" name="Google Shape;90;p27"/>
          <p:cNvSpPr txBox="1">
            <a:spLocks noGrp="1"/>
          </p:cNvSpPr>
          <p:nvPr>
            <p:ph type="body" idx="2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7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7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rte de nom">
  <p:cSld name="Carte de nom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1140884" y="2286585"/>
            <a:ext cx="4895115" cy="2503972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1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9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0"/>
          <p:cNvSpPr/>
          <p:nvPr/>
        </p:nvSpPr>
        <p:spPr>
          <a:xfrm>
            <a:off x="7669651" y="446089"/>
            <a:ext cx="4522349" cy="5414962"/>
          </a:xfrm>
          <a:custGeom>
            <a:avLst/>
            <a:gdLst/>
            <a:ahLst/>
            <a:cxnLst/>
            <a:rect l="l" t="t" r="r" b="b"/>
            <a:pathLst>
              <a:path w="2879" h="4320" extrusionOk="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30"/>
          <p:cNvSpPr txBox="1">
            <a:spLocks noGrp="1"/>
          </p:cNvSpPr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0"/>
          <p:cNvSpPr txBox="1">
            <a:spLocks noGrp="1"/>
          </p:cNvSpPr>
          <p:nvPr>
            <p:ph type="body" idx="1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112" name="Google Shape;112;p3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" name="Google Shape;24;p1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26" name="Google Shape;26;p1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/>
          <p:nvPr/>
        </p:nvSpPr>
        <p:spPr>
          <a:xfrm>
            <a:off x="0" y="1"/>
            <a:ext cx="12192000" cy="5203825"/>
          </a:xfrm>
          <a:custGeom>
            <a:avLst/>
            <a:gdLst/>
            <a:ahLst/>
            <a:cxnLst/>
            <a:rect l="l" t="t" r="r" b="b"/>
            <a:pathLst>
              <a:path w="5760" h="3278" extrusionOk="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sz="48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" name="Google Shape;38;p2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2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p2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2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3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4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uniquement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/>
          <p:nvPr/>
        </p:nvSpPr>
        <p:spPr>
          <a:xfrm>
            <a:off x="0" y="0"/>
            <a:ext cx="12192000" cy="2185988"/>
          </a:xfrm>
          <a:custGeom>
            <a:avLst/>
            <a:gdLst/>
            <a:ahLst/>
            <a:cxnLst/>
            <a:rect l="l" t="t" r="r" b="b"/>
            <a:pathLst>
              <a:path w="5760" h="1377" extrusionOk="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3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3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/>
          <p:nvPr/>
        </p:nvSpPr>
        <p:spPr>
          <a:xfrm>
            <a:off x="1073151" y="446087"/>
            <a:ext cx="3547533" cy="1814651"/>
          </a:xfrm>
          <a:custGeom>
            <a:avLst/>
            <a:gdLst/>
            <a:ahLst/>
            <a:cxnLst/>
            <a:rect l="l" t="t" r="r" b="b"/>
            <a:pathLst>
              <a:path w="3384" h="2308" extrusionOk="0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tx="0" ty="0" sx="100000" sy="100000" flip="none" algn="tl"/>
          </a:blipFill>
          <a:ln w="952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24"/>
          <p:cNvSpPr txBox="1"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1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marL="2743200" lvl="5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marL="3200400" lvl="6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marL="3657600" lvl="7" indent="-3429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marL="4114800" lvl="8" indent="-3429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body" idx="2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5"/>
          <p:cNvSpPr txBox="1"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5"/>
          <p:cNvSpPr>
            <a:spLocks noGrp="1"/>
          </p:cNvSpPr>
          <p:nvPr>
            <p:ph type="pic" idx="2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25"/>
          <p:cNvSpPr txBox="1">
            <a:spLocks noGrp="1"/>
          </p:cNvSpPr>
          <p:nvPr>
            <p:ph type="body" idx="1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dt" idx="10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ftr" idx="11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sldNum" idx="12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sz="4000" b="1" i="0" u="none" strike="noStrike" cap="non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16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EA10FE5-5EDA-FCDF-9CC9-93E84C2876FC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49913" y="66725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/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1" name="Google Shape;121;p1"/>
          <p:cNvSpPr/>
          <p:nvPr/>
        </p:nvSpPr>
        <p:spPr>
          <a:xfrm rot="-5400000">
            <a:off x="-650724" y="650724"/>
            <a:ext cx="6858000" cy="5556552"/>
          </a:xfrm>
          <a:custGeom>
            <a:avLst/>
            <a:gdLst/>
            <a:ahLst/>
            <a:cxnLst/>
            <a:rect l="l" t="t" r="r" b="b"/>
            <a:pathLst>
              <a:path w="6858000" h="5556552" extrusionOk="0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"/>
          <p:cNvSpPr txBox="1">
            <a:spLocks noGrp="1"/>
          </p:cNvSpPr>
          <p:nvPr>
            <p:ph type="subTitle" idx="1"/>
          </p:nvPr>
        </p:nvSpPr>
        <p:spPr>
          <a:xfrm>
            <a:off x="643466" y="2281574"/>
            <a:ext cx="3994015" cy="22948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Chloé Turpain</a:t>
            </a:r>
          </a:p>
          <a:p>
            <a:pPr marL="0" lvl="0" indent="0" algn="ctr" rtl="0">
              <a:spcBef>
                <a:spcPts val="1160"/>
              </a:spcBef>
              <a:spcAft>
                <a:spcPts val="0"/>
              </a:spcAft>
              <a:buSzPts val="2800"/>
              <a:buNone/>
            </a:pPr>
            <a:r>
              <a:rPr lang="fr-FR" sz="2800" dirty="0"/>
              <a:t>FAO</a:t>
            </a:r>
            <a:endParaRPr dirty="0"/>
          </a:p>
        </p:txBody>
      </p:sp>
      <p:sp>
        <p:nvSpPr>
          <p:cNvPr id="123" name="Google Shape;123;p1"/>
          <p:cNvSpPr txBox="1">
            <a:spLocks noGrp="1"/>
          </p:cNvSpPr>
          <p:nvPr>
            <p:ph type="ctrTitle"/>
          </p:nvPr>
        </p:nvSpPr>
        <p:spPr>
          <a:xfrm>
            <a:off x="5803899" y="122751"/>
            <a:ext cx="5452533" cy="330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400"/>
              <a:buFont typeface="Century Gothic"/>
              <a:buNone/>
            </a:pPr>
            <a:r>
              <a:rPr lang="fr-FR" sz="4400"/>
              <a:t>Étude sur l’alimentation dans le monde</a:t>
            </a: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F79816D-28EB-36E0-1377-0DD0F399C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99" y="2778506"/>
            <a:ext cx="5795410" cy="38626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7) Liste des 10 pays qui ont le plus bénéficié de l’aide alimentaire entre 2013 et 2016</a:t>
            </a:r>
            <a:endParaRPr dirty="0"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5C6E1593-EB99-F8CD-424E-F17BBB6A91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562288"/>
              </p:ext>
            </p:extLst>
          </p:nvPr>
        </p:nvGraphicFramePr>
        <p:xfrm>
          <a:off x="2627695" y="1445933"/>
          <a:ext cx="7677285" cy="52014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33f607d43_0_0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8) Évolution de l’aide alimentaire pour les 5 pays qui en ont le plus bénéficié entre 2013 et 2016</a:t>
            </a:r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CC76D965-127F-222F-23DB-9C3A7114BA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3239387"/>
              </p:ext>
            </p:extLst>
          </p:nvPr>
        </p:nvGraphicFramePr>
        <p:xfrm>
          <a:off x="3182706" y="1652530"/>
          <a:ext cx="7338402" cy="46428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forte disponibilité alimentaire par habitant</a:t>
            </a:r>
            <a:endParaRPr sz="3200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106FE0E2-CBB8-7FCD-F701-1D159F9437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5970050"/>
              </p:ext>
            </p:extLst>
          </p:nvPr>
        </p:nvGraphicFramePr>
        <p:xfrm>
          <a:off x="2627695" y="1445933"/>
          <a:ext cx="7623209" cy="51980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9) Liste des 10 pays qui ont la plus faible disponibilité alimentaire par habitant</a:t>
            </a:r>
            <a:endParaRPr/>
          </a:p>
        </p:txBody>
      </p:sp>
      <p:graphicFrame>
        <p:nvGraphicFramePr>
          <p:cNvPr id="2" name="Graphique 1">
            <a:extLst>
              <a:ext uri="{FF2B5EF4-FFF2-40B4-BE49-F238E27FC236}">
                <a16:creationId xmlns:a16="http://schemas.microsoft.com/office/drawing/2014/main" id="{A01ECBE3-B537-5BC0-21D7-B35B08D504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5241469"/>
              </p:ext>
            </p:extLst>
          </p:nvPr>
        </p:nvGraphicFramePr>
        <p:xfrm>
          <a:off x="1595094" y="1682953"/>
          <a:ext cx="8576110" cy="4408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10) Étude sur le manioc en Thaïlande</a:t>
            </a:r>
            <a:endParaRPr/>
          </a:p>
        </p:txBody>
      </p:sp>
      <p:sp>
        <p:nvSpPr>
          <p:cNvPr id="217" name="Google Shape;217;p13"/>
          <p:cNvSpPr txBox="1">
            <a:spLocks noGrp="1"/>
          </p:cNvSpPr>
          <p:nvPr>
            <p:ph type="body" idx="1"/>
          </p:nvPr>
        </p:nvSpPr>
        <p:spPr>
          <a:xfrm>
            <a:off x="818711" y="2222287"/>
            <a:ext cx="7626645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La part de personnes en état de sous-nutrition en Thaïlande est égale à </a:t>
            </a:r>
            <a:r>
              <a:rPr lang="fr-FR" b="1" dirty="0"/>
              <a:t>8,95 %.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La proportion de manioc exportée est de </a:t>
            </a:r>
            <a:r>
              <a:rPr lang="fr-FR" b="1" dirty="0"/>
              <a:t>83,41%.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b="1" dirty="0"/>
              <a:t>La Thaïlande exporte beaucoup plus qu’elle ne consomme de Manioc.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La disponibilité par habitant en Thaïlande est de </a:t>
            </a:r>
            <a:r>
              <a:rPr lang="fr-FR" b="1" dirty="0"/>
              <a:t>2785 Kcal/personne/jour</a:t>
            </a:r>
            <a:endParaRPr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11) Analyses complémentaires</a:t>
            </a:r>
            <a:endParaRPr sz="3200"/>
          </a:p>
        </p:txBody>
      </p:sp>
      <p:sp>
        <p:nvSpPr>
          <p:cNvPr id="224" name="Google Shape;224;p14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44176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Calcul de la proportion d’habitants en sous nutrition en Inde :</a:t>
            </a:r>
            <a:r>
              <a:rPr lang="fr-FR" b="1" dirty="0"/>
              <a:t>14,20 %</a:t>
            </a:r>
            <a:r>
              <a:rPr lang="fr-FR" dirty="0"/>
              <a:t> c’est plus que la Thaïlande qui est à </a:t>
            </a:r>
            <a:r>
              <a:rPr lang="fr-FR" b="1" dirty="0"/>
              <a:t>8,95</a:t>
            </a:r>
            <a:r>
              <a:rPr lang="fr-FR" dirty="0"/>
              <a:t> %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Population de L’inde en 2018 = </a:t>
            </a:r>
            <a:r>
              <a:rPr lang="fr-FR" b="1" dirty="0"/>
              <a:t>1 352 642 28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Population de la Thaïlande en 2018 = </a:t>
            </a:r>
            <a:r>
              <a:rPr lang="fr-FR" b="1" dirty="0"/>
              <a:t>69 428 453</a:t>
            </a:r>
            <a:r>
              <a:rPr lang="fr-FR" dirty="0"/>
              <a:t>. 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C’est quasiment </a:t>
            </a:r>
            <a:r>
              <a:rPr lang="fr-FR" b="1" dirty="0"/>
              <a:t>le double </a:t>
            </a:r>
            <a:r>
              <a:rPr lang="fr-FR" dirty="0"/>
              <a:t>de la population en Thaïlande. 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/>
              <a:t>Conclusion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On pourrait réduire </a:t>
            </a:r>
            <a:r>
              <a:rPr lang="fr-FR" b="1" dirty="0"/>
              <a:t>la sous nutrition dans le monde causé par une exportation par les pays en voie de développement</a:t>
            </a:r>
            <a:r>
              <a:rPr lang="fr-FR" dirty="0"/>
              <a:t> (Thaïlande exporte 80 pourcents de sa production de Manioc) pour servir les autres pays </a:t>
            </a:r>
            <a:r>
              <a:rPr lang="fr-FR" b="1" dirty="0"/>
              <a:t>souvent développé d’un point de vue industriel / auto suffisant sur d’autres métriques qu’alimentaire, exploitant les pays moins industriels et plus producteurs.</a:t>
            </a:r>
            <a:endParaRPr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 dirty="0"/>
              <a:t>Contexte</a:t>
            </a:r>
            <a:endParaRPr sz="3200" dirty="0"/>
          </a:p>
        </p:txBody>
      </p:sp>
      <p:sp>
        <p:nvSpPr>
          <p:cNvPr id="131" name="Google Shape;131;p2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 algn="ctr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sz="2400" dirty="0"/>
              <a:t>La </a:t>
            </a:r>
            <a:r>
              <a:rPr lang="fr-FR" sz="2400" b="1" dirty="0"/>
              <a:t>FAO</a:t>
            </a:r>
            <a:r>
              <a:rPr lang="fr-FR" sz="2400" dirty="0"/>
              <a:t> est un des organes qui composent </a:t>
            </a:r>
            <a:r>
              <a:rPr lang="fr-FR" sz="2400" b="1" dirty="0"/>
              <a:t>l’ONU</a:t>
            </a:r>
            <a:r>
              <a:rPr lang="fr-FR" sz="2400" dirty="0"/>
              <a:t> et dont l’objectif est </a:t>
            </a:r>
            <a:r>
              <a:rPr lang="fr-FR" sz="2400" b="1" dirty="0"/>
              <a:t>« d’aider à construire un monde libéré de la faim ». </a:t>
            </a:r>
          </a:p>
          <a:p>
            <a:pPr lvl="0" algn="ctr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sz="2400" dirty="0"/>
              <a:t>Notre objectif est de réaliser</a:t>
            </a:r>
            <a:r>
              <a:rPr lang="fr-FR" sz="2400" b="1" dirty="0"/>
              <a:t> une étude de grande ampleur sur le thème de l’alimentation</a:t>
            </a:r>
            <a:r>
              <a:rPr lang="fr-FR" sz="2400" dirty="0"/>
              <a:t> et plus particulièrement sur la </a:t>
            </a:r>
            <a:r>
              <a:rPr lang="fr-FR" sz="2400" b="1" dirty="0"/>
              <a:t>sous nutrition </a:t>
            </a:r>
            <a:r>
              <a:rPr lang="fr-FR" sz="2400" dirty="0"/>
              <a:t>dans le monde.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fr-FR" sz="3200"/>
              <a:t>Méthodologie de l’analyse</a:t>
            </a:r>
            <a:endParaRPr sz="3200"/>
          </a:p>
        </p:txBody>
      </p:sp>
      <p:sp>
        <p:nvSpPr>
          <p:cNvPr id="138" name="Google Shape;138;p3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J’ai utilisé les 4 différents fichiers </a:t>
            </a:r>
            <a:r>
              <a:rPr lang="fr-FR" dirty="0" err="1"/>
              <a:t>excel</a:t>
            </a:r>
            <a:r>
              <a:rPr lang="fr-FR" dirty="0"/>
              <a:t> partagés ( aide alimentaire, sous nutrition</a:t>
            </a:r>
            <a:r>
              <a:rPr lang="fr-FR"/>
              <a:t>, population) </a:t>
            </a:r>
            <a:r>
              <a:rPr lang="fr-FR" dirty="0"/>
              <a:t>afin de les explorer grâce à python dans un notebook </a:t>
            </a:r>
            <a:r>
              <a:rPr lang="fr-FR" dirty="0" err="1"/>
              <a:t>Jupyter</a:t>
            </a:r>
            <a:r>
              <a:rPr lang="fr-FR" dirty="0"/>
              <a:t>. </a:t>
            </a:r>
          </a:p>
          <a:p>
            <a:pPr marL="3429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fr-FR" dirty="0"/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La FAO est l’un des organes qui composent l’ONU. le RGPD s’applique ne s’applique pas à notre projet car ce ne sont pas des données </a:t>
            </a:r>
            <a:r>
              <a:rPr lang="fr-FR" b="1" dirty="0"/>
              <a:t>nominatives. Les données sont open-source.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2000" cy="9705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1) Proportion de personnes en état de sous-nutrition en 2017</a:t>
            </a:r>
            <a:endParaRPr sz="3200"/>
          </a:p>
        </p:txBody>
      </p:sp>
      <p:sp>
        <p:nvSpPr>
          <p:cNvPr id="2" name="Google Shape;138;p3">
            <a:extLst>
              <a:ext uri="{FF2B5EF4-FFF2-40B4-BE49-F238E27FC236}">
                <a16:creationId xmlns:a16="http://schemas.microsoft.com/office/drawing/2014/main" id="{3A3C3697-4886-BDF4-10FF-F08C7A55E1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La proportion de personnes en état de sous nutrition est de </a:t>
            </a:r>
            <a:r>
              <a:rPr lang="fr-FR" b="1" dirty="0"/>
              <a:t>7,10%.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fr-FR" dirty="0"/>
              <a:t>Ce chiffre s’explique car on ne se focalise que sur l’année 2017 et il y a des données que l’on ne possède pas comme par exemple pour l’Allemagne.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2) Nombre théorique de personnes qui pourraient être nourries en 2017</a:t>
            </a:r>
            <a:endParaRPr sz="3200"/>
          </a:p>
        </p:txBody>
      </p:sp>
      <p:sp>
        <p:nvSpPr>
          <p:cNvPr id="153" name="Google Shape;153;p5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«</a:t>
            </a:r>
            <a:r>
              <a:rPr lang="fr-FR" i="1" dirty="0"/>
              <a:t> Les besoins alimentaires d’un être humain sont évalués en moyenne à </a:t>
            </a:r>
            <a:r>
              <a:rPr lang="fr-FR" b="1" i="1" dirty="0"/>
              <a:t>2 100 kcal </a:t>
            </a:r>
            <a:r>
              <a:rPr lang="fr-FR" i="1" dirty="0"/>
              <a:t>par jour » </a:t>
            </a:r>
            <a:r>
              <a:rPr lang="fr-FR" u="sng" dirty="0"/>
              <a:t>Source : Médecins sans frontières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Le total d'être humain pouvant être nourris est de : </a:t>
            </a:r>
            <a:r>
              <a:rPr lang="fr-FR" b="1" dirty="0"/>
              <a:t>9 961 421 251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Proportion : </a:t>
            </a:r>
            <a:r>
              <a:rPr lang="fr-FR" b="1" dirty="0"/>
              <a:t>131.97 %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On peut nourrir 30% de plus que la population actuelle</a:t>
            </a:r>
            <a:r>
              <a:rPr lang="fr-FR" b="1" dirty="0"/>
              <a:t>. On produit et on exporte plus que ce que l’on consomme.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3) Nombre théorique de personnes qui pourraient être nourries uniquement avec les végétaux en 2017</a:t>
            </a:r>
            <a:endParaRPr/>
          </a:p>
        </p:txBody>
      </p:sp>
      <p:sp>
        <p:nvSpPr>
          <p:cNvPr id="160" name="Google Shape;160;p6"/>
          <p:cNvSpPr txBox="1">
            <a:spLocks noGrp="1"/>
          </p:cNvSpPr>
          <p:nvPr>
            <p:ph type="body" idx="1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Le nombre d'humains pouvant être nourris avec les végétaux s’élève à  : </a:t>
            </a:r>
            <a:r>
              <a:rPr lang="fr-FR" b="1" dirty="0"/>
              <a:t>8 219 411 529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Proportion d'humains que l'on peut nourrir avec les végétaux : </a:t>
            </a:r>
            <a:r>
              <a:rPr lang="fr-FR" b="1" dirty="0"/>
              <a:t>108.89 %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Ø"/>
            </a:pPr>
            <a:r>
              <a:rPr lang="fr-FR" dirty="0"/>
              <a:t>Par exemple en Afghanistan on produit beaucoup plus d’aliments d’origine végétale qu’animale. Les aliments d’origines végétales sont plus facile à produire dans ces pays.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 dirty="0"/>
              <a:t>4) Répartition de la disponibilité intérieure</a:t>
            </a:r>
            <a:endParaRPr dirty="0"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875FD4F1-AB0E-312D-7809-3EAA9B9469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3295981"/>
              </p:ext>
            </p:extLst>
          </p:nvPr>
        </p:nvGraphicFramePr>
        <p:xfrm>
          <a:off x="2829895" y="1551756"/>
          <a:ext cx="6909015" cy="46938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5) Part de l’utilisation des principales céréales entre l’alimentation humaine et animale</a:t>
            </a:r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A6EC1354-EA5A-CE8F-AE38-4195BA98D6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6995294"/>
              </p:ext>
            </p:extLst>
          </p:nvPr>
        </p:nvGraphicFramePr>
        <p:xfrm>
          <a:off x="2023967" y="1548345"/>
          <a:ext cx="8893747" cy="4763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</a:pPr>
            <a:r>
              <a:rPr lang="fr-FR" sz="3200"/>
              <a:t>6) Liste des 10 pays où la proportion de personnes en état de sous-nutrition est la plus forte en </a:t>
            </a:r>
            <a:r>
              <a:rPr lang="fr-FR" sz="3200">
                <a:solidFill>
                  <a:schemeClr val="lt1"/>
                </a:solidFill>
              </a:rPr>
              <a:t>2017</a:t>
            </a:r>
            <a:endParaRPr/>
          </a:p>
        </p:txBody>
      </p:sp>
      <p:graphicFrame>
        <p:nvGraphicFramePr>
          <p:cNvPr id="4" name="Graphique 3">
            <a:extLst>
              <a:ext uri="{FF2B5EF4-FFF2-40B4-BE49-F238E27FC236}">
                <a16:creationId xmlns:a16="http://schemas.microsoft.com/office/drawing/2014/main" id="{9C52EFD9-DD7A-B308-83EA-287D8770E1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510223"/>
              </p:ext>
            </p:extLst>
          </p:nvPr>
        </p:nvGraphicFramePr>
        <p:xfrm>
          <a:off x="1652530" y="1677850"/>
          <a:ext cx="9595691" cy="42492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Entre guillemets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875</Words>
  <Application>Microsoft Office PowerPoint</Application>
  <PresentationFormat>Grand écran</PresentationFormat>
  <Paragraphs>61</Paragraphs>
  <Slides>16</Slides>
  <Notes>16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Wingdings</vt:lpstr>
      <vt:lpstr>Arial</vt:lpstr>
      <vt:lpstr>Century Gothic</vt:lpstr>
      <vt:lpstr>Helvetica 75 Bold</vt:lpstr>
      <vt:lpstr>Calibri</vt:lpstr>
      <vt:lpstr>Noto Sans Symbols</vt:lpstr>
      <vt:lpstr>Entre guillemets</vt:lpstr>
      <vt:lpstr>Étude sur l’alimentation dans le monde</vt:lpstr>
      <vt:lpstr>Contexte</vt:lpstr>
      <vt:lpstr>Méthodologie de l’analyse</vt:lpstr>
      <vt:lpstr>1) Proportion de personnes en état de sous-nutrition en 2017</vt:lpstr>
      <vt:lpstr>2) Nombre théorique de personnes qui pourraient être nourries en 2017</vt:lpstr>
      <vt:lpstr>3) Nombre théorique de personnes qui pourraient être nourries uniquement avec les végétaux en 2017</vt:lpstr>
      <vt:lpstr>4) Répartition de la disponibilité intérieure</vt:lpstr>
      <vt:lpstr>5) Part de l’utilisation des principales céréales entre l’alimentation humaine et animale</vt:lpstr>
      <vt:lpstr>6) Liste des 10 pays où la proportion de personnes en état de sous-nutrition est la plus forte en 2017</vt:lpstr>
      <vt:lpstr>7) Liste des 10 pays qui ont le plus bénéficié de l’aide alimentaire entre 2013 et 2016</vt:lpstr>
      <vt:lpstr>8) Évolution de l’aide alimentaire pour les 5 pays qui en ont le plus bénéficié entre 2013 et 2016</vt:lpstr>
      <vt:lpstr>9) Liste des 10 pays qui ont la plus forte disponibilité alimentaire par habitant</vt:lpstr>
      <vt:lpstr>9) Liste des 10 pays qui ont la plus faible disponibilité alimentaire par habitant</vt:lpstr>
      <vt:lpstr>10) Étude sur le manioc en Thaïlande</vt:lpstr>
      <vt:lpstr>11) Analyses complémentaires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Étude sur l’alimentation dans le monde</dc:title>
  <dc:creator>JeY jEy</dc:creator>
  <cp:lastModifiedBy>TURPAIN Chloe DOGSE</cp:lastModifiedBy>
  <cp:revision>5</cp:revision>
  <dcterms:created xsi:type="dcterms:W3CDTF">2023-03-17T20:58:30Z</dcterms:created>
  <dcterms:modified xsi:type="dcterms:W3CDTF">2024-03-17T17:15:27Z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ClassificationContentMarkingFooterLocations">
    <vt:lpwstr>Entre guillemets:3</vt:lpwstr>
  </property>
  <property fmtid="{D5CDD505-2E9C-101B-9397-08002B2CF9AE}" pid="4" name="ClassificationContentMarkingFooterText">
    <vt:lpwstr>Orange Restricted</vt:lpwstr>
  </property>
</Properties>
</file>