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410" r:id="rId5"/>
    <p:sldId id="383" r:id="rId6"/>
    <p:sldId id="391" r:id="rId7"/>
    <p:sldId id="411" r:id="rId8"/>
    <p:sldId id="418" r:id="rId9"/>
    <p:sldId id="421" r:id="rId10"/>
    <p:sldId id="412" r:id="rId11"/>
    <p:sldId id="413" r:id="rId12"/>
    <p:sldId id="420" r:id="rId13"/>
    <p:sldId id="417" r:id="rId14"/>
    <p:sldId id="414" r:id="rId15"/>
    <p:sldId id="415" r:id="rId16"/>
    <p:sldId id="416" r:id="rId17"/>
    <p:sldId id="422" r:id="rId18"/>
    <p:sldId id="423" r:id="rId19"/>
    <p:sldId id="419" r:id="rId20"/>
    <p:sldId id="424" r:id="rId21"/>
    <p:sldId id="398" r:id="rId22"/>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747" autoAdjust="0"/>
  </p:normalViewPr>
  <p:slideViewPr>
    <p:cSldViewPr snapToGrid="0">
      <p:cViewPr varScale="1">
        <p:scale>
          <a:sx n="89" d="100"/>
          <a:sy n="89" d="100"/>
        </p:scale>
        <p:origin x="14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36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RPAIN Chloe DOGSE" userId="2923c2fb-d5a0-4161-b4b4-9335b6f7b295" providerId="ADAL" clId="{7883DCAE-9BF2-47F1-A344-BBD8F8CC5582}"/>
    <pc:docChg chg="modSld">
      <pc:chgData name="TURPAIN Chloe DOGSE" userId="2923c2fb-d5a0-4161-b4b4-9335b6f7b295" providerId="ADAL" clId="{7883DCAE-9BF2-47F1-A344-BBD8F8CC5582}" dt="2024-11-27T08:40:12.054" v="16" actId="20577"/>
      <pc:docMkLst>
        <pc:docMk/>
      </pc:docMkLst>
      <pc:sldChg chg="modSp mod">
        <pc:chgData name="TURPAIN Chloe DOGSE" userId="2923c2fb-d5a0-4161-b4b4-9335b6f7b295" providerId="ADAL" clId="{7883DCAE-9BF2-47F1-A344-BBD8F8CC5582}" dt="2024-11-26T10:08:29.585" v="1" actId="20577"/>
        <pc:sldMkLst>
          <pc:docMk/>
          <pc:sldMk cId="3200312026" sldId="391"/>
        </pc:sldMkLst>
        <pc:spChg chg="mod">
          <ac:chgData name="TURPAIN Chloe DOGSE" userId="2923c2fb-d5a0-4161-b4b4-9335b6f7b295" providerId="ADAL" clId="{7883DCAE-9BF2-47F1-A344-BBD8F8CC5582}" dt="2024-11-26T10:08:29.585" v="1" actId="20577"/>
          <ac:spMkLst>
            <pc:docMk/>
            <pc:sldMk cId="3200312026" sldId="391"/>
            <ac:spMk id="7" creationId="{F70BD87D-F7DA-961B-4024-A354DC87D168}"/>
          </ac:spMkLst>
        </pc:spChg>
      </pc:sldChg>
      <pc:sldChg chg="modSp mod">
        <pc:chgData name="TURPAIN Chloe DOGSE" userId="2923c2fb-d5a0-4161-b4b4-9335b6f7b295" providerId="ADAL" clId="{7883DCAE-9BF2-47F1-A344-BBD8F8CC5582}" dt="2024-11-27T08:40:12.054" v="16" actId="20577"/>
        <pc:sldMkLst>
          <pc:docMk/>
          <pc:sldMk cId="345205951" sldId="420"/>
        </pc:sldMkLst>
        <pc:spChg chg="mod">
          <ac:chgData name="TURPAIN Chloe DOGSE" userId="2923c2fb-d5a0-4161-b4b4-9335b6f7b295" providerId="ADAL" clId="{7883DCAE-9BF2-47F1-A344-BBD8F8CC5582}" dt="2024-11-27T08:40:12.054" v="16" actId="20577"/>
          <ac:spMkLst>
            <pc:docMk/>
            <pc:sldMk cId="345205951" sldId="420"/>
            <ac:spMk id="2" creationId="{A6983B19-3B78-52D7-95D5-267B28E058C9}"/>
          </ac:spMkLst>
        </pc:spChg>
      </pc:sldChg>
      <pc:sldChg chg="modSp mod">
        <pc:chgData name="TURPAIN Chloe DOGSE" userId="2923c2fb-d5a0-4161-b4b4-9335b6f7b295" providerId="ADAL" clId="{7883DCAE-9BF2-47F1-A344-BBD8F8CC5582}" dt="2024-11-26T10:16:06.786" v="4" actId="20577"/>
        <pc:sldMkLst>
          <pc:docMk/>
          <pc:sldMk cId="3441784188" sldId="424"/>
        </pc:sldMkLst>
        <pc:spChg chg="mod">
          <ac:chgData name="TURPAIN Chloe DOGSE" userId="2923c2fb-d5a0-4161-b4b4-9335b6f7b295" providerId="ADAL" clId="{7883DCAE-9BF2-47F1-A344-BBD8F8CC5582}" dt="2024-11-26T10:16:06.786" v="4" actId="20577"/>
          <ac:spMkLst>
            <pc:docMk/>
            <pc:sldMk cId="3441784188" sldId="424"/>
            <ac:spMk id="3" creationId="{DE5531E0-CE6B-9191-8FA0-064B17DEE170}"/>
          </ac:spMkLst>
        </pc:spChg>
      </pc:sldChg>
    </pc:docChg>
  </pc:docChgLst>
  <pc:docChgLst>
    <pc:chgData name="TURPAIN Chloe DOGSE" userId="2923c2fb-d5a0-4161-b4b4-9335b6f7b295" providerId="ADAL" clId="{FFCE01D8-7D00-473D-836E-3FD3728AC640}"/>
    <pc:docChg chg="undo redo custSel addSld delSld modSld sldOrd">
      <pc:chgData name="TURPAIN Chloe DOGSE" userId="2923c2fb-d5a0-4161-b4b4-9335b6f7b295" providerId="ADAL" clId="{FFCE01D8-7D00-473D-836E-3FD3728AC640}" dt="2024-11-20T10:14:03.749" v="4892" actId="207"/>
      <pc:docMkLst>
        <pc:docMk/>
      </pc:docMkLst>
      <pc:sldChg chg="modSp mod">
        <pc:chgData name="TURPAIN Chloe DOGSE" userId="2923c2fb-d5a0-4161-b4b4-9335b6f7b295" providerId="ADAL" clId="{FFCE01D8-7D00-473D-836E-3FD3728AC640}" dt="2024-10-16T12:10:38.370" v="1964" actId="20578"/>
        <pc:sldMkLst>
          <pc:docMk/>
          <pc:sldMk cId="3346685798" sldId="383"/>
        </pc:sldMkLst>
        <pc:spChg chg="mod">
          <ac:chgData name="TURPAIN Chloe DOGSE" userId="2923c2fb-d5a0-4161-b4b4-9335b6f7b295" providerId="ADAL" clId="{FFCE01D8-7D00-473D-836E-3FD3728AC640}" dt="2024-10-14T14:29:31.849" v="10" actId="20577"/>
          <ac:spMkLst>
            <pc:docMk/>
            <pc:sldMk cId="3346685798" sldId="383"/>
            <ac:spMk id="2" creationId="{B530BF65-C84B-45C3-72CA-AFDA68851174}"/>
          </ac:spMkLst>
        </pc:spChg>
        <pc:spChg chg="mod">
          <ac:chgData name="TURPAIN Chloe DOGSE" userId="2923c2fb-d5a0-4161-b4b4-9335b6f7b295" providerId="ADAL" clId="{FFCE01D8-7D00-473D-836E-3FD3728AC640}" dt="2024-10-16T12:10:38.370" v="1964" actId="20578"/>
          <ac:spMkLst>
            <pc:docMk/>
            <pc:sldMk cId="3346685798" sldId="383"/>
            <ac:spMk id="3" creationId="{3B8EBC2C-6DD7-5003-38EB-40753046FE8C}"/>
          </ac:spMkLst>
        </pc:spChg>
      </pc:sldChg>
      <pc:sldChg chg="del">
        <pc:chgData name="TURPAIN Chloe DOGSE" userId="2923c2fb-d5a0-4161-b4b4-9335b6f7b295" providerId="ADAL" clId="{FFCE01D8-7D00-473D-836E-3FD3728AC640}" dt="2024-10-14T14:29:12.425" v="1" actId="2696"/>
        <pc:sldMkLst>
          <pc:docMk/>
          <pc:sldMk cId="1440871986" sldId="389"/>
        </pc:sldMkLst>
      </pc:sldChg>
      <pc:sldChg chg="modSp mod">
        <pc:chgData name="TURPAIN Chloe DOGSE" userId="2923c2fb-d5a0-4161-b4b4-9335b6f7b295" providerId="ADAL" clId="{FFCE01D8-7D00-473D-836E-3FD3728AC640}" dt="2024-10-14T14:42:15.035" v="478"/>
        <pc:sldMkLst>
          <pc:docMk/>
          <pc:sldMk cId="3200312026" sldId="391"/>
        </pc:sldMkLst>
        <pc:spChg chg="mod">
          <ac:chgData name="TURPAIN Chloe DOGSE" userId="2923c2fb-d5a0-4161-b4b4-9335b6f7b295" providerId="ADAL" clId="{FFCE01D8-7D00-473D-836E-3FD3728AC640}" dt="2024-10-14T14:31:33.305" v="211" actId="20577"/>
          <ac:spMkLst>
            <pc:docMk/>
            <pc:sldMk cId="3200312026" sldId="391"/>
            <ac:spMk id="3" creationId="{545D3755-C3E2-975E-DE68-CDECC4B526EC}"/>
          </ac:spMkLst>
        </pc:spChg>
        <pc:spChg chg="mod">
          <ac:chgData name="TURPAIN Chloe DOGSE" userId="2923c2fb-d5a0-4161-b4b4-9335b6f7b295" providerId="ADAL" clId="{FFCE01D8-7D00-473D-836E-3FD3728AC640}" dt="2024-10-14T14:42:15.035" v="478"/>
          <ac:spMkLst>
            <pc:docMk/>
            <pc:sldMk cId="3200312026" sldId="391"/>
            <ac:spMk id="7" creationId="{F70BD87D-F7DA-961B-4024-A354DC87D168}"/>
          </ac:spMkLst>
        </pc:spChg>
      </pc:sldChg>
      <pc:sldChg chg="del">
        <pc:chgData name="TURPAIN Chloe DOGSE" userId="2923c2fb-d5a0-4161-b4b4-9335b6f7b295" providerId="ADAL" clId="{FFCE01D8-7D00-473D-836E-3FD3728AC640}" dt="2024-10-14T14:36:49.614" v="404" actId="2696"/>
        <pc:sldMkLst>
          <pc:docMk/>
          <pc:sldMk cId="2039059756" sldId="397"/>
        </pc:sldMkLst>
      </pc:sldChg>
      <pc:sldChg chg="delSp modSp mod">
        <pc:chgData name="TURPAIN Chloe DOGSE" userId="2923c2fb-d5a0-4161-b4b4-9335b6f7b295" providerId="ADAL" clId="{FFCE01D8-7D00-473D-836E-3FD3728AC640}" dt="2024-10-15T09:09:00.655" v="683" actId="478"/>
        <pc:sldMkLst>
          <pc:docMk/>
          <pc:sldMk cId="4261132419" sldId="398"/>
        </pc:sldMkLst>
        <pc:spChg chg="del mod">
          <ac:chgData name="TURPAIN Chloe DOGSE" userId="2923c2fb-d5a0-4161-b4b4-9335b6f7b295" providerId="ADAL" clId="{FFCE01D8-7D00-473D-836E-3FD3728AC640}" dt="2024-10-15T09:09:00.655" v="683" actId="478"/>
          <ac:spMkLst>
            <pc:docMk/>
            <pc:sldMk cId="4261132419" sldId="398"/>
            <ac:spMk id="3" creationId="{8BE734F0-2DDD-AF70-F13D-F9E4C1929411}"/>
          </ac:spMkLst>
        </pc:spChg>
      </pc:sldChg>
      <pc:sldChg chg="modSp del mod ord">
        <pc:chgData name="TURPAIN Chloe DOGSE" userId="2923c2fb-d5a0-4161-b4b4-9335b6f7b295" providerId="ADAL" clId="{FFCE01D8-7D00-473D-836E-3FD3728AC640}" dt="2024-10-15T09:08:19.612" v="678" actId="2696"/>
        <pc:sldMkLst>
          <pc:docMk/>
          <pc:sldMk cId="752428618" sldId="403"/>
        </pc:sldMkLst>
        <pc:graphicFrameChg chg="modGraphic">
          <ac:chgData name="TURPAIN Chloe DOGSE" userId="2923c2fb-d5a0-4161-b4b4-9335b6f7b295" providerId="ADAL" clId="{FFCE01D8-7D00-473D-836E-3FD3728AC640}" dt="2024-10-15T08:51:38.647" v="677" actId="20577"/>
          <ac:graphicFrameMkLst>
            <pc:docMk/>
            <pc:sldMk cId="752428618" sldId="403"/>
            <ac:graphicFrameMk id="4" creationId="{4D1FB21E-CCFB-8E64-064C-DB8195F86847}"/>
          </ac:graphicFrameMkLst>
        </pc:graphicFrameChg>
      </pc:sldChg>
      <pc:sldChg chg="del">
        <pc:chgData name="TURPAIN Chloe DOGSE" userId="2923c2fb-d5a0-4161-b4b4-9335b6f7b295" providerId="ADAL" clId="{FFCE01D8-7D00-473D-836E-3FD3728AC640}" dt="2024-10-15T09:08:49.301" v="680" actId="2696"/>
        <pc:sldMkLst>
          <pc:docMk/>
          <pc:sldMk cId="1850768898" sldId="404"/>
        </pc:sldMkLst>
      </pc:sldChg>
      <pc:sldChg chg="del">
        <pc:chgData name="TURPAIN Chloe DOGSE" userId="2923c2fb-d5a0-4161-b4b4-9335b6f7b295" providerId="ADAL" clId="{FFCE01D8-7D00-473D-836E-3FD3728AC640}" dt="2024-10-15T09:08:53.061" v="681" actId="2696"/>
        <pc:sldMkLst>
          <pc:docMk/>
          <pc:sldMk cId="4127695141" sldId="405"/>
        </pc:sldMkLst>
      </pc:sldChg>
      <pc:sldChg chg="del">
        <pc:chgData name="TURPAIN Chloe DOGSE" userId="2923c2fb-d5a0-4161-b4b4-9335b6f7b295" providerId="ADAL" clId="{FFCE01D8-7D00-473D-836E-3FD3728AC640}" dt="2024-10-14T14:38:40.040" v="435" actId="2696"/>
        <pc:sldMkLst>
          <pc:docMk/>
          <pc:sldMk cId="298364507" sldId="406"/>
        </pc:sldMkLst>
      </pc:sldChg>
      <pc:sldChg chg="del">
        <pc:chgData name="TURPAIN Chloe DOGSE" userId="2923c2fb-d5a0-4161-b4b4-9335b6f7b295" providerId="ADAL" clId="{FFCE01D8-7D00-473D-836E-3FD3728AC640}" dt="2024-10-15T09:08:45.191" v="679" actId="2696"/>
        <pc:sldMkLst>
          <pc:docMk/>
          <pc:sldMk cId="3088225330" sldId="407"/>
        </pc:sldMkLst>
      </pc:sldChg>
      <pc:sldChg chg="del">
        <pc:chgData name="TURPAIN Chloe DOGSE" userId="2923c2fb-d5a0-4161-b4b4-9335b6f7b295" providerId="ADAL" clId="{FFCE01D8-7D00-473D-836E-3FD3728AC640}" dt="2024-10-14T14:49:18.892" v="530" actId="2696"/>
        <pc:sldMkLst>
          <pc:docMk/>
          <pc:sldMk cId="888484295" sldId="408"/>
        </pc:sldMkLst>
      </pc:sldChg>
      <pc:sldChg chg="del">
        <pc:chgData name="TURPAIN Chloe DOGSE" userId="2923c2fb-d5a0-4161-b4b4-9335b6f7b295" providerId="ADAL" clId="{FFCE01D8-7D00-473D-836E-3FD3728AC640}" dt="2024-10-14T14:29:09.090" v="0" actId="2696"/>
        <pc:sldMkLst>
          <pc:docMk/>
          <pc:sldMk cId="2249372667" sldId="409"/>
        </pc:sldMkLst>
      </pc:sldChg>
      <pc:sldChg chg="new del">
        <pc:chgData name="TURPAIN Chloe DOGSE" userId="2923c2fb-d5a0-4161-b4b4-9335b6f7b295" providerId="ADAL" clId="{FFCE01D8-7D00-473D-836E-3FD3728AC640}" dt="2024-10-14T14:37:01.543" v="406" actId="2696"/>
        <pc:sldMkLst>
          <pc:docMk/>
          <pc:sldMk cId="3035659316" sldId="411"/>
        </pc:sldMkLst>
      </pc:sldChg>
      <pc:sldChg chg="addSp delSp modSp new mod">
        <pc:chgData name="TURPAIN Chloe DOGSE" userId="2923c2fb-d5a0-4161-b4b4-9335b6f7b295" providerId="ADAL" clId="{FFCE01D8-7D00-473D-836E-3FD3728AC640}" dt="2024-10-14T14:40:57.185" v="442"/>
        <pc:sldMkLst>
          <pc:docMk/>
          <pc:sldMk cId="3100244646" sldId="411"/>
        </pc:sldMkLst>
        <pc:spChg chg="mod">
          <ac:chgData name="TURPAIN Chloe DOGSE" userId="2923c2fb-d5a0-4161-b4b4-9335b6f7b295" providerId="ADAL" clId="{FFCE01D8-7D00-473D-836E-3FD3728AC640}" dt="2024-10-14T14:40:57.185" v="442"/>
          <ac:spMkLst>
            <pc:docMk/>
            <pc:sldMk cId="3100244646" sldId="411"/>
            <ac:spMk id="2" creationId="{E280600F-2109-B5FE-F58C-CB89E6E781D2}"/>
          </ac:spMkLst>
        </pc:spChg>
        <pc:spChg chg="del">
          <ac:chgData name="TURPAIN Chloe DOGSE" userId="2923c2fb-d5a0-4161-b4b4-9335b6f7b295" providerId="ADAL" clId="{FFCE01D8-7D00-473D-836E-3FD3728AC640}" dt="2024-10-14T14:40:36.867" v="437" actId="478"/>
          <ac:spMkLst>
            <pc:docMk/>
            <pc:sldMk cId="3100244646" sldId="411"/>
            <ac:spMk id="3" creationId="{CCC6EA0E-E092-F3E9-645C-748FB97AA045}"/>
          </ac:spMkLst>
        </pc:spChg>
        <pc:picChg chg="add mod">
          <ac:chgData name="TURPAIN Chloe DOGSE" userId="2923c2fb-d5a0-4161-b4b4-9335b6f7b295" providerId="ADAL" clId="{FFCE01D8-7D00-473D-836E-3FD3728AC640}" dt="2024-10-14T14:40:47.726" v="441" actId="1076"/>
          <ac:picMkLst>
            <pc:docMk/>
            <pc:sldMk cId="3100244646" sldId="411"/>
            <ac:picMk id="5" creationId="{EA9B43F8-B0E4-0D15-5599-6CCD3C126171}"/>
          </ac:picMkLst>
        </pc:picChg>
      </pc:sldChg>
      <pc:sldChg chg="add del">
        <pc:chgData name="TURPAIN Chloe DOGSE" userId="2923c2fb-d5a0-4161-b4b4-9335b6f7b295" providerId="ADAL" clId="{FFCE01D8-7D00-473D-836E-3FD3728AC640}" dt="2024-10-14T14:37:21.239" v="408" actId="2696"/>
        <pc:sldMkLst>
          <pc:docMk/>
          <pc:sldMk cId="4186269738" sldId="411"/>
        </pc:sldMkLst>
      </pc:sldChg>
      <pc:sldChg chg="addSp delSp modSp add mod">
        <pc:chgData name="TURPAIN Chloe DOGSE" userId="2923c2fb-d5a0-4161-b4b4-9335b6f7b295" providerId="ADAL" clId="{FFCE01D8-7D00-473D-836E-3FD3728AC640}" dt="2024-10-16T10:24:45.084" v="1442" actId="14100"/>
        <pc:sldMkLst>
          <pc:docMk/>
          <pc:sldMk cId="1847891482" sldId="412"/>
        </pc:sldMkLst>
        <pc:spChg chg="mod">
          <ac:chgData name="TURPAIN Chloe DOGSE" userId="2923c2fb-d5a0-4161-b4b4-9335b6f7b295" providerId="ADAL" clId="{FFCE01D8-7D00-473D-836E-3FD3728AC640}" dt="2024-10-16T10:24:39.274" v="1441" actId="20577"/>
          <ac:spMkLst>
            <pc:docMk/>
            <pc:sldMk cId="1847891482" sldId="412"/>
            <ac:spMk id="2" creationId="{E280600F-2109-B5FE-F58C-CB89E6E781D2}"/>
          </ac:spMkLst>
        </pc:spChg>
        <pc:picChg chg="add del mod">
          <ac:chgData name="TURPAIN Chloe DOGSE" userId="2923c2fb-d5a0-4161-b4b4-9335b6f7b295" providerId="ADAL" clId="{FFCE01D8-7D00-473D-836E-3FD3728AC640}" dt="2024-10-16T10:23:24.428" v="1382" actId="478"/>
          <ac:picMkLst>
            <pc:docMk/>
            <pc:sldMk cId="1847891482" sldId="412"/>
            <ac:picMk id="4" creationId="{9A2FD801-5C12-C18A-1DD0-A73A9754AE77}"/>
          </ac:picMkLst>
        </pc:picChg>
        <pc:picChg chg="add mod">
          <ac:chgData name="TURPAIN Chloe DOGSE" userId="2923c2fb-d5a0-4161-b4b4-9335b6f7b295" providerId="ADAL" clId="{FFCE01D8-7D00-473D-836E-3FD3728AC640}" dt="2024-10-16T10:24:45.084" v="1442" actId="14100"/>
          <ac:picMkLst>
            <pc:docMk/>
            <pc:sldMk cId="1847891482" sldId="412"/>
            <ac:picMk id="5" creationId="{7879295C-530B-0A43-B517-3D22C142A9DD}"/>
          </ac:picMkLst>
        </pc:picChg>
        <pc:picChg chg="del">
          <ac:chgData name="TURPAIN Chloe DOGSE" userId="2923c2fb-d5a0-4161-b4b4-9335b6f7b295" providerId="ADAL" clId="{FFCE01D8-7D00-473D-836E-3FD3728AC640}" dt="2024-10-14T14:49:52.944" v="580" actId="478"/>
          <ac:picMkLst>
            <pc:docMk/>
            <pc:sldMk cId="1847891482" sldId="412"/>
            <ac:picMk id="5" creationId="{EA9B43F8-B0E4-0D15-5599-6CCD3C126171}"/>
          </ac:picMkLst>
        </pc:picChg>
      </pc:sldChg>
      <pc:sldChg chg="addSp delSp modSp new mod">
        <pc:chgData name="TURPAIN Chloe DOGSE" userId="2923c2fb-d5a0-4161-b4b4-9335b6f7b295" providerId="ADAL" clId="{FFCE01D8-7D00-473D-836E-3FD3728AC640}" dt="2024-10-16T10:29:51.776" v="1520" actId="1076"/>
        <pc:sldMkLst>
          <pc:docMk/>
          <pc:sldMk cId="2817431591" sldId="413"/>
        </pc:sldMkLst>
        <pc:spChg chg="mod">
          <ac:chgData name="TURPAIN Chloe DOGSE" userId="2923c2fb-d5a0-4161-b4b4-9335b6f7b295" providerId="ADAL" clId="{FFCE01D8-7D00-473D-836E-3FD3728AC640}" dt="2024-10-16T10:21:40.123" v="1363" actId="1076"/>
          <ac:spMkLst>
            <pc:docMk/>
            <pc:sldMk cId="2817431591" sldId="413"/>
            <ac:spMk id="2" creationId="{F151D8D2-373D-1066-CFE0-D46FC933A039}"/>
          </ac:spMkLst>
        </pc:spChg>
        <pc:spChg chg="del">
          <ac:chgData name="TURPAIN Chloe DOGSE" userId="2923c2fb-d5a0-4161-b4b4-9335b6f7b295" providerId="ADAL" clId="{FFCE01D8-7D00-473D-836E-3FD3728AC640}" dt="2024-10-15T09:19:05.169" v="695" actId="478"/>
          <ac:spMkLst>
            <pc:docMk/>
            <pc:sldMk cId="2817431591" sldId="413"/>
            <ac:spMk id="3" creationId="{F0D371B6-DD2A-3AC4-A384-F4532FD18F5B}"/>
          </ac:spMkLst>
        </pc:spChg>
        <pc:spChg chg="add del mod ord">
          <ac:chgData name="TURPAIN Chloe DOGSE" userId="2923c2fb-d5a0-4161-b4b4-9335b6f7b295" providerId="ADAL" clId="{FFCE01D8-7D00-473D-836E-3FD3728AC640}" dt="2024-10-16T10:22:11.697" v="1381" actId="478"/>
          <ac:spMkLst>
            <pc:docMk/>
            <pc:sldMk cId="2817431591" sldId="413"/>
            <ac:spMk id="8" creationId="{BA076CAE-C78F-55A8-5D47-01F7B2D374F9}"/>
          </ac:spMkLst>
        </pc:spChg>
        <pc:spChg chg="add mod ord">
          <ac:chgData name="TURPAIN Chloe DOGSE" userId="2923c2fb-d5a0-4161-b4b4-9335b6f7b295" providerId="ADAL" clId="{FFCE01D8-7D00-473D-836E-3FD3728AC640}" dt="2024-10-16T08:35:20.644" v="1227" actId="14100"/>
          <ac:spMkLst>
            <pc:docMk/>
            <pc:sldMk cId="2817431591" sldId="413"/>
            <ac:spMk id="9" creationId="{2419CCD4-54A8-044C-3E1E-4FE3B7EB5C6F}"/>
          </ac:spMkLst>
        </pc:spChg>
        <pc:spChg chg="add mod">
          <ac:chgData name="TURPAIN Chloe DOGSE" userId="2923c2fb-d5a0-4161-b4b4-9335b6f7b295" providerId="ADAL" clId="{FFCE01D8-7D00-473D-836E-3FD3728AC640}" dt="2024-10-16T10:29:51.776" v="1520" actId="1076"/>
          <ac:spMkLst>
            <pc:docMk/>
            <pc:sldMk cId="2817431591" sldId="413"/>
            <ac:spMk id="13" creationId="{DFF1E764-9CC9-D449-4D2A-4550DE4634D3}"/>
          </ac:spMkLst>
        </pc:spChg>
        <pc:picChg chg="add mod modCrop">
          <ac:chgData name="TURPAIN Chloe DOGSE" userId="2923c2fb-d5a0-4161-b4b4-9335b6f7b295" providerId="ADAL" clId="{FFCE01D8-7D00-473D-836E-3FD3728AC640}" dt="2024-10-16T08:34:12.245" v="1211" actId="1076"/>
          <ac:picMkLst>
            <pc:docMk/>
            <pc:sldMk cId="2817431591" sldId="413"/>
            <ac:picMk id="4" creationId="{B6FFD1B8-0802-5C27-095B-B8022130861F}"/>
          </ac:picMkLst>
        </pc:picChg>
        <pc:picChg chg="add del mod">
          <ac:chgData name="TURPAIN Chloe DOGSE" userId="2923c2fb-d5a0-4161-b4b4-9335b6f7b295" providerId="ADAL" clId="{FFCE01D8-7D00-473D-836E-3FD3728AC640}" dt="2024-10-16T08:29:21.132" v="1165" actId="478"/>
          <ac:picMkLst>
            <pc:docMk/>
            <pc:sldMk cId="2817431591" sldId="413"/>
            <ac:picMk id="5" creationId="{A758839B-B15B-DFEB-469A-2A833409CCB1}"/>
          </ac:picMkLst>
        </pc:picChg>
        <pc:picChg chg="add del mod modCrop">
          <ac:chgData name="TURPAIN Chloe DOGSE" userId="2923c2fb-d5a0-4161-b4b4-9335b6f7b295" providerId="ADAL" clId="{FFCE01D8-7D00-473D-836E-3FD3728AC640}" dt="2024-10-16T10:21:34.767" v="1361" actId="478"/>
          <ac:picMkLst>
            <pc:docMk/>
            <pc:sldMk cId="2817431591" sldId="413"/>
            <ac:picMk id="7" creationId="{4196D4A5-1144-F71B-E718-AAEF7D7E9229}"/>
          </ac:picMkLst>
        </pc:picChg>
        <pc:picChg chg="add del mod">
          <ac:chgData name="TURPAIN Chloe DOGSE" userId="2923c2fb-d5a0-4161-b4b4-9335b6f7b295" providerId="ADAL" clId="{FFCE01D8-7D00-473D-836E-3FD3728AC640}" dt="2024-10-15T09:23:14.296" v="762" actId="478"/>
          <ac:picMkLst>
            <pc:docMk/>
            <pc:sldMk cId="2817431591" sldId="413"/>
            <ac:picMk id="7" creationId="{D54F79CB-58DA-CCEE-3A7D-FC20BF3A0484}"/>
          </ac:picMkLst>
        </pc:picChg>
        <pc:picChg chg="add del mod">
          <ac:chgData name="TURPAIN Chloe DOGSE" userId="2923c2fb-d5a0-4161-b4b4-9335b6f7b295" providerId="ADAL" clId="{FFCE01D8-7D00-473D-836E-3FD3728AC640}" dt="2024-10-16T08:29:19.243" v="1164" actId="478"/>
          <ac:picMkLst>
            <pc:docMk/>
            <pc:sldMk cId="2817431591" sldId="413"/>
            <ac:picMk id="11" creationId="{B87F4855-6BDC-82D1-5EFE-0311FD059DB6}"/>
          </ac:picMkLst>
        </pc:picChg>
        <pc:picChg chg="add mod modCrop">
          <ac:chgData name="TURPAIN Chloe DOGSE" userId="2923c2fb-d5a0-4161-b4b4-9335b6f7b295" providerId="ADAL" clId="{FFCE01D8-7D00-473D-836E-3FD3728AC640}" dt="2024-10-16T10:29:42.888" v="1519" actId="1076"/>
          <ac:picMkLst>
            <pc:docMk/>
            <pc:sldMk cId="2817431591" sldId="413"/>
            <ac:picMk id="12" creationId="{A2950FC7-ADB7-9F29-B1FF-1DE5DA95A367}"/>
          </ac:picMkLst>
        </pc:picChg>
      </pc:sldChg>
      <pc:sldChg chg="addSp delSp modSp add mod">
        <pc:chgData name="TURPAIN Chloe DOGSE" userId="2923c2fb-d5a0-4161-b4b4-9335b6f7b295" providerId="ADAL" clId="{FFCE01D8-7D00-473D-836E-3FD3728AC640}" dt="2024-10-16T12:17:50.989" v="1990" actId="732"/>
        <pc:sldMkLst>
          <pc:docMk/>
          <pc:sldMk cId="2483113374" sldId="414"/>
        </pc:sldMkLst>
        <pc:spChg chg="mod">
          <ac:chgData name="TURPAIN Chloe DOGSE" userId="2923c2fb-d5a0-4161-b4b4-9335b6f7b295" providerId="ADAL" clId="{FFCE01D8-7D00-473D-836E-3FD3728AC640}" dt="2024-10-15T15:30:59.516" v="1015" actId="20577"/>
          <ac:spMkLst>
            <pc:docMk/>
            <pc:sldMk cId="2483113374" sldId="414"/>
            <ac:spMk id="2" creationId="{F151D8D2-373D-1066-CFE0-D46FC933A039}"/>
          </ac:spMkLst>
        </pc:spChg>
        <pc:spChg chg="add mod">
          <ac:chgData name="TURPAIN Chloe DOGSE" userId="2923c2fb-d5a0-4161-b4b4-9335b6f7b295" providerId="ADAL" clId="{FFCE01D8-7D00-473D-836E-3FD3728AC640}" dt="2024-10-16T12:17:33.293" v="1987" actId="1076"/>
          <ac:spMkLst>
            <pc:docMk/>
            <pc:sldMk cId="2483113374" sldId="414"/>
            <ac:spMk id="3" creationId="{658FB343-7638-0734-B505-B451601019A5}"/>
          </ac:spMkLst>
        </pc:spChg>
        <pc:spChg chg="add mod">
          <ac:chgData name="TURPAIN Chloe DOGSE" userId="2923c2fb-d5a0-4161-b4b4-9335b6f7b295" providerId="ADAL" clId="{FFCE01D8-7D00-473D-836E-3FD3728AC640}" dt="2024-10-16T12:17:40.333" v="1988" actId="1076"/>
          <ac:spMkLst>
            <pc:docMk/>
            <pc:sldMk cId="2483113374" sldId="414"/>
            <ac:spMk id="5" creationId="{902E702D-22F4-403E-CA52-010E87EE20B5}"/>
          </ac:spMkLst>
        </pc:spChg>
        <pc:spChg chg="mod">
          <ac:chgData name="TURPAIN Chloe DOGSE" userId="2923c2fb-d5a0-4161-b4b4-9335b6f7b295" providerId="ADAL" clId="{FFCE01D8-7D00-473D-836E-3FD3728AC640}" dt="2024-10-16T12:17:47.308" v="1989" actId="1076"/>
          <ac:spMkLst>
            <pc:docMk/>
            <pc:sldMk cId="2483113374" sldId="414"/>
            <ac:spMk id="8" creationId="{BA076CAE-C78F-55A8-5D47-01F7B2D374F9}"/>
          </ac:spMkLst>
        </pc:spChg>
        <pc:spChg chg="mod">
          <ac:chgData name="TURPAIN Chloe DOGSE" userId="2923c2fb-d5a0-4161-b4b4-9335b6f7b295" providerId="ADAL" clId="{FFCE01D8-7D00-473D-836E-3FD3728AC640}" dt="2024-10-16T11:58:52.736" v="1715" actId="207"/>
          <ac:spMkLst>
            <pc:docMk/>
            <pc:sldMk cId="2483113374" sldId="414"/>
            <ac:spMk id="9" creationId="{2419CCD4-54A8-044C-3E1E-4FE3B7EB5C6F}"/>
          </ac:spMkLst>
        </pc:spChg>
        <pc:picChg chg="add mod">
          <ac:chgData name="TURPAIN Chloe DOGSE" userId="2923c2fb-d5a0-4161-b4b4-9335b6f7b295" providerId="ADAL" clId="{FFCE01D8-7D00-473D-836E-3FD3728AC640}" dt="2024-10-16T12:17:23.261" v="1985" actId="1076"/>
          <ac:picMkLst>
            <pc:docMk/>
            <pc:sldMk cId="2483113374" sldId="414"/>
            <ac:picMk id="4" creationId="{332AEFF8-F1A2-4532-878B-128434304ED6}"/>
          </ac:picMkLst>
        </pc:picChg>
        <pc:picChg chg="del">
          <ac:chgData name="TURPAIN Chloe DOGSE" userId="2923c2fb-d5a0-4161-b4b4-9335b6f7b295" providerId="ADAL" clId="{FFCE01D8-7D00-473D-836E-3FD3728AC640}" dt="2024-10-15T09:33:56.827" v="836" actId="478"/>
          <ac:picMkLst>
            <pc:docMk/>
            <pc:sldMk cId="2483113374" sldId="414"/>
            <ac:picMk id="5" creationId="{A758839B-B15B-DFEB-469A-2A833409CCB1}"/>
          </ac:picMkLst>
        </pc:picChg>
        <pc:picChg chg="add del mod modCrop">
          <ac:chgData name="TURPAIN Chloe DOGSE" userId="2923c2fb-d5a0-4161-b4b4-9335b6f7b295" providerId="ADAL" clId="{FFCE01D8-7D00-473D-836E-3FD3728AC640}" dt="2024-10-16T12:17:50.989" v="1990" actId="732"/>
          <ac:picMkLst>
            <pc:docMk/>
            <pc:sldMk cId="2483113374" sldId="414"/>
            <ac:picMk id="7" creationId="{C0A7CD1A-3873-72D3-A436-D819CD38E8C0}"/>
          </ac:picMkLst>
        </pc:picChg>
        <pc:picChg chg="del">
          <ac:chgData name="TURPAIN Chloe DOGSE" userId="2923c2fb-d5a0-4161-b4b4-9335b6f7b295" providerId="ADAL" clId="{FFCE01D8-7D00-473D-836E-3FD3728AC640}" dt="2024-10-15T09:42:30.386" v="907" actId="478"/>
          <ac:picMkLst>
            <pc:docMk/>
            <pc:sldMk cId="2483113374" sldId="414"/>
            <ac:picMk id="11" creationId="{B87F4855-6BDC-82D1-5EFE-0311FD059DB6}"/>
          </ac:picMkLst>
        </pc:picChg>
      </pc:sldChg>
      <pc:sldChg chg="addSp delSp modSp add mod">
        <pc:chgData name="TURPAIN Chloe DOGSE" userId="2923c2fb-d5a0-4161-b4b4-9335b6f7b295" providerId="ADAL" clId="{FFCE01D8-7D00-473D-836E-3FD3728AC640}" dt="2024-10-16T12:29:31.846" v="2246" actId="1076"/>
        <pc:sldMkLst>
          <pc:docMk/>
          <pc:sldMk cId="1396341821" sldId="415"/>
        </pc:sldMkLst>
        <pc:spChg chg="mod">
          <ac:chgData name="TURPAIN Chloe DOGSE" userId="2923c2fb-d5a0-4161-b4b4-9335b6f7b295" providerId="ADAL" clId="{FFCE01D8-7D00-473D-836E-3FD3728AC640}" dt="2024-10-15T15:30:36.193" v="979" actId="20577"/>
          <ac:spMkLst>
            <pc:docMk/>
            <pc:sldMk cId="1396341821" sldId="415"/>
            <ac:spMk id="2" creationId="{F151D8D2-373D-1066-CFE0-D46FC933A039}"/>
          </ac:spMkLst>
        </pc:spChg>
        <pc:spChg chg="mod ord">
          <ac:chgData name="TURPAIN Chloe DOGSE" userId="2923c2fb-d5a0-4161-b4b4-9335b6f7b295" providerId="ADAL" clId="{FFCE01D8-7D00-473D-836E-3FD3728AC640}" dt="2024-10-16T11:57:58.558" v="1708" actId="1076"/>
          <ac:spMkLst>
            <pc:docMk/>
            <pc:sldMk cId="1396341821" sldId="415"/>
            <ac:spMk id="8" creationId="{BA076CAE-C78F-55A8-5D47-01F7B2D374F9}"/>
          </ac:spMkLst>
        </pc:spChg>
        <pc:spChg chg="mod ord">
          <ac:chgData name="TURPAIN Chloe DOGSE" userId="2923c2fb-d5a0-4161-b4b4-9335b6f7b295" providerId="ADAL" clId="{FFCE01D8-7D00-473D-836E-3FD3728AC640}" dt="2024-10-16T12:18:55.535" v="1994" actId="1076"/>
          <ac:spMkLst>
            <pc:docMk/>
            <pc:sldMk cId="1396341821" sldId="415"/>
            <ac:spMk id="9" creationId="{2419CCD4-54A8-044C-3E1E-4FE3B7EB5C6F}"/>
          </ac:spMkLst>
        </pc:spChg>
        <pc:spChg chg="add mod">
          <ac:chgData name="TURPAIN Chloe DOGSE" userId="2923c2fb-d5a0-4161-b4b4-9335b6f7b295" providerId="ADAL" clId="{FFCE01D8-7D00-473D-836E-3FD3728AC640}" dt="2024-10-16T12:29:31.846" v="2246" actId="1076"/>
          <ac:spMkLst>
            <pc:docMk/>
            <pc:sldMk cId="1396341821" sldId="415"/>
            <ac:spMk id="15" creationId="{9563C945-E460-AF1E-6167-1EB042327EA1}"/>
          </ac:spMkLst>
        </pc:spChg>
        <pc:spChg chg="add del mod">
          <ac:chgData name="TURPAIN Chloe DOGSE" userId="2923c2fb-d5a0-4161-b4b4-9335b6f7b295" providerId="ADAL" clId="{FFCE01D8-7D00-473D-836E-3FD3728AC640}" dt="2024-10-16T12:28:14.907" v="2110" actId="478"/>
          <ac:spMkLst>
            <pc:docMk/>
            <pc:sldMk cId="1396341821" sldId="415"/>
            <ac:spMk id="16" creationId="{83C3756E-B8DD-9F4B-7B11-AF015EC4A31D}"/>
          </ac:spMkLst>
        </pc:spChg>
        <pc:picChg chg="del">
          <ac:chgData name="TURPAIN Chloe DOGSE" userId="2923c2fb-d5a0-4161-b4b4-9335b6f7b295" providerId="ADAL" clId="{FFCE01D8-7D00-473D-836E-3FD3728AC640}" dt="2024-10-16T11:52:23.485" v="1573" actId="478"/>
          <ac:picMkLst>
            <pc:docMk/>
            <pc:sldMk cId="1396341821" sldId="415"/>
            <ac:picMk id="4" creationId="{332AEFF8-F1A2-4532-878B-128434304ED6}"/>
          </ac:picMkLst>
        </pc:picChg>
        <pc:picChg chg="add del mod modCrop">
          <ac:chgData name="TURPAIN Chloe DOGSE" userId="2923c2fb-d5a0-4161-b4b4-9335b6f7b295" providerId="ADAL" clId="{FFCE01D8-7D00-473D-836E-3FD3728AC640}" dt="2024-10-16T11:55:13.683" v="1691" actId="478"/>
          <ac:picMkLst>
            <pc:docMk/>
            <pc:sldMk cId="1396341821" sldId="415"/>
            <ac:picMk id="5" creationId="{F715A32D-DEE0-FD7B-7C10-67B011A4E4F7}"/>
          </ac:picMkLst>
        </pc:picChg>
        <pc:picChg chg="del">
          <ac:chgData name="TURPAIN Chloe DOGSE" userId="2923c2fb-d5a0-4161-b4b4-9335b6f7b295" providerId="ADAL" clId="{FFCE01D8-7D00-473D-836E-3FD3728AC640}" dt="2024-10-16T11:52:25.944" v="1574" actId="478"/>
          <ac:picMkLst>
            <pc:docMk/>
            <pc:sldMk cId="1396341821" sldId="415"/>
            <ac:picMk id="7" creationId="{C0A7CD1A-3873-72D3-A436-D819CD38E8C0}"/>
          </ac:picMkLst>
        </pc:picChg>
        <pc:picChg chg="add del mod modCrop">
          <ac:chgData name="TURPAIN Chloe DOGSE" userId="2923c2fb-d5a0-4161-b4b4-9335b6f7b295" providerId="ADAL" clId="{FFCE01D8-7D00-473D-836E-3FD3728AC640}" dt="2024-10-16T11:55:11.547" v="1689" actId="478"/>
          <ac:picMkLst>
            <pc:docMk/>
            <pc:sldMk cId="1396341821" sldId="415"/>
            <ac:picMk id="10" creationId="{6A8C216D-BF1B-A241-4727-971738DC5FE6}"/>
          </ac:picMkLst>
        </pc:picChg>
        <pc:picChg chg="add mod modCrop">
          <ac:chgData name="TURPAIN Chloe DOGSE" userId="2923c2fb-d5a0-4161-b4b4-9335b6f7b295" providerId="ADAL" clId="{FFCE01D8-7D00-473D-836E-3FD3728AC640}" dt="2024-10-16T11:57:48.662" v="1706" actId="1076"/>
          <ac:picMkLst>
            <pc:docMk/>
            <pc:sldMk cId="1396341821" sldId="415"/>
            <ac:picMk id="12" creationId="{C99672C9-24AF-2E8A-576F-783834D26E4C}"/>
          </ac:picMkLst>
        </pc:picChg>
        <pc:picChg chg="add mod modCrop">
          <ac:chgData name="TURPAIN Chloe DOGSE" userId="2923c2fb-d5a0-4161-b4b4-9335b6f7b295" providerId="ADAL" clId="{FFCE01D8-7D00-473D-836E-3FD3728AC640}" dt="2024-10-16T12:18:58.190" v="1995" actId="1076"/>
          <ac:picMkLst>
            <pc:docMk/>
            <pc:sldMk cId="1396341821" sldId="415"/>
            <ac:picMk id="14" creationId="{AD3D2FBF-88A2-773C-C17D-85B881AB7E3D}"/>
          </ac:picMkLst>
        </pc:picChg>
      </pc:sldChg>
      <pc:sldChg chg="new del">
        <pc:chgData name="TURPAIN Chloe DOGSE" userId="2923c2fb-d5a0-4161-b4b4-9335b6f7b295" providerId="ADAL" clId="{FFCE01D8-7D00-473D-836E-3FD3728AC640}" dt="2024-10-15T15:30:27.101" v="967" actId="2696"/>
        <pc:sldMkLst>
          <pc:docMk/>
          <pc:sldMk cId="3082625771" sldId="415"/>
        </pc:sldMkLst>
      </pc:sldChg>
      <pc:sldChg chg="addSp delSp modSp add mod">
        <pc:chgData name="TURPAIN Chloe DOGSE" userId="2923c2fb-d5a0-4161-b4b4-9335b6f7b295" providerId="ADAL" clId="{FFCE01D8-7D00-473D-836E-3FD3728AC640}" dt="2024-10-16T12:33:54.521" v="2476" actId="20577"/>
        <pc:sldMkLst>
          <pc:docMk/>
          <pc:sldMk cId="3062280477" sldId="416"/>
        </pc:sldMkLst>
        <pc:spChg chg="mod">
          <ac:chgData name="TURPAIN Chloe DOGSE" userId="2923c2fb-d5a0-4161-b4b4-9335b6f7b295" providerId="ADAL" clId="{FFCE01D8-7D00-473D-836E-3FD3728AC640}" dt="2024-10-15T15:30:52.127" v="1002" actId="20577"/>
          <ac:spMkLst>
            <pc:docMk/>
            <pc:sldMk cId="3062280477" sldId="416"/>
            <ac:spMk id="2" creationId="{F151D8D2-373D-1066-CFE0-D46FC933A039}"/>
          </ac:spMkLst>
        </pc:spChg>
        <pc:spChg chg="del">
          <ac:chgData name="TURPAIN Chloe DOGSE" userId="2923c2fb-d5a0-4161-b4b4-9335b6f7b295" providerId="ADAL" clId="{FFCE01D8-7D00-473D-836E-3FD3728AC640}" dt="2024-10-16T11:44:09.034" v="1523" actId="478"/>
          <ac:spMkLst>
            <pc:docMk/>
            <pc:sldMk cId="3062280477" sldId="416"/>
            <ac:spMk id="8" creationId="{BA076CAE-C78F-55A8-5D47-01F7B2D374F9}"/>
          </ac:spMkLst>
        </pc:spChg>
        <pc:spChg chg="mod">
          <ac:chgData name="TURPAIN Chloe DOGSE" userId="2923c2fb-d5a0-4161-b4b4-9335b6f7b295" providerId="ADAL" clId="{FFCE01D8-7D00-473D-836E-3FD3728AC640}" dt="2024-10-16T12:23:29.122" v="1996" actId="1076"/>
          <ac:spMkLst>
            <pc:docMk/>
            <pc:sldMk cId="3062280477" sldId="416"/>
            <ac:spMk id="9" creationId="{2419CCD4-54A8-044C-3E1E-4FE3B7EB5C6F}"/>
          </ac:spMkLst>
        </pc:spChg>
        <pc:spChg chg="add mod">
          <ac:chgData name="TURPAIN Chloe DOGSE" userId="2923c2fb-d5a0-4161-b4b4-9335b6f7b295" providerId="ADAL" clId="{FFCE01D8-7D00-473D-836E-3FD3728AC640}" dt="2024-10-16T12:33:54.521" v="2476" actId="20577"/>
          <ac:spMkLst>
            <pc:docMk/>
            <pc:sldMk cId="3062280477" sldId="416"/>
            <ac:spMk id="11" creationId="{68CAA50F-0350-908F-0FE7-77FCF7BDD10C}"/>
          </ac:spMkLst>
        </pc:spChg>
        <pc:picChg chg="del">
          <ac:chgData name="TURPAIN Chloe DOGSE" userId="2923c2fb-d5a0-4161-b4b4-9335b6f7b295" providerId="ADAL" clId="{FFCE01D8-7D00-473D-836E-3FD3728AC640}" dt="2024-10-16T11:44:05.675" v="1522" actId="478"/>
          <ac:picMkLst>
            <pc:docMk/>
            <pc:sldMk cId="3062280477" sldId="416"/>
            <ac:picMk id="4" creationId="{332AEFF8-F1A2-4532-878B-128434304ED6}"/>
          </ac:picMkLst>
        </pc:picChg>
        <pc:picChg chg="add del mod">
          <ac:chgData name="TURPAIN Chloe DOGSE" userId="2923c2fb-d5a0-4161-b4b4-9335b6f7b295" providerId="ADAL" clId="{FFCE01D8-7D00-473D-836E-3FD3728AC640}" dt="2024-10-16T11:44:46.176" v="1563" actId="478"/>
          <ac:picMkLst>
            <pc:docMk/>
            <pc:sldMk cId="3062280477" sldId="416"/>
            <ac:picMk id="5" creationId="{8487033F-B9ED-001A-125E-1AF43FC915CB}"/>
          </ac:picMkLst>
        </pc:picChg>
        <pc:picChg chg="del">
          <ac:chgData name="TURPAIN Chloe DOGSE" userId="2923c2fb-d5a0-4161-b4b4-9335b6f7b295" providerId="ADAL" clId="{FFCE01D8-7D00-473D-836E-3FD3728AC640}" dt="2024-10-16T11:44:03.288" v="1521" actId="478"/>
          <ac:picMkLst>
            <pc:docMk/>
            <pc:sldMk cId="3062280477" sldId="416"/>
            <ac:picMk id="7" creationId="{C0A7CD1A-3873-72D3-A436-D819CD38E8C0}"/>
          </ac:picMkLst>
        </pc:picChg>
        <pc:picChg chg="add mod modCrop">
          <ac:chgData name="TURPAIN Chloe DOGSE" userId="2923c2fb-d5a0-4161-b4b4-9335b6f7b295" providerId="ADAL" clId="{FFCE01D8-7D00-473D-836E-3FD3728AC640}" dt="2024-10-16T12:23:34.715" v="1998" actId="1076"/>
          <ac:picMkLst>
            <pc:docMk/>
            <pc:sldMk cId="3062280477" sldId="416"/>
            <ac:picMk id="10" creationId="{EB559008-3D8E-F024-1A67-EAA70318AFDB}"/>
          </ac:picMkLst>
        </pc:picChg>
      </pc:sldChg>
      <pc:sldChg chg="addSp delSp modSp add mod ord">
        <pc:chgData name="TURPAIN Chloe DOGSE" userId="2923c2fb-d5a0-4161-b4b4-9335b6f7b295" providerId="ADAL" clId="{FFCE01D8-7D00-473D-836E-3FD3728AC640}" dt="2024-10-16T12:27:36.580" v="2108" actId="14100"/>
        <pc:sldMkLst>
          <pc:docMk/>
          <pc:sldMk cId="2680408090" sldId="417"/>
        </pc:sldMkLst>
        <pc:spChg chg="mod">
          <ac:chgData name="TURPAIN Chloe DOGSE" userId="2923c2fb-d5a0-4161-b4b4-9335b6f7b295" providerId="ADAL" clId="{FFCE01D8-7D00-473D-836E-3FD3728AC640}" dt="2024-10-15T15:32:01.015" v="1027" actId="20577"/>
          <ac:spMkLst>
            <pc:docMk/>
            <pc:sldMk cId="2680408090" sldId="417"/>
            <ac:spMk id="2" creationId="{F151D8D2-373D-1066-CFE0-D46FC933A039}"/>
          </ac:spMkLst>
        </pc:spChg>
        <pc:spChg chg="mod ord">
          <ac:chgData name="TURPAIN Chloe DOGSE" userId="2923c2fb-d5a0-4161-b4b4-9335b6f7b295" providerId="ADAL" clId="{FFCE01D8-7D00-473D-836E-3FD3728AC640}" dt="2024-10-16T12:06:21.383" v="1802" actId="1076"/>
          <ac:spMkLst>
            <pc:docMk/>
            <pc:sldMk cId="2680408090" sldId="417"/>
            <ac:spMk id="8" creationId="{BA076CAE-C78F-55A8-5D47-01F7B2D374F9}"/>
          </ac:spMkLst>
        </pc:spChg>
        <pc:spChg chg="mod ord">
          <ac:chgData name="TURPAIN Chloe DOGSE" userId="2923c2fb-d5a0-4161-b4b4-9335b6f7b295" providerId="ADAL" clId="{FFCE01D8-7D00-473D-836E-3FD3728AC640}" dt="2024-10-16T12:05:55.240" v="1775" actId="1076"/>
          <ac:spMkLst>
            <pc:docMk/>
            <pc:sldMk cId="2680408090" sldId="417"/>
            <ac:spMk id="9" creationId="{2419CCD4-54A8-044C-3E1E-4FE3B7EB5C6F}"/>
          </ac:spMkLst>
        </pc:spChg>
        <pc:spChg chg="add mod">
          <ac:chgData name="TURPAIN Chloe DOGSE" userId="2923c2fb-d5a0-4161-b4b4-9335b6f7b295" providerId="ADAL" clId="{FFCE01D8-7D00-473D-836E-3FD3728AC640}" dt="2024-10-16T12:27:36.580" v="2108" actId="14100"/>
          <ac:spMkLst>
            <pc:docMk/>
            <pc:sldMk cId="2680408090" sldId="417"/>
            <ac:spMk id="11" creationId="{71E31306-5279-7DF6-52A9-0C9AE3DDFDD6}"/>
          </ac:spMkLst>
        </pc:spChg>
        <pc:spChg chg="add mod ord">
          <ac:chgData name="TURPAIN Chloe DOGSE" userId="2923c2fb-d5a0-4161-b4b4-9335b6f7b295" providerId="ADAL" clId="{FFCE01D8-7D00-473D-836E-3FD3728AC640}" dt="2024-10-16T12:27:33.778" v="2107" actId="1076"/>
          <ac:spMkLst>
            <pc:docMk/>
            <pc:sldMk cId="2680408090" sldId="417"/>
            <ac:spMk id="12" creationId="{3484740F-0442-900A-FFB0-A8ACB7777AF6}"/>
          </ac:spMkLst>
        </pc:spChg>
        <pc:picChg chg="del">
          <ac:chgData name="TURPAIN Chloe DOGSE" userId="2923c2fb-d5a0-4161-b4b4-9335b6f7b295" providerId="ADAL" clId="{FFCE01D8-7D00-473D-836E-3FD3728AC640}" dt="2024-10-16T11:58:47.352" v="1714" actId="478"/>
          <ac:picMkLst>
            <pc:docMk/>
            <pc:sldMk cId="2680408090" sldId="417"/>
            <ac:picMk id="4" creationId="{332AEFF8-F1A2-4532-878B-128434304ED6}"/>
          </ac:picMkLst>
        </pc:picChg>
        <pc:picChg chg="add mod modCrop">
          <ac:chgData name="TURPAIN Chloe DOGSE" userId="2923c2fb-d5a0-4161-b4b4-9335b6f7b295" providerId="ADAL" clId="{FFCE01D8-7D00-473D-836E-3FD3728AC640}" dt="2024-10-16T12:05:03.538" v="1726" actId="1076"/>
          <ac:picMkLst>
            <pc:docMk/>
            <pc:sldMk cId="2680408090" sldId="417"/>
            <ac:picMk id="5" creationId="{2EF3A85E-D714-64F0-69EB-F5FCC364D357}"/>
          </ac:picMkLst>
        </pc:picChg>
        <pc:picChg chg="del">
          <ac:chgData name="TURPAIN Chloe DOGSE" userId="2923c2fb-d5a0-4161-b4b4-9335b6f7b295" providerId="ADAL" clId="{FFCE01D8-7D00-473D-836E-3FD3728AC640}" dt="2024-10-16T11:58:45.328" v="1713" actId="478"/>
          <ac:picMkLst>
            <pc:docMk/>
            <pc:sldMk cId="2680408090" sldId="417"/>
            <ac:picMk id="7" creationId="{C0A7CD1A-3873-72D3-A436-D819CD38E8C0}"/>
          </ac:picMkLst>
        </pc:picChg>
        <pc:picChg chg="add mod modCrop">
          <ac:chgData name="TURPAIN Chloe DOGSE" userId="2923c2fb-d5a0-4161-b4b4-9335b6f7b295" providerId="ADAL" clId="{FFCE01D8-7D00-473D-836E-3FD3728AC640}" dt="2024-10-16T12:27:28.252" v="2105" actId="1076"/>
          <ac:picMkLst>
            <pc:docMk/>
            <pc:sldMk cId="2680408090" sldId="417"/>
            <ac:picMk id="10" creationId="{ACDED68A-4228-91A5-8AFC-72013E98B34C}"/>
          </ac:picMkLst>
        </pc:picChg>
      </pc:sldChg>
      <pc:sldChg chg="addSp delSp modSp add mod ord">
        <pc:chgData name="TURPAIN Chloe DOGSE" userId="2923c2fb-d5a0-4161-b4b4-9335b6f7b295" providerId="ADAL" clId="{FFCE01D8-7D00-473D-836E-3FD3728AC640}" dt="2024-10-16T08:31:23.556" v="1197" actId="20577"/>
        <pc:sldMkLst>
          <pc:docMk/>
          <pc:sldMk cId="2772726128" sldId="418"/>
        </pc:sldMkLst>
        <pc:spChg chg="mod">
          <ac:chgData name="TURPAIN Chloe DOGSE" userId="2923c2fb-d5a0-4161-b4b4-9335b6f7b295" providerId="ADAL" clId="{FFCE01D8-7D00-473D-836E-3FD3728AC640}" dt="2024-10-16T08:31:23.556" v="1197" actId="20577"/>
          <ac:spMkLst>
            <pc:docMk/>
            <pc:sldMk cId="2772726128" sldId="418"/>
            <ac:spMk id="2" creationId="{E280600F-2109-B5FE-F58C-CB89E6E781D2}"/>
          </ac:spMkLst>
        </pc:spChg>
        <pc:spChg chg="add mod">
          <ac:chgData name="TURPAIN Chloe DOGSE" userId="2923c2fb-d5a0-4161-b4b4-9335b6f7b295" providerId="ADAL" clId="{FFCE01D8-7D00-473D-836E-3FD3728AC640}" dt="2024-10-16T08:31:13.599" v="1196" actId="1076"/>
          <ac:spMkLst>
            <pc:docMk/>
            <pc:sldMk cId="2772726128" sldId="418"/>
            <ac:spMk id="3" creationId="{3204F783-E397-765E-27C8-8A7BFE53A94D}"/>
          </ac:spMkLst>
        </pc:spChg>
        <pc:picChg chg="del">
          <ac:chgData name="TURPAIN Chloe DOGSE" userId="2923c2fb-d5a0-4161-b4b4-9335b6f7b295" providerId="ADAL" clId="{FFCE01D8-7D00-473D-836E-3FD3728AC640}" dt="2024-10-15T15:34:48.913" v="1062" actId="478"/>
          <ac:picMkLst>
            <pc:docMk/>
            <pc:sldMk cId="2772726128" sldId="418"/>
            <ac:picMk id="4" creationId="{9A2FD801-5C12-C18A-1DD0-A73A9754AE77}"/>
          </ac:picMkLst>
        </pc:picChg>
      </pc:sldChg>
      <pc:sldChg chg="addSp modSp new mod ord">
        <pc:chgData name="TURPAIN Chloe DOGSE" userId="2923c2fb-d5a0-4161-b4b4-9335b6f7b295" providerId="ADAL" clId="{FFCE01D8-7D00-473D-836E-3FD3728AC640}" dt="2024-11-20T10:11:19.854" v="4890" actId="207"/>
        <pc:sldMkLst>
          <pc:docMk/>
          <pc:sldMk cId="2842348108" sldId="419"/>
        </pc:sldMkLst>
        <pc:spChg chg="mod">
          <ac:chgData name="TURPAIN Chloe DOGSE" userId="2923c2fb-d5a0-4161-b4b4-9335b6f7b295" providerId="ADAL" clId="{FFCE01D8-7D00-473D-836E-3FD3728AC640}" dt="2024-11-05T16:12:22.022" v="2655" actId="20577"/>
          <ac:spMkLst>
            <pc:docMk/>
            <pc:sldMk cId="2842348108" sldId="419"/>
            <ac:spMk id="2" creationId="{422C8C63-3F57-F6E1-568B-519B37D3F258}"/>
          </ac:spMkLst>
        </pc:spChg>
        <pc:spChg chg="mod">
          <ac:chgData name="TURPAIN Chloe DOGSE" userId="2923c2fb-d5a0-4161-b4b4-9335b6f7b295" providerId="ADAL" clId="{FFCE01D8-7D00-473D-836E-3FD3728AC640}" dt="2024-11-20T10:11:19.854" v="4890" actId="207"/>
          <ac:spMkLst>
            <pc:docMk/>
            <pc:sldMk cId="2842348108" sldId="419"/>
            <ac:spMk id="3" creationId="{DE5531E0-CE6B-9191-8FA0-064B17DEE170}"/>
          </ac:spMkLst>
        </pc:spChg>
        <pc:spChg chg="add">
          <ac:chgData name="TURPAIN Chloe DOGSE" userId="2923c2fb-d5a0-4161-b4b4-9335b6f7b295" providerId="ADAL" clId="{FFCE01D8-7D00-473D-836E-3FD3728AC640}" dt="2024-11-20T10:00:21.640" v="4622"/>
          <ac:spMkLst>
            <pc:docMk/>
            <pc:sldMk cId="2842348108" sldId="419"/>
            <ac:spMk id="4" creationId="{85FBDFB2-BFFC-4B92-C1C3-9B51E050A836}"/>
          </ac:spMkLst>
        </pc:spChg>
        <pc:spChg chg="add">
          <ac:chgData name="TURPAIN Chloe DOGSE" userId="2923c2fb-d5a0-4161-b4b4-9335b6f7b295" providerId="ADAL" clId="{FFCE01D8-7D00-473D-836E-3FD3728AC640}" dt="2024-11-20T10:00:27.284" v="4623"/>
          <ac:spMkLst>
            <pc:docMk/>
            <pc:sldMk cId="2842348108" sldId="419"/>
            <ac:spMk id="5" creationId="{1287E690-33D1-DAA3-EB98-24122203DFAB}"/>
          </ac:spMkLst>
        </pc:spChg>
      </pc:sldChg>
      <pc:sldChg chg="addSp delSp modSp new mod">
        <pc:chgData name="TURPAIN Chloe DOGSE" userId="2923c2fb-d5a0-4161-b4b4-9335b6f7b295" providerId="ADAL" clId="{FFCE01D8-7D00-473D-836E-3FD3728AC640}" dt="2024-10-16T12:32:11.073" v="2362" actId="207"/>
        <pc:sldMkLst>
          <pc:docMk/>
          <pc:sldMk cId="345205951" sldId="420"/>
        </pc:sldMkLst>
        <pc:spChg chg="mod">
          <ac:chgData name="TURPAIN Chloe DOGSE" userId="2923c2fb-d5a0-4161-b4b4-9335b6f7b295" providerId="ADAL" clId="{FFCE01D8-7D00-473D-836E-3FD3728AC640}" dt="2024-10-16T10:21:17.191" v="1357" actId="20577"/>
          <ac:spMkLst>
            <pc:docMk/>
            <pc:sldMk cId="345205951" sldId="420"/>
            <ac:spMk id="2" creationId="{A6983B19-3B78-52D7-95D5-267B28E058C9}"/>
          </ac:spMkLst>
        </pc:spChg>
        <pc:spChg chg="del">
          <ac:chgData name="TURPAIN Chloe DOGSE" userId="2923c2fb-d5a0-4161-b4b4-9335b6f7b295" providerId="ADAL" clId="{FFCE01D8-7D00-473D-836E-3FD3728AC640}" dt="2024-10-16T10:21:21.192" v="1358" actId="478"/>
          <ac:spMkLst>
            <pc:docMk/>
            <pc:sldMk cId="345205951" sldId="420"/>
            <ac:spMk id="3" creationId="{849541F2-C80D-BF2D-AD25-2B3D224B0BC8}"/>
          </ac:spMkLst>
        </pc:spChg>
        <pc:spChg chg="add mod">
          <ac:chgData name="TURPAIN Chloe DOGSE" userId="2923c2fb-d5a0-4161-b4b4-9335b6f7b295" providerId="ADAL" clId="{FFCE01D8-7D00-473D-836E-3FD3728AC640}" dt="2024-10-16T10:22:07.778" v="1380" actId="1076"/>
          <ac:spMkLst>
            <pc:docMk/>
            <pc:sldMk cId="345205951" sldId="420"/>
            <ac:spMk id="5" creationId="{7E39875B-1143-B1EF-89DA-2E079BA875FA}"/>
          </ac:spMkLst>
        </pc:spChg>
        <pc:spChg chg="add mod">
          <ac:chgData name="TURPAIN Chloe DOGSE" userId="2923c2fb-d5a0-4161-b4b4-9335b6f7b295" providerId="ADAL" clId="{FFCE01D8-7D00-473D-836E-3FD3728AC640}" dt="2024-10-16T12:32:11.073" v="2362" actId="207"/>
          <ac:spMkLst>
            <pc:docMk/>
            <pc:sldMk cId="345205951" sldId="420"/>
            <ac:spMk id="6" creationId="{E66A0D0D-1148-35A1-1634-9D565C3AEF84}"/>
          </ac:spMkLst>
        </pc:spChg>
        <pc:picChg chg="add mod">
          <ac:chgData name="TURPAIN Chloe DOGSE" userId="2923c2fb-d5a0-4161-b4b4-9335b6f7b295" providerId="ADAL" clId="{FFCE01D8-7D00-473D-836E-3FD3728AC640}" dt="2024-10-16T10:21:50.770" v="1366" actId="1076"/>
          <ac:picMkLst>
            <pc:docMk/>
            <pc:sldMk cId="345205951" sldId="420"/>
            <ac:picMk id="4" creationId="{8C678286-7F6E-CFC7-6587-68285E9DE20E}"/>
          </ac:picMkLst>
        </pc:picChg>
      </pc:sldChg>
      <pc:sldChg chg="modSp new del mod">
        <pc:chgData name="TURPAIN Chloe DOGSE" userId="2923c2fb-d5a0-4161-b4b4-9335b6f7b295" providerId="ADAL" clId="{FFCE01D8-7D00-473D-836E-3FD3728AC640}" dt="2024-10-16T08:38:16.029" v="1323" actId="2696"/>
        <pc:sldMkLst>
          <pc:docMk/>
          <pc:sldMk cId="1980839356" sldId="420"/>
        </pc:sldMkLst>
        <pc:spChg chg="mod">
          <ac:chgData name="TURPAIN Chloe DOGSE" userId="2923c2fb-d5a0-4161-b4b4-9335b6f7b295" providerId="ADAL" clId="{FFCE01D8-7D00-473D-836E-3FD3728AC640}" dt="2024-10-16T08:37:37.400" v="1265" actId="20577"/>
          <ac:spMkLst>
            <pc:docMk/>
            <pc:sldMk cId="1980839356" sldId="420"/>
            <ac:spMk id="2" creationId="{549E14F3-1F66-36D5-0731-FFCB50F47D5E}"/>
          </ac:spMkLst>
        </pc:spChg>
        <pc:spChg chg="mod">
          <ac:chgData name="TURPAIN Chloe DOGSE" userId="2923c2fb-d5a0-4161-b4b4-9335b6f7b295" providerId="ADAL" clId="{FFCE01D8-7D00-473D-836E-3FD3728AC640}" dt="2024-10-16T08:38:03.962" v="1322" actId="20577"/>
          <ac:spMkLst>
            <pc:docMk/>
            <pc:sldMk cId="1980839356" sldId="420"/>
            <ac:spMk id="3" creationId="{C6ABA767-FBCD-0543-8636-1DC4F265F12A}"/>
          </ac:spMkLst>
        </pc:spChg>
      </pc:sldChg>
      <pc:sldChg chg="modSp add mod">
        <pc:chgData name="TURPAIN Chloe DOGSE" userId="2923c2fb-d5a0-4161-b4b4-9335b6f7b295" providerId="ADAL" clId="{FFCE01D8-7D00-473D-836E-3FD3728AC640}" dt="2024-11-14T09:13:13.290" v="3414" actId="20577"/>
        <pc:sldMkLst>
          <pc:docMk/>
          <pc:sldMk cId="3126440162" sldId="421"/>
        </pc:sldMkLst>
        <pc:spChg chg="mod">
          <ac:chgData name="TURPAIN Chloe DOGSE" userId="2923c2fb-d5a0-4161-b4b4-9335b6f7b295" providerId="ADAL" clId="{FFCE01D8-7D00-473D-836E-3FD3728AC640}" dt="2024-11-14T09:13:13.290" v="3414" actId="20577"/>
          <ac:spMkLst>
            <pc:docMk/>
            <pc:sldMk cId="3126440162" sldId="421"/>
            <ac:spMk id="3" creationId="{3204F783-E397-765E-27C8-8A7BFE53A94D}"/>
          </ac:spMkLst>
        </pc:spChg>
      </pc:sldChg>
      <pc:sldChg chg="modSp new mod">
        <pc:chgData name="TURPAIN Chloe DOGSE" userId="2923c2fb-d5a0-4161-b4b4-9335b6f7b295" providerId="ADAL" clId="{FFCE01D8-7D00-473D-836E-3FD3728AC640}" dt="2024-11-20T09:21:03.388" v="3916" actId="20577"/>
        <pc:sldMkLst>
          <pc:docMk/>
          <pc:sldMk cId="921659003" sldId="422"/>
        </pc:sldMkLst>
        <pc:spChg chg="mod">
          <ac:chgData name="TURPAIN Chloe DOGSE" userId="2923c2fb-d5a0-4161-b4b4-9335b6f7b295" providerId="ADAL" clId="{FFCE01D8-7D00-473D-836E-3FD3728AC640}" dt="2024-11-20T09:21:03.388" v="3916" actId="20577"/>
          <ac:spMkLst>
            <pc:docMk/>
            <pc:sldMk cId="921659003" sldId="422"/>
            <ac:spMk id="2" creationId="{4819F9BB-7133-92AB-5BC3-685B12292921}"/>
          </ac:spMkLst>
        </pc:spChg>
        <pc:spChg chg="mod">
          <ac:chgData name="TURPAIN Chloe DOGSE" userId="2923c2fb-d5a0-4161-b4b4-9335b6f7b295" providerId="ADAL" clId="{FFCE01D8-7D00-473D-836E-3FD3728AC640}" dt="2024-11-20T09:20:36.008" v="3887" actId="20577"/>
          <ac:spMkLst>
            <pc:docMk/>
            <pc:sldMk cId="921659003" sldId="422"/>
            <ac:spMk id="3" creationId="{68634412-ACB1-C0BE-E4B2-DFD1A58FED8A}"/>
          </ac:spMkLst>
        </pc:spChg>
      </pc:sldChg>
      <pc:sldChg chg="modSp new mod">
        <pc:chgData name="TURPAIN Chloe DOGSE" userId="2923c2fb-d5a0-4161-b4b4-9335b6f7b295" providerId="ADAL" clId="{FFCE01D8-7D00-473D-836E-3FD3728AC640}" dt="2024-11-20T10:14:03.749" v="4892" actId="207"/>
        <pc:sldMkLst>
          <pc:docMk/>
          <pc:sldMk cId="3313097860" sldId="423"/>
        </pc:sldMkLst>
        <pc:spChg chg="mod">
          <ac:chgData name="TURPAIN Chloe DOGSE" userId="2923c2fb-d5a0-4161-b4b4-9335b6f7b295" providerId="ADAL" clId="{FFCE01D8-7D00-473D-836E-3FD3728AC640}" dt="2024-11-20T09:20:57.786" v="3915" actId="20577"/>
          <ac:spMkLst>
            <pc:docMk/>
            <pc:sldMk cId="3313097860" sldId="423"/>
            <ac:spMk id="2" creationId="{2B3E7E42-8931-C1B7-3188-32EFF39B3D9F}"/>
          </ac:spMkLst>
        </pc:spChg>
        <pc:spChg chg="mod">
          <ac:chgData name="TURPAIN Chloe DOGSE" userId="2923c2fb-d5a0-4161-b4b4-9335b6f7b295" providerId="ADAL" clId="{FFCE01D8-7D00-473D-836E-3FD3728AC640}" dt="2024-11-20T10:14:03.749" v="4892" actId="207"/>
          <ac:spMkLst>
            <pc:docMk/>
            <pc:sldMk cId="3313097860" sldId="423"/>
            <ac:spMk id="3" creationId="{DC6E6BC4-29A9-8C8A-87EF-A47412F242D7}"/>
          </ac:spMkLst>
        </pc:spChg>
      </pc:sldChg>
      <pc:sldChg chg="new del">
        <pc:chgData name="TURPAIN Chloe DOGSE" userId="2923c2fb-d5a0-4161-b4b4-9335b6f7b295" providerId="ADAL" clId="{FFCE01D8-7D00-473D-836E-3FD3728AC640}" dt="2024-11-20T10:03:36.098" v="4679" actId="2696"/>
        <pc:sldMkLst>
          <pc:docMk/>
          <pc:sldMk cId="1243937861" sldId="424"/>
        </pc:sldMkLst>
      </pc:sldChg>
      <pc:sldChg chg="new del">
        <pc:chgData name="TURPAIN Chloe DOGSE" userId="2923c2fb-d5a0-4161-b4b4-9335b6f7b295" providerId="ADAL" clId="{FFCE01D8-7D00-473D-836E-3FD3728AC640}" dt="2024-11-20T09:57:26.780" v="4591" actId="2696"/>
        <pc:sldMkLst>
          <pc:docMk/>
          <pc:sldMk cId="1334469928" sldId="424"/>
        </pc:sldMkLst>
      </pc:sldChg>
      <pc:sldChg chg="addSp modSp add mod">
        <pc:chgData name="TURPAIN Chloe DOGSE" userId="2923c2fb-d5a0-4161-b4b4-9335b6f7b295" providerId="ADAL" clId="{FFCE01D8-7D00-473D-836E-3FD3728AC640}" dt="2024-11-20T10:10:18.911" v="4883" actId="113"/>
        <pc:sldMkLst>
          <pc:docMk/>
          <pc:sldMk cId="3441784188" sldId="424"/>
        </pc:sldMkLst>
        <pc:spChg chg="mod">
          <ac:chgData name="TURPAIN Chloe DOGSE" userId="2923c2fb-d5a0-4161-b4b4-9335b6f7b295" providerId="ADAL" clId="{FFCE01D8-7D00-473D-836E-3FD3728AC640}" dt="2024-11-20T10:05:34.306" v="4712" actId="20577"/>
          <ac:spMkLst>
            <pc:docMk/>
            <pc:sldMk cId="3441784188" sldId="424"/>
            <ac:spMk id="2" creationId="{422C8C63-3F57-F6E1-568B-519B37D3F258}"/>
          </ac:spMkLst>
        </pc:spChg>
        <pc:spChg chg="mod">
          <ac:chgData name="TURPAIN Chloe DOGSE" userId="2923c2fb-d5a0-4161-b4b4-9335b6f7b295" providerId="ADAL" clId="{FFCE01D8-7D00-473D-836E-3FD3728AC640}" dt="2024-11-20T10:10:18.911" v="4883" actId="113"/>
          <ac:spMkLst>
            <pc:docMk/>
            <pc:sldMk cId="3441784188" sldId="424"/>
            <ac:spMk id="3" creationId="{DE5531E0-CE6B-9191-8FA0-064B17DEE170}"/>
          </ac:spMkLst>
        </pc:spChg>
        <pc:spChg chg="add mod">
          <ac:chgData name="TURPAIN Chloe DOGSE" userId="2923c2fb-d5a0-4161-b4b4-9335b6f7b295" providerId="ADAL" clId="{FFCE01D8-7D00-473D-836E-3FD3728AC640}" dt="2024-11-20T10:06:43.255" v="4722" actId="20577"/>
          <ac:spMkLst>
            <pc:docMk/>
            <pc:sldMk cId="3441784188" sldId="424"/>
            <ac:spMk id="4" creationId="{AF9713EB-2967-6C69-9311-52DDF4D9EABA}"/>
          </ac:spMkLst>
        </pc:spChg>
        <pc:spChg chg="add">
          <ac:chgData name="TURPAIN Chloe DOGSE" userId="2923c2fb-d5a0-4161-b4b4-9335b6f7b295" providerId="ADAL" clId="{FFCE01D8-7D00-473D-836E-3FD3728AC640}" dt="2024-11-20T10:06:44.963" v="4723"/>
          <ac:spMkLst>
            <pc:docMk/>
            <pc:sldMk cId="3441784188" sldId="424"/>
            <ac:spMk id="5" creationId="{4664C2CC-AADA-3A7F-C4EA-548934CC3592}"/>
          </ac:spMkLst>
        </pc:spChg>
      </pc:sldChg>
      <pc:sldChg chg="new del">
        <pc:chgData name="TURPAIN Chloe DOGSE" userId="2923c2fb-d5a0-4161-b4b4-9335b6f7b295" providerId="ADAL" clId="{FFCE01D8-7D00-473D-836E-3FD3728AC640}" dt="2024-11-20T09:57:24.888" v="4590" actId="2696"/>
        <pc:sldMkLst>
          <pc:docMk/>
          <pc:sldMk cId="3920781289" sldId="42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E7829D4B-412A-499A-8D4F-B904ADB5D0BE}" type="datetime1">
              <a:rPr lang="fr-FR" smtClean="0"/>
              <a:t>27/11/2024</a:t>
            </a:fld>
            <a:endParaRPr lang="fr-FR" dirty="0"/>
          </a:p>
        </p:txBody>
      </p:sp>
      <p:sp>
        <p:nvSpPr>
          <p:cNvPr id="6" name="Espace réservé du numéro de diapositive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2C230DF-5933-439D-898F-38E9AC9BA688}" type="slidenum">
              <a:rPr lang="fr-FR" smtClean="0"/>
              <a:t>‹N°›</a:t>
            </a:fld>
            <a:endParaRPr lang="fr-FR" dirty="0"/>
          </a:p>
        </p:txBody>
      </p:sp>
      <p:sp>
        <p:nvSpPr>
          <p:cNvPr id="7" name="Espace réservé du pied de page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8" name="Espace réservé de l’en-tête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CCE360E1-1F2F-4ECC-8A8D-37670FD54F5F}" type="datetime1">
              <a:rPr lang="fr-FR" smtClean="0"/>
              <a:t>27/11/2024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A89C7E07-3C67-C64C-8DA0-0404F6303970}" type="slidenum">
              <a:rPr lang="fr-FR" smtClean="0"/>
              <a:t>‹N°›</a:t>
            </a:fld>
            <a:endParaRPr lang="fr-FR"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a:t>
            </a:fld>
            <a:endParaRPr lang="fr-FR"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a:t>
            </a:fld>
            <a:endParaRPr lang="fr-FR"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3</a:t>
            </a:fld>
            <a:endParaRPr lang="fr-FR"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18</a:t>
            </a:fld>
            <a:endParaRPr lang="fr-FR"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1">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cxnSp>
        <p:nvCxnSpPr>
          <p:cNvPr id="13" name="Connecteur droit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contenu et tableau">
    <p:bg>
      <p:bgPr>
        <a:solidFill>
          <a:schemeClr val="tx1"/>
        </a:solidFill>
        <a:effectLst/>
      </p:bgPr>
    </p:bg>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e lib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5" name="Forme lib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7" name="Forme lib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fr-FR" sz="2000"/>
            </a:lvl1pPr>
            <a:lvl2pPr marL="457200" indent="0">
              <a:spcBef>
                <a:spcPts val="1800"/>
              </a:spcBef>
              <a:buNone/>
              <a:defRPr lang="fr-FR" sz="2000"/>
            </a:lvl2pPr>
            <a:lvl3pPr marL="914400" indent="0">
              <a:spcBef>
                <a:spcPts val="1800"/>
              </a:spcBef>
              <a:buNone/>
              <a:defRPr lang="fr-FR" sz="2000"/>
            </a:lvl3pPr>
            <a:lvl4pPr marL="1371600" indent="0">
              <a:spcBef>
                <a:spcPts val="1800"/>
              </a:spcBef>
              <a:buNone/>
              <a:defRPr lang="fr-FR" sz="2000"/>
            </a:lvl4pPr>
            <a:lvl5pPr marL="1828800" indent="0">
              <a:spcBef>
                <a:spcPts val="1800"/>
              </a:spcBef>
              <a:buNone/>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contenu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fr-FR" sz="2000"/>
            </a:lvl1pPr>
            <a:lvl2pPr>
              <a:spcBef>
                <a:spcPts val="6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deux contenus">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e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Espace réservé du contenu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fr-FR" sz="2000"/>
            </a:lvl1pPr>
            <a:lvl2pPr>
              <a:spcBef>
                <a:spcPts val="6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fr-FR" sz="2000"/>
            </a:lvl1pPr>
            <a:lvl2pPr>
              <a:spcBef>
                <a:spcPts val="18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au 2">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fr-FR"/>
            </a:lvl1pPr>
          </a:lstStyle>
          <a:p>
            <a:pPr rtl="0"/>
            <a:r>
              <a:rPr lang="fr-FR"/>
              <a:t>Cliquez sur l'icône pour ajouter un tableau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3">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cxnSp>
        <p:nvCxnSpPr>
          <p:cNvPr id="4" name="Connecteur droit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1">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fr-FR" sz="4400" b="1" i="0" spc="50" baseline="0">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fr-FR" sz="2400" b="1" i="0" kern="1200" dirty="0">
                <a:solidFill>
                  <a:schemeClr val="tx2">
                    <a:lumMod val="75000"/>
                  </a:schemeClr>
                </a:solidFill>
                <a:latin typeface="+mn-lt"/>
                <a:ea typeface="+mn-ea"/>
                <a:cs typeface="+mn-cs"/>
              </a:defRPr>
            </a:lvl1pPr>
            <a:lvl2pPr indent="-283464">
              <a:spcBef>
                <a:spcPts val="6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3" name="Espace réservé du numéro de diapositive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42" name="Espace réservé de la date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la section">
    <p:bg>
      <p:bgPr>
        <a:solidFill>
          <a:schemeClr val="accent3"/>
        </a:solidFill>
        <a:effectLst/>
      </p:bgPr>
    </p:bg>
    <p:spTree>
      <p:nvGrpSpPr>
        <p:cNvPr id="1" name=""/>
        <p:cNvGrpSpPr/>
        <p:nvPr/>
      </p:nvGrpSpPr>
      <p:grpSpPr>
        <a:xfrm>
          <a:off x="0" y="0"/>
          <a:ext cx="0" cy="0"/>
          <a:chOff x="0" y="0"/>
          <a:chExt cx="0" cy="0"/>
        </a:xfrm>
      </p:grpSpPr>
      <p:sp>
        <p:nvSpPr>
          <p:cNvPr id="4" name="Espace réservé d’imag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fr-FR" sz="2000">
                <a:solidFill>
                  <a:schemeClr val="tx1"/>
                </a:solidFill>
              </a:defRPr>
            </a:lvl1pPr>
          </a:lstStyle>
          <a:p>
            <a:pPr rtl="0"/>
            <a:r>
              <a:rPr lang="fr-FR"/>
              <a:t>Cliquez sur l'icône pour ajouter une image</a:t>
            </a:r>
          </a:p>
        </p:txBody>
      </p:sp>
      <p:sp>
        <p:nvSpPr>
          <p:cNvPr id="18" name="Titr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fr-FR" sz="6000" b="1" i="0" baseline="0">
                <a:solidFill>
                  <a:schemeClr val="tx1"/>
                </a:solidFill>
                <a:latin typeface="+mj-lt"/>
              </a:defRPr>
            </a:lvl1pPr>
          </a:lstStyle>
          <a:p>
            <a:pPr rtl="0"/>
            <a:r>
              <a:rPr lang="fr-FR"/>
              <a:t>Cliquez pour ajouter un titre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2">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sp>
        <p:nvSpPr>
          <p:cNvPr id="6" name="Espace réservé d’image 5">
            <a:extLst>
              <a:ext uri="{FF2B5EF4-FFF2-40B4-BE49-F238E27FC236}">
                <a16:creationId xmlns:a16="http://schemas.microsoft.com/office/drawing/2014/main" id="{A9973BC6-F6E5-0B3B-C8AB-0AC4020D4E8B}"/>
              </a:ext>
            </a:extLst>
          </p:cNvPr>
          <p:cNvSpPr>
            <a:spLocks noGrp="1"/>
          </p:cNvSpPr>
          <p:nvPr>
            <p:ph type="pic" sz="quarter" idx="12" hasCustomPrompt="1"/>
          </p:nvPr>
        </p:nvSpPr>
        <p:spPr>
          <a:xfrm>
            <a:off x="0" y="-11113"/>
            <a:ext cx="5791200" cy="6880226"/>
          </a:xfrm>
        </p:spPr>
        <p:txBody>
          <a:bodyPr rtlCol="0">
            <a:normAutofit/>
          </a:bodyPr>
          <a:lstStyle>
            <a:lvl1pPr marL="0" indent="0" algn="ctr">
              <a:buNone/>
              <a:defRPr lang="fr-FR" sz="2000"/>
            </a:lvl1pPr>
          </a:lstStyle>
          <a:p>
            <a:pPr rtl="0"/>
            <a:r>
              <a:rPr lang="fr-FR" dirty="0"/>
              <a:t>Cliquez sur l’icône pour ajouter une image</a:t>
            </a:r>
          </a:p>
        </p:txBody>
      </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cxnSp>
        <p:nvCxnSpPr>
          <p:cNvPr id="7" name="Connecteur droit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ésumé 2">
    <p:bg>
      <p:bgPr>
        <a:solidFill>
          <a:schemeClr val="tx1"/>
        </a:solidFill>
        <a:effectLst/>
      </p:bgPr>
    </p:bg>
    <p:spTree>
      <p:nvGrpSpPr>
        <p:cNvPr id="1" name=""/>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e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e lib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fr-FR" sz="4400" b="1" i="0">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fr-FR" sz="2000"/>
            </a:lvl1pPr>
            <a:lvl2pPr indent="-283464">
              <a:spcBef>
                <a:spcPts val="18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numéro de diapositive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5" name="Espace réservé de la date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cxnSp>
        <p:nvCxnSpPr>
          <p:cNvPr id="13" name="Connecteur droit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deux contenus 2">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e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9436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u contenu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4864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Forme automatiqu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8" name="Forme lib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fr-FR"/>
              </a:defPPr>
            </a:lstStyle>
            <a:p>
              <a:pPr rtl="0"/>
              <a:endParaRPr lang="fr-FR" dirty="0"/>
            </a:p>
          </p:txBody>
        </p:sp>
        <p:sp>
          <p:nvSpPr>
            <p:cNvPr id="19" name="Forme lib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fr-FR" sz="2000"/>
            </a:lvl1pPr>
            <a:lvl2pPr marL="914400" indent="-457200">
              <a:spcBef>
                <a:spcPts val="1800"/>
              </a:spcBef>
              <a:buFont typeface="+mj-lt"/>
              <a:buAutoNum type="alphaLcPeriod"/>
              <a:defRPr lang="fr-FR" sz="2000"/>
            </a:lvl2pPr>
            <a:lvl3pPr marL="1371600" indent="-457200">
              <a:spcBef>
                <a:spcPts val="1800"/>
              </a:spcBef>
              <a:buFont typeface="+mj-lt"/>
              <a:buAutoNum type="arabicParenR"/>
              <a:defRPr lang="fr-FR" sz="2000"/>
            </a:lvl3pPr>
            <a:lvl4pPr marL="1371600" indent="0">
              <a:spcBef>
                <a:spcPts val="1800"/>
              </a:spcBef>
              <a:buFont typeface="+mj-lt"/>
              <a:buNone/>
              <a:defRPr lang="fr-FR" sz="2000"/>
            </a:lvl4pPr>
            <a:lvl5pPr marL="2286000" indent="-457200">
              <a:spcBef>
                <a:spcPts val="1800"/>
              </a:spcBef>
              <a:buFont typeface="+mj-lt"/>
              <a:buAutoNum type="arabicPeriod"/>
              <a:defRPr lang="fr-FR" sz="2000"/>
            </a:lvl5pPr>
          </a:lstStyle>
          <a:p>
            <a:pPr lvl="0" rtl="0"/>
            <a:r>
              <a:rPr lang="fr-FR"/>
              <a:t>Cliquer pour ajouter du contenu</a:t>
            </a:r>
          </a:p>
          <a:p>
            <a:pPr lvl="1" rtl="0"/>
            <a:r>
              <a:rPr lang="fr-FR"/>
              <a:t>Deuxième niveau</a:t>
            </a:r>
          </a:p>
          <a:p>
            <a:pPr lvl="2" rtl="0"/>
            <a:r>
              <a:rPr lang="fr-FR"/>
              <a:t>Troisième niveau</a:t>
            </a:r>
          </a:p>
          <a:p>
            <a:pPr lvl="3" rtl="0"/>
            <a:endParaRPr lang="fr-FR" dirty="0"/>
          </a:p>
        </p:txBody>
      </p:sp>
      <p:sp>
        <p:nvSpPr>
          <p:cNvPr id="2" name="Espace réservé du contenu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4864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contenu et image">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3" name="Espace réservé du contenu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fr-FR" sz="2000"/>
            </a:lvl1pPr>
            <a:lvl2pPr indent="-283464">
              <a:spcBef>
                <a:spcPts val="18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Espace réservé d’image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fr-FR" sz="2000">
                <a:solidFill>
                  <a:schemeClr val="bg1"/>
                </a:solidFill>
              </a:defRPr>
            </a:lvl1pPr>
          </a:lstStyle>
          <a:p>
            <a:pPr rtl="0"/>
            <a:r>
              <a:rPr lang="fr-FR"/>
              <a:t>Cliquez sur l'icône pour ajouter une image</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fr-FR" sz="1100" b="0" i="0">
                <a:solidFill>
                  <a:schemeClr val="bg1"/>
                </a:solidFill>
                <a:latin typeface="+mn-lt"/>
              </a:defRPr>
            </a:lvl1pPr>
          </a:lstStyle>
          <a:p>
            <a:pPr rtl="0"/>
            <a:endParaRPr lang="fr-FR" dirty="0">
              <a:latin typeface="+mn-lt"/>
            </a:endParaRPr>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fr-FR" sz="1100" b="1" i="0">
                <a:solidFill>
                  <a:schemeClr val="bg1"/>
                </a:solidFill>
                <a:latin typeface="+mn-lt"/>
              </a:defRPr>
            </a:lvl1pPr>
          </a:lstStyle>
          <a:p>
            <a:pPr rtl="0"/>
            <a:fld id="{294A09A9-5501-47C1-A89A-A340965A2BE2}" type="slidenum">
              <a:rPr lang="fr-FR" smtClean="0"/>
              <a:pPr/>
              <a:t>‹N°›</a:t>
            </a:fld>
            <a:endParaRPr lang="fr-FR" dirty="0"/>
          </a:p>
        </p:txBody>
      </p:sp>
      <p:sp>
        <p:nvSpPr>
          <p:cNvPr id="4" name="ZoneTexte 3">
            <a:extLst>
              <a:ext uri="{FF2B5EF4-FFF2-40B4-BE49-F238E27FC236}">
                <a16:creationId xmlns:a16="http://schemas.microsoft.com/office/drawing/2014/main" id="{323A1783-1CFB-9889-5880-8169FDA0D0F8}"/>
              </a:ext>
            </a:extLst>
          </p:cNvPr>
          <p:cNvSpPr txBox="1"/>
          <p:nvPr userDrawn="1">
            <p:extLst>
              <p:ext uri="{1162E1C5-73C7-4A58-AE30-91384D911F3F}">
                <p184:classification xmlns:p184="http://schemas.microsoft.com/office/powerpoint/2018/4/main" val="ftr"/>
              </p:ext>
            </p:extLst>
          </p:nvPr>
        </p:nvSpPr>
        <p:spPr>
          <a:xfrm>
            <a:off x="5649913" y="66725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fr-FR" sz="4400" b="1" i="0" kern="1200" spc="100" baseline="0">
          <a:solidFill>
            <a:schemeClr val="bg1"/>
          </a:solidFill>
          <a:latin typeface="+mj-lt"/>
          <a:ea typeface="+mj-ea"/>
          <a:cs typeface="+mj-cs"/>
        </a:defRPr>
      </a:lvl1pPr>
      <a:lvl2pPr eaLnBrk="1" hangingPunct="1">
        <a:defRPr lang="fr-FR">
          <a:solidFill>
            <a:schemeClr val="tx2"/>
          </a:solidFill>
        </a:defRPr>
      </a:lvl2pPr>
      <a:lvl3pPr eaLnBrk="1" hangingPunct="1">
        <a:defRPr lang="fr-FR">
          <a:solidFill>
            <a:schemeClr val="tx2"/>
          </a:solidFill>
        </a:defRPr>
      </a:lvl3pPr>
      <a:lvl4pPr eaLnBrk="1" hangingPunct="1">
        <a:defRPr lang="fr-FR">
          <a:solidFill>
            <a:schemeClr val="tx2"/>
          </a:solidFill>
        </a:defRPr>
      </a:lvl4pPr>
      <a:lvl5pPr eaLnBrk="1" hangingPunct="1">
        <a:defRPr lang="fr-FR">
          <a:solidFill>
            <a:schemeClr val="tx2"/>
          </a:solidFill>
        </a:defRPr>
      </a:lvl5pPr>
      <a:lvl6pPr eaLnBrk="1" hangingPunct="1">
        <a:defRPr lang="fr-FR">
          <a:solidFill>
            <a:schemeClr val="tx2"/>
          </a:solidFill>
        </a:defRPr>
      </a:lvl6pPr>
      <a:lvl7pPr eaLnBrk="1" hangingPunct="1">
        <a:defRPr lang="fr-FR">
          <a:solidFill>
            <a:schemeClr val="tx2"/>
          </a:solidFill>
        </a:defRPr>
      </a:lvl7pPr>
      <a:lvl8pPr eaLnBrk="1" hangingPunct="1">
        <a:defRPr lang="fr-FR">
          <a:solidFill>
            <a:schemeClr val="tx2"/>
          </a:solidFill>
        </a:defRPr>
      </a:lvl8pPr>
      <a:lvl9pPr eaLnBrk="1" hangingPunct="1">
        <a:defRPr lang="fr-F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fr-F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fr-F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fr-F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fr-F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fr-F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cnil.fr/fr/rgpd-exemples-de-mentions-dinformatio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rtlCol="0"/>
          <a:lstStyle>
            <a:defPPr>
              <a:defRPr lang="fr-FR"/>
            </a:defPPr>
          </a:lstStyle>
          <a:p>
            <a:pPr rtl="0"/>
            <a:r>
              <a:rPr lang="fr-FR" dirty="0"/>
              <a:t>Rapport annuel </a:t>
            </a:r>
            <a:br>
              <a:rPr lang="fr-FR" dirty="0"/>
            </a:br>
            <a:r>
              <a:rPr lang="fr-FR" dirty="0"/>
              <a:t>Egalité Hommes-Femmes</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1D8D2-373D-1066-CFE0-D46FC933A039}"/>
              </a:ext>
            </a:extLst>
          </p:cNvPr>
          <p:cNvSpPr>
            <a:spLocks noGrp="1"/>
          </p:cNvSpPr>
          <p:nvPr>
            <p:ph type="title"/>
          </p:nvPr>
        </p:nvSpPr>
        <p:spPr/>
        <p:txBody>
          <a:bodyPr/>
          <a:lstStyle/>
          <a:p>
            <a:r>
              <a:rPr lang="fr-FR" dirty="0"/>
              <a:t>Embauche</a:t>
            </a:r>
          </a:p>
        </p:txBody>
      </p:sp>
      <p:pic>
        <p:nvPicPr>
          <p:cNvPr id="5" name="Image 4">
            <a:extLst>
              <a:ext uri="{FF2B5EF4-FFF2-40B4-BE49-F238E27FC236}">
                <a16:creationId xmlns:a16="http://schemas.microsoft.com/office/drawing/2014/main" id="{2EF3A85E-D714-64F0-69EB-F5FCC364D357}"/>
              </a:ext>
            </a:extLst>
          </p:cNvPr>
          <p:cNvPicPr>
            <a:picLocks noChangeAspect="1"/>
          </p:cNvPicPr>
          <p:nvPr/>
        </p:nvPicPr>
        <p:blipFill rotWithShape="1">
          <a:blip r:embed="rId2">
            <a:extLst>
              <a:ext uri="{28A0092B-C50C-407E-A947-70E740481C1C}">
                <a14:useLocalDpi xmlns:a14="http://schemas.microsoft.com/office/drawing/2010/main" val="0"/>
              </a:ext>
            </a:extLst>
          </a:blip>
          <a:srcRect t="6607"/>
          <a:stretch/>
        </p:blipFill>
        <p:spPr>
          <a:xfrm>
            <a:off x="7477309" y="1386486"/>
            <a:ext cx="4171103" cy="4230960"/>
          </a:xfrm>
          <a:prstGeom prst="rect">
            <a:avLst/>
          </a:prstGeom>
        </p:spPr>
      </p:pic>
      <p:pic>
        <p:nvPicPr>
          <p:cNvPr id="10" name="Image 9">
            <a:extLst>
              <a:ext uri="{FF2B5EF4-FFF2-40B4-BE49-F238E27FC236}">
                <a16:creationId xmlns:a16="http://schemas.microsoft.com/office/drawing/2014/main" id="{ACDED68A-4228-91A5-8AFC-72013E98B34C}"/>
              </a:ext>
            </a:extLst>
          </p:cNvPr>
          <p:cNvPicPr>
            <a:picLocks noChangeAspect="1"/>
          </p:cNvPicPr>
          <p:nvPr/>
        </p:nvPicPr>
        <p:blipFill rotWithShape="1">
          <a:blip r:embed="rId3">
            <a:extLst>
              <a:ext uri="{28A0092B-C50C-407E-A947-70E740481C1C}">
                <a14:useLocalDpi xmlns:a14="http://schemas.microsoft.com/office/drawing/2010/main" val="0"/>
              </a:ext>
            </a:extLst>
          </a:blip>
          <a:srcRect t="10068"/>
          <a:stretch/>
        </p:blipFill>
        <p:spPr>
          <a:xfrm>
            <a:off x="1637587" y="2240575"/>
            <a:ext cx="4007859" cy="3914692"/>
          </a:xfrm>
          <a:prstGeom prst="rect">
            <a:avLst/>
          </a:prstGeom>
        </p:spPr>
      </p:pic>
      <p:sp>
        <p:nvSpPr>
          <p:cNvPr id="9" name="ZoneTexte 8">
            <a:extLst>
              <a:ext uri="{FF2B5EF4-FFF2-40B4-BE49-F238E27FC236}">
                <a16:creationId xmlns:a16="http://schemas.microsoft.com/office/drawing/2014/main" id="{2419CCD4-54A8-044C-3E1E-4FE3B7EB5C6F}"/>
              </a:ext>
            </a:extLst>
          </p:cNvPr>
          <p:cNvSpPr txBox="1"/>
          <p:nvPr/>
        </p:nvSpPr>
        <p:spPr>
          <a:xfrm>
            <a:off x="2688406" y="2474181"/>
            <a:ext cx="3466861" cy="369332"/>
          </a:xfrm>
          <a:prstGeom prst="rect">
            <a:avLst/>
          </a:prstGeom>
          <a:noFill/>
        </p:spPr>
        <p:txBody>
          <a:bodyPr wrap="square" rtlCol="0">
            <a:spAutoFit/>
          </a:bodyPr>
          <a:lstStyle/>
          <a:p>
            <a:r>
              <a:rPr lang="fr-FR" b="1" dirty="0">
                <a:solidFill>
                  <a:schemeClr val="accent3"/>
                </a:solidFill>
              </a:rPr>
              <a:t>CDD par sexe dans l’entreprise</a:t>
            </a:r>
          </a:p>
        </p:txBody>
      </p:sp>
      <p:sp>
        <p:nvSpPr>
          <p:cNvPr id="8" name="ZoneTexte 7">
            <a:extLst>
              <a:ext uri="{FF2B5EF4-FFF2-40B4-BE49-F238E27FC236}">
                <a16:creationId xmlns:a16="http://schemas.microsoft.com/office/drawing/2014/main" id="{BA076CAE-C78F-55A8-5D47-01F7B2D374F9}"/>
              </a:ext>
            </a:extLst>
          </p:cNvPr>
          <p:cNvSpPr txBox="1"/>
          <p:nvPr/>
        </p:nvSpPr>
        <p:spPr>
          <a:xfrm>
            <a:off x="8035309" y="1871243"/>
            <a:ext cx="3291397" cy="369332"/>
          </a:xfrm>
          <a:prstGeom prst="rect">
            <a:avLst/>
          </a:prstGeom>
          <a:noFill/>
        </p:spPr>
        <p:txBody>
          <a:bodyPr wrap="square" rtlCol="0">
            <a:spAutoFit/>
          </a:bodyPr>
          <a:lstStyle/>
          <a:p>
            <a:r>
              <a:rPr lang="fr-FR" b="1" dirty="0">
                <a:solidFill>
                  <a:schemeClr val="accent3"/>
                </a:solidFill>
              </a:rPr>
              <a:t>CDI par sexe dans l’entreprise</a:t>
            </a:r>
          </a:p>
        </p:txBody>
      </p:sp>
      <p:sp>
        <p:nvSpPr>
          <p:cNvPr id="11" name="ZoneTexte 10">
            <a:extLst>
              <a:ext uri="{FF2B5EF4-FFF2-40B4-BE49-F238E27FC236}">
                <a16:creationId xmlns:a16="http://schemas.microsoft.com/office/drawing/2014/main" id="{71E31306-5279-7DF6-52A9-0C9AE3DDFDD6}"/>
              </a:ext>
            </a:extLst>
          </p:cNvPr>
          <p:cNvSpPr txBox="1"/>
          <p:nvPr/>
        </p:nvSpPr>
        <p:spPr>
          <a:xfrm>
            <a:off x="7578784" y="5617446"/>
            <a:ext cx="4171103" cy="369332"/>
          </a:xfrm>
          <a:prstGeom prst="rect">
            <a:avLst/>
          </a:prstGeom>
          <a:noFill/>
        </p:spPr>
        <p:txBody>
          <a:bodyPr wrap="square" rtlCol="0">
            <a:spAutoFit/>
          </a:bodyPr>
          <a:lstStyle/>
          <a:p>
            <a:pPr marL="285750" indent="-285750">
              <a:buFont typeface="Wingdings" panose="05000000000000000000" pitchFamily="2" charset="2"/>
              <a:buChar char="§"/>
            </a:pPr>
            <a:r>
              <a:rPr lang="fr-FR" sz="1800" b="0" i="0" u="none" strike="noStrike" baseline="0" dirty="0">
                <a:solidFill>
                  <a:schemeClr val="accent3"/>
                </a:solidFill>
                <a:latin typeface="VerdanaProLight"/>
              </a:rPr>
              <a:t>Plus d’hommes </a:t>
            </a:r>
            <a:r>
              <a:rPr lang="fr-FR" sz="1800" b="0" i="0" u="none" strike="noStrike" baseline="0" dirty="0">
                <a:solidFill>
                  <a:srgbClr val="000000"/>
                </a:solidFill>
                <a:latin typeface="VerdanaProLight"/>
              </a:rPr>
              <a:t>en CDI que les femmes</a:t>
            </a:r>
            <a:endParaRPr lang="fr-FR" dirty="0"/>
          </a:p>
        </p:txBody>
      </p:sp>
      <p:sp>
        <p:nvSpPr>
          <p:cNvPr id="12" name="ZoneTexte 11">
            <a:extLst>
              <a:ext uri="{FF2B5EF4-FFF2-40B4-BE49-F238E27FC236}">
                <a16:creationId xmlns:a16="http://schemas.microsoft.com/office/drawing/2014/main" id="{3484740F-0442-900A-FFB0-A8ACB7777AF6}"/>
              </a:ext>
            </a:extLst>
          </p:cNvPr>
          <p:cNvSpPr txBox="1"/>
          <p:nvPr/>
        </p:nvSpPr>
        <p:spPr>
          <a:xfrm>
            <a:off x="1702820" y="6142661"/>
            <a:ext cx="4520180" cy="369332"/>
          </a:xfrm>
          <a:prstGeom prst="rect">
            <a:avLst/>
          </a:prstGeom>
          <a:noFill/>
        </p:spPr>
        <p:txBody>
          <a:bodyPr wrap="square" rtlCol="0">
            <a:spAutoFit/>
          </a:bodyPr>
          <a:lstStyle/>
          <a:p>
            <a:pPr marL="285750" indent="-285750">
              <a:buFont typeface="Wingdings" panose="05000000000000000000" pitchFamily="2" charset="2"/>
              <a:buChar char="§"/>
            </a:pPr>
            <a:r>
              <a:rPr lang="fr-FR" sz="1800" b="0" i="0" u="none" strike="noStrike" baseline="0" dirty="0">
                <a:solidFill>
                  <a:schemeClr val="accent3"/>
                </a:solidFill>
                <a:latin typeface="VerdanaProLight"/>
              </a:rPr>
              <a:t>Plus de femmes </a:t>
            </a:r>
            <a:r>
              <a:rPr lang="fr-FR" sz="1800" b="0" i="0" u="none" strike="noStrike" baseline="0" dirty="0">
                <a:solidFill>
                  <a:srgbClr val="000000"/>
                </a:solidFill>
                <a:latin typeface="VerdanaProLight"/>
              </a:rPr>
              <a:t>en CDD que les hommes</a:t>
            </a:r>
            <a:endParaRPr lang="fr-FR" dirty="0"/>
          </a:p>
        </p:txBody>
      </p:sp>
    </p:spTree>
    <p:extLst>
      <p:ext uri="{BB962C8B-B14F-4D97-AF65-F5344CB8AC3E}">
        <p14:creationId xmlns:p14="http://schemas.microsoft.com/office/powerpoint/2010/main" val="268040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1D8D2-373D-1066-CFE0-D46FC933A039}"/>
              </a:ext>
            </a:extLst>
          </p:cNvPr>
          <p:cNvSpPr>
            <a:spLocks noGrp="1"/>
          </p:cNvSpPr>
          <p:nvPr>
            <p:ph type="title"/>
          </p:nvPr>
        </p:nvSpPr>
        <p:spPr/>
        <p:txBody>
          <a:bodyPr/>
          <a:lstStyle/>
          <a:p>
            <a:r>
              <a:rPr lang="fr-FR" dirty="0"/>
              <a:t>Rémunération</a:t>
            </a:r>
          </a:p>
        </p:txBody>
      </p:sp>
      <p:sp>
        <p:nvSpPr>
          <p:cNvPr id="8" name="ZoneTexte 7">
            <a:extLst>
              <a:ext uri="{FF2B5EF4-FFF2-40B4-BE49-F238E27FC236}">
                <a16:creationId xmlns:a16="http://schemas.microsoft.com/office/drawing/2014/main" id="{BA076CAE-C78F-55A8-5D47-01F7B2D374F9}"/>
              </a:ext>
            </a:extLst>
          </p:cNvPr>
          <p:cNvSpPr txBox="1"/>
          <p:nvPr/>
        </p:nvSpPr>
        <p:spPr>
          <a:xfrm>
            <a:off x="8031155" y="808314"/>
            <a:ext cx="5867842" cy="369332"/>
          </a:xfrm>
          <a:prstGeom prst="rect">
            <a:avLst/>
          </a:prstGeom>
          <a:noFill/>
        </p:spPr>
        <p:txBody>
          <a:bodyPr wrap="square" rtlCol="0">
            <a:spAutoFit/>
          </a:bodyPr>
          <a:lstStyle/>
          <a:p>
            <a:r>
              <a:rPr lang="fr-FR" b="1" dirty="0">
                <a:solidFill>
                  <a:schemeClr val="accent3"/>
                </a:solidFill>
              </a:rPr>
              <a:t>Top 10 salaires entreprise</a:t>
            </a:r>
          </a:p>
        </p:txBody>
      </p:sp>
      <p:sp>
        <p:nvSpPr>
          <p:cNvPr id="9" name="ZoneTexte 8">
            <a:extLst>
              <a:ext uri="{FF2B5EF4-FFF2-40B4-BE49-F238E27FC236}">
                <a16:creationId xmlns:a16="http://schemas.microsoft.com/office/drawing/2014/main" id="{2419CCD4-54A8-044C-3E1E-4FE3B7EB5C6F}"/>
              </a:ext>
            </a:extLst>
          </p:cNvPr>
          <p:cNvSpPr txBox="1"/>
          <p:nvPr/>
        </p:nvSpPr>
        <p:spPr>
          <a:xfrm>
            <a:off x="1930400" y="2264939"/>
            <a:ext cx="5867842" cy="369332"/>
          </a:xfrm>
          <a:prstGeom prst="rect">
            <a:avLst/>
          </a:prstGeom>
          <a:noFill/>
        </p:spPr>
        <p:txBody>
          <a:bodyPr wrap="square" rtlCol="0">
            <a:spAutoFit/>
          </a:bodyPr>
          <a:lstStyle/>
          <a:p>
            <a:r>
              <a:rPr lang="fr-FR" b="1" dirty="0">
                <a:solidFill>
                  <a:schemeClr val="accent3"/>
                </a:solidFill>
              </a:rPr>
              <a:t>Répartition des salaires par sexe </a:t>
            </a:r>
          </a:p>
        </p:txBody>
      </p:sp>
      <p:pic>
        <p:nvPicPr>
          <p:cNvPr id="4" name="Image 3">
            <a:extLst>
              <a:ext uri="{FF2B5EF4-FFF2-40B4-BE49-F238E27FC236}">
                <a16:creationId xmlns:a16="http://schemas.microsoft.com/office/drawing/2014/main" id="{332AEFF8-F1A2-4532-878B-128434304ED6}"/>
              </a:ext>
            </a:extLst>
          </p:cNvPr>
          <p:cNvPicPr>
            <a:picLocks noChangeAspect="1"/>
          </p:cNvPicPr>
          <p:nvPr/>
        </p:nvPicPr>
        <p:blipFill>
          <a:blip r:embed="rId2"/>
          <a:stretch>
            <a:fillRect/>
          </a:stretch>
        </p:blipFill>
        <p:spPr>
          <a:xfrm>
            <a:off x="2113474" y="2752346"/>
            <a:ext cx="2838090" cy="3262309"/>
          </a:xfrm>
          <a:prstGeom prst="rect">
            <a:avLst/>
          </a:prstGeom>
        </p:spPr>
      </p:pic>
      <p:pic>
        <p:nvPicPr>
          <p:cNvPr id="7" name="Image 6">
            <a:extLst>
              <a:ext uri="{FF2B5EF4-FFF2-40B4-BE49-F238E27FC236}">
                <a16:creationId xmlns:a16="http://schemas.microsoft.com/office/drawing/2014/main" id="{C0A7CD1A-3873-72D3-A436-D819CD38E8C0}"/>
              </a:ext>
            </a:extLst>
          </p:cNvPr>
          <p:cNvPicPr>
            <a:picLocks noChangeAspect="1"/>
          </p:cNvPicPr>
          <p:nvPr/>
        </p:nvPicPr>
        <p:blipFill rotWithShape="1">
          <a:blip r:embed="rId3">
            <a:extLst>
              <a:ext uri="{28A0092B-C50C-407E-A947-70E740481C1C}">
                <a14:useLocalDpi xmlns:a14="http://schemas.microsoft.com/office/drawing/2010/main" val="0"/>
              </a:ext>
            </a:extLst>
          </a:blip>
          <a:srcRect t="5838"/>
          <a:stretch/>
        </p:blipFill>
        <p:spPr>
          <a:xfrm>
            <a:off x="6655363" y="1406106"/>
            <a:ext cx="5357136" cy="3684718"/>
          </a:xfrm>
          <a:prstGeom prst="rect">
            <a:avLst/>
          </a:prstGeom>
        </p:spPr>
      </p:pic>
      <p:sp>
        <p:nvSpPr>
          <p:cNvPr id="3" name="ZoneTexte 2">
            <a:extLst>
              <a:ext uri="{FF2B5EF4-FFF2-40B4-BE49-F238E27FC236}">
                <a16:creationId xmlns:a16="http://schemas.microsoft.com/office/drawing/2014/main" id="{658FB343-7638-0734-B505-B451601019A5}"/>
              </a:ext>
            </a:extLst>
          </p:cNvPr>
          <p:cNvSpPr txBox="1"/>
          <p:nvPr/>
        </p:nvSpPr>
        <p:spPr>
          <a:xfrm>
            <a:off x="1742535" y="6108794"/>
            <a:ext cx="3968151" cy="646331"/>
          </a:xfrm>
          <a:prstGeom prst="rect">
            <a:avLst/>
          </a:prstGeom>
          <a:noFill/>
        </p:spPr>
        <p:txBody>
          <a:bodyPr wrap="square" rtlCol="0">
            <a:spAutoFit/>
          </a:bodyPr>
          <a:lstStyle/>
          <a:p>
            <a:pPr marL="285750" indent="-285750">
              <a:buFont typeface="Wingdings" panose="05000000000000000000" pitchFamily="2" charset="2"/>
              <a:buChar char="§"/>
            </a:pPr>
            <a:r>
              <a:rPr lang="fr-FR" sz="1800" b="0" i="0" u="none" strike="noStrike" baseline="0" dirty="0">
                <a:solidFill>
                  <a:schemeClr val="accent3"/>
                </a:solidFill>
                <a:latin typeface="VerdanaProLight"/>
              </a:rPr>
              <a:t>3 femmes </a:t>
            </a:r>
            <a:r>
              <a:rPr lang="fr-FR" sz="1800" b="0" i="0" u="none" strike="noStrike" baseline="0" dirty="0">
                <a:solidFill>
                  <a:srgbClr val="000000"/>
                </a:solidFill>
                <a:latin typeface="VerdanaProLight"/>
              </a:rPr>
              <a:t>parmi les 10 plus hautes rémunérations</a:t>
            </a:r>
            <a:endParaRPr lang="fr-FR" dirty="0"/>
          </a:p>
        </p:txBody>
      </p:sp>
      <p:sp>
        <p:nvSpPr>
          <p:cNvPr id="5" name="ZoneTexte 4">
            <a:extLst>
              <a:ext uri="{FF2B5EF4-FFF2-40B4-BE49-F238E27FC236}">
                <a16:creationId xmlns:a16="http://schemas.microsoft.com/office/drawing/2014/main" id="{902E702D-22F4-403E-CA52-010E87EE20B5}"/>
              </a:ext>
            </a:extLst>
          </p:cNvPr>
          <p:cNvSpPr txBox="1"/>
          <p:nvPr/>
        </p:nvSpPr>
        <p:spPr>
          <a:xfrm>
            <a:off x="6571100" y="5205881"/>
            <a:ext cx="5127685" cy="923330"/>
          </a:xfrm>
          <a:prstGeom prst="rect">
            <a:avLst/>
          </a:prstGeom>
          <a:noFill/>
        </p:spPr>
        <p:txBody>
          <a:bodyPr wrap="square" rtlCol="0">
            <a:spAutoFit/>
          </a:bodyPr>
          <a:lstStyle/>
          <a:p>
            <a:pPr marL="285750" indent="-285750">
              <a:buFont typeface="Wingdings" panose="05000000000000000000" pitchFamily="2" charset="2"/>
              <a:buChar char="§"/>
            </a:pPr>
            <a:r>
              <a:rPr lang="fr-FR" sz="1800" dirty="0">
                <a:solidFill>
                  <a:schemeClr val="accent3"/>
                </a:solidFill>
                <a:effectLst/>
                <a:latin typeface="Calibri" panose="020F0502020204030204" pitchFamily="34" charset="0"/>
              </a:rPr>
              <a:t>Le salaire médian </a:t>
            </a:r>
            <a:r>
              <a:rPr lang="fr-FR" sz="1800" dirty="0">
                <a:solidFill>
                  <a:schemeClr val="bg1"/>
                </a:solidFill>
                <a:effectLst/>
                <a:latin typeface="Calibri" panose="020F0502020204030204" pitchFamily="34" charset="0"/>
              </a:rPr>
              <a:t>est un peu plus élevé pour les hommes </a:t>
            </a:r>
            <a:r>
              <a:rPr lang="fr-FR" sz="1800" dirty="0">
                <a:effectLst/>
                <a:latin typeface="Calibri" panose="020F0502020204030204" pitchFamily="34" charset="0"/>
              </a:rPr>
              <a:t>que pour les femmes. </a:t>
            </a:r>
          </a:p>
          <a:p>
            <a:endParaRPr lang="fr-FR" dirty="0"/>
          </a:p>
        </p:txBody>
      </p:sp>
    </p:spTree>
    <p:extLst>
      <p:ext uri="{BB962C8B-B14F-4D97-AF65-F5344CB8AC3E}">
        <p14:creationId xmlns:p14="http://schemas.microsoft.com/office/powerpoint/2010/main" val="248311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1D8D2-373D-1066-CFE0-D46FC933A039}"/>
              </a:ext>
            </a:extLst>
          </p:cNvPr>
          <p:cNvSpPr>
            <a:spLocks noGrp="1"/>
          </p:cNvSpPr>
          <p:nvPr>
            <p:ph type="title"/>
          </p:nvPr>
        </p:nvSpPr>
        <p:spPr/>
        <p:txBody>
          <a:bodyPr/>
          <a:lstStyle/>
          <a:p>
            <a:r>
              <a:rPr lang="fr-FR" dirty="0"/>
              <a:t>Promotions</a:t>
            </a:r>
          </a:p>
        </p:txBody>
      </p:sp>
      <p:pic>
        <p:nvPicPr>
          <p:cNvPr id="12" name="Image 11">
            <a:extLst>
              <a:ext uri="{FF2B5EF4-FFF2-40B4-BE49-F238E27FC236}">
                <a16:creationId xmlns:a16="http://schemas.microsoft.com/office/drawing/2014/main" id="{C99672C9-24AF-2E8A-576F-783834D26E4C}"/>
              </a:ext>
            </a:extLst>
          </p:cNvPr>
          <p:cNvPicPr>
            <a:picLocks noChangeAspect="1"/>
          </p:cNvPicPr>
          <p:nvPr/>
        </p:nvPicPr>
        <p:blipFill rotWithShape="1">
          <a:blip r:embed="rId2">
            <a:extLst>
              <a:ext uri="{28A0092B-C50C-407E-A947-70E740481C1C}">
                <a14:useLocalDpi xmlns:a14="http://schemas.microsoft.com/office/drawing/2010/main" val="0"/>
              </a:ext>
            </a:extLst>
          </a:blip>
          <a:srcRect t="5660"/>
          <a:stretch/>
        </p:blipFill>
        <p:spPr>
          <a:xfrm>
            <a:off x="6952055" y="1106582"/>
            <a:ext cx="3990975" cy="4089237"/>
          </a:xfrm>
          <a:prstGeom prst="rect">
            <a:avLst/>
          </a:prstGeom>
        </p:spPr>
      </p:pic>
      <p:pic>
        <p:nvPicPr>
          <p:cNvPr id="14" name="Image 13">
            <a:extLst>
              <a:ext uri="{FF2B5EF4-FFF2-40B4-BE49-F238E27FC236}">
                <a16:creationId xmlns:a16="http://schemas.microsoft.com/office/drawing/2014/main" id="{AD3D2FBF-88A2-773C-C17D-85B881AB7E3D}"/>
              </a:ext>
            </a:extLst>
          </p:cNvPr>
          <p:cNvPicPr>
            <a:picLocks noChangeAspect="1"/>
          </p:cNvPicPr>
          <p:nvPr/>
        </p:nvPicPr>
        <p:blipFill rotWithShape="1">
          <a:blip r:embed="rId3">
            <a:extLst>
              <a:ext uri="{28A0092B-C50C-407E-A947-70E740481C1C}">
                <a14:useLocalDpi xmlns:a14="http://schemas.microsoft.com/office/drawing/2010/main" val="0"/>
              </a:ext>
            </a:extLst>
          </a:blip>
          <a:srcRect t="6977"/>
          <a:stretch/>
        </p:blipFill>
        <p:spPr>
          <a:xfrm>
            <a:off x="1885435" y="2525805"/>
            <a:ext cx="3875303" cy="3915304"/>
          </a:xfrm>
          <a:prstGeom prst="rect">
            <a:avLst/>
          </a:prstGeom>
        </p:spPr>
      </p:pic>
      <p:sp>
        <p:nvSpPr>
          <p:cNvPr id="8" name="ZoneTexte 7">
            <a:extLst>
              <a:ext uri="{FF2B5EF4-FFF2-40B4-BE49-F238E27FC236}">
                <a16:creationId xmlns:a16="http://schemas.microsoft.com/office/drawing/2014/main" id="{BA076CAE-C78F-55A8-5D47-01F7B2D374F9}"/>
              </a:ext>
            </a:extLst>
          </p:cNvPr>
          <p:cNvSpPr txBox="1"/>
          <p:nvPr/>
        </p:nvSpPr>
        <p:spPr>
          <a:xfrm>
            <a:off x="6952055" y="1413748"/>
            <a:ext cx="5867842" cy="369332"/>
          </a:xfrm>
          <a:prstGeom prst="rect">
            <a:avLst/>
          </a:prstGeom>
          <a:noFill/>
        </p:spPr>
        <p:txBody>
          <a:bodyPr wrap="square" rtlCol="0">
            <a:spAutoFit/>
          </a:bodyPr>
          <a:lstStyle/>
          <a:p>
            <a:r>
              <a:rPr lang="fr-FR" b="1" dirty="0">
                <a:solidFill>
                  <a:schemeClr val="accent3"/>
                </a:solidFill>
              </a:rPr>
              <a:t>Salariés qui n’ont pas eu de promotions </a:t>
            </a:r>
          </a:p>
        </p:txBody>
      </p:sp>
      <p:sp>
        <p:nvSpPr>
          <p:cNvPr id="9" name="ZoneTexte 8">
            <a:extLst>
              <a:ext uri="{FF2B5EF4-FFF2-40B4-BE49-F238E27FC236}">
                <a16:creationId xmlns:a16="http://schemas.microsoft.com/office/drawing/2014/main" id="{2419CCD4-54A8-044C-3E1E-4FE3B7EB5C6F}"/>
              </a:ext>
            </a:extLst>
          </p:cNvPr>
          <p:cNvSpPr txBox="1"/>
          <p:nvPr/>
        </p:nvSpPr>
        <p:spPr>
          <a:xfrm>
            <a:off x="2141267" y="2341139"/>
            <a:ext cx="5867842" cy="369332"/>
          </a:xfrm>
          <a:prstGeom prst="rect">
            <a:avLst/>
          </a:prstGeom>
          <a:noFill/>
        </p:spPr>
        <p:txBody>
          <a:bodyPr wrap="square" rtlCol="0">
            <a:spAutoFit/>
          </a:bodyPr>
          <a:lstStyle/>
          <a:p>
            <a:r>
              <a:rPr lang="fr-FR" b="1" dirty="0">
                <a:solidFill>
                  <a:schemeClr val="accent3"/>
                </a:solidFill>
              </a:rPr>
              <a:t>Salariés qui ont eu des promotions</a:t>
            </a:r>
          </a:p>
        </p:txBody>
      </p:sp>
      <p:sp>
        <p:nvSpPr>
          <p:cNvPr id="15" name="ZoneTexte 14">
            <a:extLst>
              <a:ext uri="{FF2B5EF4-FFF2-40B4-BE49-F238E27FC236}">
                <a16:creationId xmlns:a16="http://schemas.microsoft.com/office/drawing/2014/main" id="{9563C945-E460-AF1E-6167-1EB042327EA1}"/>
              </a:ext>
            </a:extLst>
          </p:cNvPr>
          <p:cNvSpPr txBox="1"/>
          <p:nvPr/>
        </p:nvSpPr>
        <p:spPr>
          <a:xfrm>
            <a:off x="5075188" y="5444252"/>
            <a:ext cx="5637809" cy="923330"/>
          </a:xfrm>
          <a:prstGeom prst="rect">
            <a:avLst/>
          </a:prstGeom>
          <a:noFill/>
        </p:spPr>
        <p:txBody>
          <a:bodyPr wrap="square" rtlCol="0">
            <a:spAutoFit/>
          </a:bodyPr>
          <a:lstStyle/>
          <a:p>
            <a:pPr marL="285750" indent="-285750">
              <a:buFont typeface="Wingdings" panose="05000000000000000000" pitchFamily="2" charset="2"/>
              <a:buChar char="§"/>
            </a:pPr>
            <a:r>
              <a:rPr lang="fr-FR" sz="1800" b="0" i="0" u="none" strike="noStrike" baseline="0" dirty="0">
                <a:solidFill>
                  <a:schemeClr val="accent3"/>
                </a:solidFill>
                <a:latin typeface="VerdanaProLight"/>
              </a:rPr>
              <a:t>Les hommes </a:t>
            </a:r>
            <a:r>
              <a:rPr lang="fr-FR" sz="1800" b="0" i="0" u="none" strike="noStrike" baseline="0" dirty="0">
                <a:solidFill>
                  <a:srgbClr val="000000"/>
                </a:solidFill>
                <a:latin typeface="VerdanaProLight"/>
              </a:rPr>
              <a:t>ont en général, plus de promotions que les femmes mais ils ont aussi moins de promotion que les femmes</a:t>
            </a:r>
            <a:endParaRPr lang="fr-FR" dirty="0"/>
          </a:p>
        </p:txBody>
      </p:sp>
    </p:spTree>
    <p:extLst>
      <p:ext uri="{BB962C8B-B14F-4D97-AF65-F5344CB8AC3E}">
        <p14:creationId xmlns:p14="http://schemas.microsoft.com/office/powerpoint/2010/main" val="1396341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1D8D2-373D-1066-CFE0-D46FC933A039}"/>
              </a:ext>
            </a:extLst>
          </p:cNvPr>
          <p:cNvSpPr>
            <a:spLocks noGrp="1"/>
          </p:cNvSpPr>
          <p:nvPr>
            <p:ph type="title"/>
          </p:nvPr>
        </p:nvSpPr>
        <p:spPr/>
        <p:txBody>
          <a:bodyPr/>
          <a:lstStyle/>
          <a:p>
            <a:r>
              <a:rPr lang="fr-FR" dirty="0"/>
              <a:t>Conditions de travail</a:t>
            </a:r>
          </a:p>
        </p:txBody>
      </p:sp>
      <p:sp>
        <p:nvSpPr>
          <p:cNvPr id="9" name="ZoneTexte 8">
            <a:extLst>
              <a:ext uri="{FF2B5EF4-FFF2-40B4-BE49-F238E27FC236}">
                <a16:creationId xmlns:a16="http://schemas.microsoft.com/office/drawing/2014/main" id="{2419CCD4-54A8-044C-3E1E-4FE3B7EB5C6F}"/>
              </a:ext>
            </a:extLst>
          </p:cNvPr>
          <p:cNvSpPr txBox="1"/>
          <p:nvPr/>
        </p:nvSpPr>
        <p:spPr>
          <a:xfrm>
            <a:off x="7282133" y="1257153"/>
            <a:ext cx="5867842" cy="369332"/>
          </a:xfrm>
          <a:prstGeom prst="rect">
            <a:avLst/>
          </a:prstGeom>
          <a:noFill/>
        </p:spPr>
        <p:txBody>
          <a:bodyPr wrap="square" rtlCol="0">
            <a:spAutoFit/>
          </a:bodyPr>
          <a:lstStyle/>
          <a:p>
            <a:r>
              <a:rPr lang="fr-FR" b="1" dirty="0">
                <a:solidFill>
                  <a:schemeClr val="accent3"/>
                </a:solidFill>
              </a:rPr>
              <a:t>Temps de travail par employés</a:t>
            </a:r>
          </a:p>
        </p:txBody>
      </p:sp>
      <p:pic>
        <p:nvPicPr>
          <p:cNvPr id="10" name="Image 9">
            <a:extLst>
              <a:ext uri="{FF2B5EF4-FFF2-40B4-BE49-F238E27FC236}">
                <a16:creationId xmlns:a16="http://schemas.microsoft.com/office/drawing/2014/main" id="{EB559008-3D8E-F024-1A67-EAA70318AFDB}"/>
              </a:ext>
            </a:extLst>
          </p:cNvPr>
          <p:cNvPicPr>
            <a:picLocks noChangeAspect="1"/>
          </p:cNvPicPr>
          <p:nvPr/>
        </p:nvPicPr>
        <p:blipFill rotWithShape="1">
          <a:blip r:embed="rId2">
            <a:extLst>
              <a:ext uri="{28A0092B-C50C-407E-A947-70E740481C1C}">
                <a14:useLocalDpi xmlns:a14="http://schemas.microsoft.com/office/drawing/2010/main" val="0"/>
              </a:ext>
            </a:extLst>
          </a:blip>
          <a:srcRect t="4394"/>
          <a:stretch/>
        </p:blipFill>
        <p:spPr>
          <a:xfrm>
            <a:off x="5955030" y="1701690"/>
            <a:ext cx="5977111" cy="4174175"/>
          </a:xfrm>
          <a:prstGeom prst="rect">
            <a:avLst/>
          </a:prstGeom>
        </p:spPr>
      </p:pic>
      <p:sp>
        <p:nvSpPr>
          <p:cNvPr id="11" name="ZoneTexte 10">
            <a:extLst>
              <a:ext uri="{FF2B5EF4-FFF2-40B4-BE49-F238E27FC236}">
                <a16:creationId xmlns:a16="http://schemas.microsoft.com/office/drawing/2014/main" id="{68CAA50F-0350-908F-0FE7-77FCF7BDD10C}"/>
              </a:ext>
            </a:extLst>
          </p:cNvPr>
          <p:cNvSpPr txBox="1"/>
          <p:nvPr/>
        </p:nvSpPr>
        <p:spPr>
          <a:xfrm>
            <a:off x="709602" y="2595127"/>
            <a:ext cx="3968151" cy="923330"/>
          </a:xfrm>
          <a:prstGeom prst="rect">
            <a:avLst/>
          </a:prstGeom>
          <a:noFill/>
        </p:spPr>
        <p:txBody>
          <a:bodyPr wrap="square" rtlCol="0">
            <a:spAutoFit/>
          </a:bodyPr>
          <a:lstStyle/>
          <a:p>
            <a:pPr marL="285750" indent="-285750">
              <a:buFont typeface="Wingdings" panose="05000000000000000000" pitchFamily="2" charset="2"/>
              <a:buChar char="§"/>
            </a:pPr>
            <a:r>
              <a:rPr lang="fr-FR" dirty="0">
                <a:solidFill>
                  <a:schemeClr val="accent3"/>
                </a:solidFill>
                <a:latin typeface="VerdanaProLight"/>
              </a:rPr>
              <a:t>Pas de femmes </a:t>
            </a:r>
            <a:r>
              <a:rPr lang="fr-FR" dirty="0">
                <a:solidFill>
                  <a:srgbClr val="000000"/>
                </a:solidFill>
                <a:latin typeface="VerdanaProLight"/>
              </a:rPr>
              <a:t>en 28 heures, plus d’hommes en 35 heures et plus de femmes en 32 heures. </a:t>
            </a:r>
            <a:endParaRPr lang="fr-FR" dirty="0"/>
          </a:p>
        </p:txBody>
      </p:sp>
    </p:spTree>
    <p:extLst>
      <p:ext uri="{BB962C8B-B14F-4D97-AF65-F5344CB8AC3E}">
        <p14:creationId xmlns:p14="http://schemas.microsoft.com/office/powerpoint/2010/main" val="306228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9F9BB-7133-92AB-5BC3-685B12292921}"/>
              </a:ext>
            </a:extLst>
          </p:cNvPr>
          <p:cNvSpPr>
            <a:spLocks noGrp="1"/>
          </p:cNvSpPr>
          <p:nvPr>
            <p:ph type="title"/>
          </p:nvPr>
        </p:nvSpPr>
        <p:spPr/>
        <p:txBody>
          <a:bodyPr/>
          <a:lstStyle/>
          <a:p>
            <a:r>
              <a:rPr lang="fr-FR" dirty="0"/>
              <a:t>Index Egalité Hommes-Femmes</a:t>
            </a:r>
          </a:p>
        </p:txBody>
      </p:sp>
      <p:sp>
        <p:nvSpPr>
          <p:cNvPr id="3" name="Espace réservé du contenu 2">
            <a:extLst>
              <a:ext uri="{FF2B5EF4-FFF2-40B4-BE49-F238E27FC236}">
                <a16:creationId xmlns:a16="http://schemas.microsoft.com/office/drawing/2014/main" id="{68634412-ACB1-C0BE-E4B2-DFD1A58FED8A}"/>
              </a:ext>
            </a:extLst>
          </p:cNvPr>
          <p:cNvSpPr>
            <a:spLocks noGrp="1"/>
          </p:cNvSpPr>
          <p:nvPr>
            <p:ph sz="quarter" idx="13"/>
          </p:nvPr>
        </p:nvSpPr>
        <p:spPr/>
        <p:txBody>
          <a:bodyPr/>
          <a:lstStyle/>
          <a:p>
            <a:r>
              <a:rPr lang="fr-FR" dirty="0"/>
              <a:t>Pour le calcul, j’ai pris les différents indicateurs possibles :</a:t>
            </a:r>
          </a:p>
          <a:p>
            <a:pPr marL="457200" indent="-457200">
              <a:buFont typeface="+mj-lt"/>
              <a:buAutoNum type="arabicPeriod"/>
            </a:pPr>
            <a:r>
              <a:rPr lang="fr-FR" dirty="0"/>
              <a:t>Ecart de rémunération entre les femmes et les hommes (40 points)</a:t>
            </a:r>
          </a:p>
          <a:p>
            <a:pPr marL="457200" indent="-457200">
              <a:buFont typeface="+mj-lt"/>
              <a:buAutoNum type="arabicPeriod"/>
            </a:pPr>
            <a:r>
              <a:rPr lang="fr-FR" dirty="0"/>
              <a:t>Ecart de taux d’augmentations individuelles (20 points)</a:t>
            </a:r>
          </a:p>
          <a:p>
            <a:pPr marL="457200" indent="-457200">
              <a:buFont typeface="+mj-lt"/>
              <a:buAutoNum type="arabicPeriod"/>
            </a:pPr>
            <a:r>
              <a:rPr lang="fr-FR" dirty="0"/>
              <a:t>Retour de congé maternité (15 points) données non disponible</a:t>
            </a:r>
          </a:p>
          <a:p>
            <a:pPr marL="457200" indent="-457200">
              <a:buFont typeface="+mj-lt"/>
              <a:buAutoNum type="arabicPeriod"/>
            </a:pPr>
            <a:r>
              <a:rPr lang="fr-FR" dirty="0"/>
              <a:t>Parité entre les 10 plus hautes rémunérations (10 points)</a:t>
            </a:r>
          </a:p>
          <a:p>
            <a:pPr marL="457200" indent="-457200">
              <a:buFont typeface="+mj-lt"/>
              <a:buAutoNum type="arabicPeriod"/>
            </a:pPr>
            <a:r>
              <a:rPr lang="fr-FR" dirty="0"/>
              <a:t>Ecart de taux de promotions (15 points) </a:t>
            </a:r>
          </a:p>
        </p:txBody>
      </p:sp>
    </p:spTree>
    <p:extLst>
      <p:ext uri="{BB962C8B-B14F-4D97-AF65-F5344CB8AC3E}">
        <p14:creationId xmlns:p14="http://schemas.microsoft.com/office/powerpoint/2010/main" val="921659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3E7E42-8931-C1B7-3188-32EFF39B3D9F}"/>
              </a:ext>
            </a:extLst>
          </p:cNvPr>
          <p:cNvSpPr>
            <a:spLocks noGrp="1"/>
          </p:cNvSpPr>
          <p:nvPr>
            <p:ph type="title"/>
          </p:nvPr>
        </p:nvSpPr>
        <p:spPr/>
        <p:txBody>
          <a:bodyPr/>
          <a:lstStyle/>
          <a:p>
            <a:r>
              <a:rPr lang="fr-FR" dirty="0"/>
              <a:t>Index Egalité Hommes-Femmes</a:t>
            </a:r>
          </a:p>
        </p:txBody>
      </p:sp>
      <p:sp>
        <p:nvSpPr>
          <p:cNvPr id="3" name="Espace réservé du contenu 2">
            <a:extLst>
              <a:ext uri="{FF2B5EF4-FFF2-40B4-BE49-F238E27FC236}">
                <a16:creationId xmlns:a16="http://schemas.microsoft.com/office/drawing/2014/main" id="{DC6E6BC4-29A9-8C8A-87EF-A47412F242D7}"/>
              </a:ext>
            </a:extLst>
          </p:cNvPr>
          <p:cNvSpPr>
            <a:spLocks noGrp="1"/>
          </p:cNvSpPr>
          <p:nvPr>
            <p:ph sz="quarter" idx="13"/>
          </p:nvPr>
        </p:nvSpPr>
        <p:spPr>
          <a:xfrm>
            <a:off x="3070459" y="2282008"/>
            <a:ext cx="8397641" cy="3699328"/>
          </a:xfrm>
        </p:spPr>
        <p:txBody>
          <a:bodyPr/>
          <a:lstStyle/>
          <a:p>
            <a:r>
              <a:rPr lang="fr-FR" dirty="0"/>
              <a:t>Ecart de taux d’augmentations =6,85%  résultats : </a:t>
            </a:r>
            <a:r>
              <a:rPr lang="fr-FR" b="1" dirty="0"/>
              <a:t>10 points</a:t>
            </a:r>
          </a:p>
          <a:p>
            <a:r>
              <a:rPr lang="fr-FR" dirty="0"/>
              <a:t>Ecart de taux de promotions = 0,80% résultat : </a:t>
            </a:r>
            <a:r>
              <a:rPr lang="fr-FR" b="1" dirty="0"/>
              <a:t>15 points </a:t>
            </a:r>
          </a:p>
          <a:p>
            <a:r>
              <a:rPr lang="fr-FR" dirty="0"/>
              <a:t>Ecart de rémunération = 8,70% résultat : </a:t>
            </a:r>
            <a:r>
              <a:rPr lang="fr-FR" b="1" dirty="0"/>
              <a:t>30 points</a:t>
            </a:r>
          </a:p>
          <a:p>
            <a:r>
              <a:rPr lang="fr-FR" dirty="0"/>
              <a:t>Parité parmi les 10 plus hautes rémunérations = résultat </a:t>
            </a:r>
            <a:r>
              <a:rPr lang="fr-FR" b="1" dirty="0"/>
              <a:t>: 5 points </a:t>
            </a:r>
          </a:p>
          <a:p>
            <a:r>
              <a:rPr lang="fr-FR" dirty="0"/>
              <a:t>Je n’ai pas pris en compte le retour maternité car il me manque ces données. </a:t>
            </a:r>
          </a:p>
          <a:p>
            <a:r>
              <a:rPr lang="fr-FR" b="1" dirty="0">
                <a:solidFill>
                  <a:schemeClr val="accent3"/>
                </a:solidFill>
              </a:rPr>
              <a:t>Résultats sur 100 points : 70,59 pts en ramenant le score obtenu de 60 points sur 85 points possible sur un score sur 100.</a:t>
            </a:r>
          </a:p>
          <a:p>
            <a:endParaRPr lang="fr-FR" b="1" dirty="0"/>
          </a:p>
          <a:p>
            <a:endParaRPr lang="fr-FR" b="1" dirty="0"/>
          </a:p>
        </p:txBody>
      </p:sp>
    </p:spTree>
    <p:extLst>
      <p:ext uri="{BB962C8B-B14F-4D97-AF65-F5344CB8AC3E}">
        <p14:creationId xmlns:p14="http://schemas.microsoft.com/office/powerpoint/2010/main" val="3313097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C8C63-3F57-F6E1-568B-519B37D3F258}"/>
              </a:ext>
            </a:extLst>
          </p:cNvPr>
          <p:cNvSpPr>
            <a:spLocks noGrp="1"/>
          </p:cNvSpPr>
          <p:nvPr>
            <p:ph type="title"/>
          </p:nvPr>
        </p:nvSpPr>
        <p:spPr/>
        <p:txBody>
          <a:bodyPr/>
          <a:lstStyle/>
          <a:p>
            <a:r>
              <a:rPr lang="fr-FR" dirty="0"/>
              <a:t>Synthèse/Conclusion</a:t>
            </a:r>
          </a:p>
        </p:txBody>
      </p:sp>
      <p:sp>
        <p:nvSpPr>
          <p:cNvPr id="3" name="Espace réservé du contenu 2">
            <a:extLst>
              <a:ext uri="{FF2B5EF4-FFF2-40B4-BE49-F238E27FC236}">
                <a16:creationId xmlns:a16="http://schemas.microsoft.com/office/drawing/2014/main" id="{DE5531E0-CE6B-9191-8FA0-064B17DEE170}"/>
              </a:ext>
            </a:extLst>
          </p:cNvPr>
          <p:cNvSpPr>
            <a:spLocks noGrp="1"/>
          </p:cNvSpPr>
          <p:nvPr>
            <p:ph sz="quarter" idx="13"/>
          </p:nvPr>
        </p:nvSpPr>
        <p:spPr>
          <a:xfrm>
            <a:off x="3657600" y="2282008"/>
            <a:ext cx="7810500" cy="3310270"/>
          </a:xfrm>
        </p:spPr>
        <p:txBody>
          <a:bodyPr>
            <a:normAutofit/>
          </a:bodyPr>
          <a:lstStyle/>
          <a:p>
            <a:pPr marL="342900" marR="0" indent="-342900">
              <a:spcBef>
                <a:spcPts val="0"/>
              </a:spcBef>
              <a:spcAft>
                <a:spcPts val="0"/>
              </a:spcAft>
              <a:buFont typeface="+mj-lt"/>
              <a:buAutoNum type="arabicPeriod"/>
            </a:pPr>
            <a:r>
              <a:rPr lang="fr-FR" sz="1800" dirty="0">
                <a:effectLst/>
                <a:latin typeface="Calibri" panose="020F0502020204030204" pitchFamily="34" charset="0"/>
              </a:rPr>
              <a:t>Écart de rémunération </a:t>
            </a:r>
            <a:r>
              <a:rPr lang="fr-FR" sz="1800" dirty="0">
                <a:solidFill>
                  <a:schemeClr val="accent3"/>
                </a:solidFill>
                <a:effectLst/>
                <a:latin typeface="Calibri" panose="020F0502020204030204" pitchFamily="34" charset="0"/>
              </a:rPr>
              <a:t>(30 points sur 40) </a:t>
            </a:r>
            <a:r>
              <a:rPr lang="fr-FR" sz="1800" dirty="0">
                <a:effectLst/>
                <a:latin typeface="Calibri" panose="020F0502020204030204" pitchFamily="34" charset="0"/>
              </a:rPr>
              <a:t>L’écart de rémunération entre les femmes et les hommes est de 8,70 %, ce qui reste dans une plage modérée. </a:t>
            </a:r>
            <a:r>
              <a:rPr lang="fr-FR" sz="1800" dirty="0">
                <a:solidFill>
                  <a:schemeClr val="accent3"/>
                </a:solidFill>
                <a:effectLst/>
                <a:latin typeface="Calibri" panose="020F0502020204030204" pitchFamily="34" charset="0"/>
              </a:rPr>
              <a:t>Bien que des efforts soient visibles, cet écart pourrait être réduit pour améliorer l’égalité salariale.</a:t>
            </a:r>
          </a:p>
          <a:p>
            <a:pPr marL="342900" marR="0" indent="-342900">
              <a:spcBef>
                <a:spcPts val="0"/>
              </a:spcBef>
              <a:spcAft>
                <a:spcPts val="0"/>
              </a:spcAft>
              <a:buFont typeface="+mj-lt"/>
              <a:buAutoNum type="arabicPeriod"/>
            </a:pPr>
            <a:r>
              <a:rPr lang="fr-FR" sz="1800" dirty="0">
                <a:effectLst/>
                <a:latin typeface="Calibri" panose="020F0502020204030204" pitchFamily="34" charset="0"/>
              </a:rPr>
              <a:t>Écart d'augmentations et de promotions </a:t>
            </a:r>
            <a:r>
              <a:rPr lang="fr-FR" sz="1800" dirty="0">
                <a:solidFill>
                  <a:schemeClr val="accent3"/>
                </a:solidFill>
                <a:effectLst/>
                <a:latin typeface="Calibri" panose="020F0502020204030204" pitchFamily="34" charset="0"/>
              </a:rPr>
              <a:t>(25 points sur 35) </a:t>
            </a:r>
            <a:r>
              <a:rPr lang="fr-FR" sz="1800" dirty="0">
                <a:effectLst/>
                <a:latin typeface="Calibri" panose="020F0502020204030204" pitchFamily="34" charset="0"/>
              </a:rPr>
              <a:t>Les écarts en termes d'augmentations et de promotions </a:t>
            </a:r>
            <a:r>
              <a:rPr lang="fr-FR" sz="1800" dirty="0">
                <a:solidFill>
                  <a:schemeClr val="accent3"/>
                </a:solidFill>
                <a:effectLst/>
                <a:latin typeface="Calibri" panose="020F0502020204030204" pitchFamily="34" charset="0"/>
              </a:rPr>
              <a:t>montrent une légère disparité, notamment avec une plus forte proportion d’hommes bénéficiant de ces opportunités. </a:t>
            </a:r>
            <a:r>
              <a:rPr lang="fr-FR" sz="1800" dirty="0">
                <a:effectLst/>
                <a:latin typeface="Calibri" panose="020F0502020204030204" pitchFamily="34" charset="0"/>
              </a:rPr>
              <a:t>(Voir également graphiques)</a:t>
            </a:r>
          </a:p>
          <a:p>
            <a:pPr marL="342900" marR="0" indent="-342900">
              <a:spcBef>
                <a:spcPts val="0"/>
              </a:spcBef>
              <a:spcAft>
                <a:spcPts val="0"/>
              </a:spcAft>
              <a:buFont typeface="+mj-lt"/>
              <a:buAutoNum type="arabicPeriod"/>
            </a:pPr>
            <a:r>
              <a:rPr lang="fr-FR" sz="1800" dirty="0">
                <a:effectLst/>
                <a:latin typeface="Calibri" panose="020F0502020204030204" pitchFamily="34" charset="0"/>
              </a:rPr>
              <a:t>Parité parmi les 10 plus hautes rémunérations </a:t>
            </a:r>
            <a:r>
              <a:rPr lang="fr-FR" sz="1800" dirty="0">
                <a:solidFill>
                  <a:schemeClr val="accent3"/>
                </a:solidFill>
                <a:effectLst/>
                <a:latin typeface="Calibri" panose="020F0502020204030204" pitchFamily="34" charset="0"/>
              </a:rPr>
              <a:t>(5 points sur 10) </a:t>
            </a:r>
            <a:r>
              <a:rPr lang="fr-FR" sz="1800" dirty="0">
                <a:effectLst/>
                <a:latin typeface="Calibri" panose="020F0502020204030204" pitchFamily="34" charset="0"/>
              </a:rPr>
              <a:t>La sous-représentation des femmes dans les postes les mieux rémunérés </a:t>
            </a:r>
            <a:r>
              <a:rPr lang="fr-FR" sz="1800" dirty="0">
                <a:solidFill>
                  <a:schemeClr val="accent3"/>
                </a:solidFill>
                <a:effectLst/>
                <a:latin typeface="Calibri" panose="020F0502020204030204" pitchFamily="34" charset="0"/>
              </a:rPr>
              <a:t>(3 femmes contre 7 hommes)</a:t>
            </a:r>
            <a:r>
              <a:rPr lang="fr-FR" sz="1800" dirty="0">
                <a:effectLst/>
                <a:latin typeface="Calibri" panose="020F0502020204030204" pitchFamily="34" charset="0"/>
              </a:rPr>
              <a:t> est un indicateur à surveiller. Des efforts peuvent être faits pour favoriser leur accès à ces positions.</a:t>
            </a:r>
            <a:endParaRPr lang="fr-FR" dirty="0"/>
          </a:p>
        </p:txBody>
      </p:sp>
    </p:spTree>
    <p:extLst>
      <p:ext uri="{BB962C8B-B14F-4D97-AF65-F5344CB8AC3E}">
        <p14:creationId xmlns:p14="http://schemas.microsoft.com/office/powerpoint/2010/main" val="284234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C8C63-3F57-F6E1-568B-519B37D3F258}"/>
              </a:ext>
            </a:extLst>
          </p:cNvPr>
          <p:cNvSpPr>
            <a:spLocks noGrp="1"/>
          </p:cNvSpPr>
          <p:nvPr>
            <p:ph type="title"/>
          </p:nvPr>
        </p:nvSpPr>
        <p:spPr/>
        <p:txBody>
          <a:bodyPr/>
          <a:lstStyle/>
          <a:p>
            <a:r>
              <a:rPr lang="fr-FR" dirty="0"/>
              <a:t>Conclusion/Recommandations</a:t>
            </a:r>
          </a:p>
        </p:txBody>
      </p:sp>
      <p:sp>
        <p:nvSpPr>
          <p:cNvPr id="3" name="Espace réservé du contenu 2">
            <a:extLst>
              <a:ext uri="{FF2B5EF4-FFF2-40B4-BE49-F238E27FC236}">
                <a16:creationId xmlns:a16="http://schemas.microsoft.com/office/drawing/2014/main" id="{DE5531E0-CE6B-9191-8FA0-064B17DEE170}"/>
              </a:ext>
            </a:extLst>
          </p:cNvPr>
          <p:cNvSpPr>
            <a:spLocks noGrp="1"/>
          </p:cNvSpPr>
          <p:nvPr>
            <p:ph sz="quarter" idx="13"/>
          </p:nvPr>
        </p:nvSpPr>
        <p:spPr>
          <a:xfrm>
            <a:off x="3657600" y="2282008"/>
            <a:ext cx="7810500" cy="4041789"/>
          </a:xfrm>
        </p:spPr>
        <p:txBody>
          <a:bodyPr>
            <a:normAutofit/>
          </a:bodyPr>
          <a:lstStyle/>
          <a:p>
            <a:pPr marL="0" marR="0" indent="0">
              <a:spcBef>
                <a:spcPts val="0"/>
              </a:spcBef>
              <a:spcAft>
                <a:spcPts val="0"/>
              </a:spcAft>
              <a:buNone/>
            </a:pPr>
            <a:r>
              <a:rPr lang="fr-FR" dirty="0"/>
              <a:t>L’entreprise a fourni des efforts significatifs en matière d’égalité professionnelle, mais le score de </a:t>
            </a:r>
            <a:r>
              <a:rPr lang="fr-FR" b="1" dirty="0">
                <a:solidFill>
                  <a:schemeClr val="accent3"/>
                </a:solidFill>
              </a:rPr>
              <a:t>70,59 points</a:t>
            </a:r>
            <a:r>
              <a:rPr lang="fr-FR" dirty="0">
                <a:solidFill>
                  <a:schemeClr val="accent3"/>
                </a:solidFill>
              </a:rPr>
              <a:t> </a:t>
            </a:r>
            <a:r>
              <a:rPr lang="fr-FR" dirty="0"/>
              <a:t>indique que des progrès sont nécessaires pour améliorer l'équité globale. (Le score préférable serait de </a:t>
            </a:r>
            <a:r>
              <a:rPr lang="fr-FR" b="1" dirty="0"/>
              <a:t>75 points</a:t>
            </a:r>
            <a:r>
              <a:rPr lang="fr-FR" dirty="0"/>
              <a:t>) </a:t>
            </a:r>
          </a:p>
          <a:p>
            <a:pPr marL="0" marR="0" indent="0">
              <a:spcBef>
                <a:spcPts val="0"/>
              </a:spcBef>
              <a:spcAft>
                <a:spcPts val="0"/>
              </a:spcAft>
              <a:buNone/>
            </a:pPr>
            <a:endParaRPr lang="fr-FR" dirty="0"/>
          </a:p>
          <a:p>
            <a:pPr marL="0" marR="0" indent="0">
              <a:spcBef>
                <a:spcPts val="0"/>
              </a:spcBef>
              <a:spcAft>
                <a:spcPts val="0"/>
              </a:spcAft>
              <a:buNone/>
            </a:pPr>
            <a:r>
              <a:rPr lang="fr-FR" b="1" u="sng" dirty="0"/>
              <a:t>Recommandations :</a:t>
            </a:r>
          </a:p>
          <a:p>
            <a:pPr marL="0" marR="0" indent="0">
              <a:spcBef>
                <a:spcPts val="0"/>
              </a:spcBef>
              <a:spcAft>
                <a:spcPts val="0"/>
              </a:spcAft>
              <a:buNone/>
            </a:pPr>
            <a:endParaRPr lang="fr-FR" b="1" dirty="0">
              <a:solidFill>
                <a:schemeClr val="accent3"/>
              </a:solidFill>
            </a:endParaRPr>
          </a:p>
          <a:p>
            <a:pPr>
              <a:spcBef>
                <a:spcPts val="0"/>
              </a:spcBef>
            </a:pPr>
            <a:r>
              <a:rPr lang="fr-FR" dirty="0">
                <a:solidFill>
                  <a:schemeClr val="accent3"/>
                </a:solidFill>
              </a:rPr>
              <a:t>Identifier les biais ou obstacles structurels</a:t>
            </a:r>
            <a:r>
              <a:rPr lang="fr-FR" dirty="0"/>
              <a:t> (recrutement, évaluation, promotions) qui limitent l'égalité des opportunités. </a:t>
            </a:r>
          </a:p>
          <a:p>
            <a:pPr>
              <a:spcBef>
                <a:spcPts val="0"/>
              </a:spcBef>
            </a:pPr>
            <a:r>
              <a:rPr lang="fr-FR" dirty="0">
                <a:solidFill>
                  <a:schemeClr val="accent3"/>
                </a:solidFill>
              </a:rPr>
              <a:t>Mettre en place des formations</a:t>
            </a:r>
            <a:r>
              <a:rPr lang="fr-FR" dirty="0"/>
              <a:t> pour garantir des décisions objectives sur les rémunérations, promotions et augmentations.</a:t>
            </a:r>
          </a:p>
          <a:p>
            <a:pPr>
              <a:spcBef>
                <a:spcPts val="0"/>
              </a:spcBef>
            </a:pPr>
            <a:r>
              <a:rPr lang="fr-FR" dirty="0">
                <a:solidFill>
                  <a:schemeClr val="accent3"/>
                </a:solidFill>
              </a:rPr>
              <a:t>Élaborer des plans d'accompagnement ou de mentorat </a:t>
            </a:r>
            <a:r>
              <a:rPr lang="fr-FR" dirty="0"/>
              <a:t>pour </a:t>
            </a:r>
            <a:r>
              <a:rPr lang="fr-FR"/>
              <a:t>favoriser  </a:t>
            </a:r>
            <a:r>
              <a:rPr lang="fr-FR" dirty="0"/>
              <a:t>l’accès des femmes à des postes stratégiques</a:t>
            </a:r>
          </a:p>
        </p:txBody>
      </p:sp>
      <p:sp>
        <p:nvSpPr>
          <p:cNvPr id="4" name="Espace réservé du contenu 2">
            <a:extLst>
              <a:ext uri="{FF2B5EF4-FFF2-40B4-BE49-F238E27FC236}">
                <a16:creationId xmlns:a16="http://schemas.microsoft.com/office/drawing/2014/main" id="{AF9713EB-2967-6C69-9311-52DDF4D9EABA}"/>
              </a:ext>
            </a:extLst>
          </p:cNvPr>
          <p:cNvSpPr txBox="1">
            <a:spLocks/>
          </p:cNvSpPr>
          <p:nvPr/>
        </p:nvSpPr>
        <p:spPr>
          <a:xfrm>
            <a:off x="3657600" y="3962215"/>
            <a:ext cx="7810500" cy="2631090"/>
          </a:xfrm>
          <a:prstGeom prst="rect">
            <a:avLst/>
          </a:prstGeom>
        </p:spPr>
        <p:txBody>
          <a:bodyPr vert="horz" lIns="0" tIns="228600" rIns="0" bIns="0" rtlCol="0">
            <a:normAutofit/>
          </a:bodyPr>
          <a:lstStyle>
            <a:defPPr>
              <a:defRPr lang="fr-FR"/>
            </a:defPPr>
            <a:lvl1pPr marL="283464" indent="-283464" algn="l" defTabSz="914400" rtl="0" eaLnBrk="1" latinLnBrk="0" hangingPunct="1">
              <a:lnSpc>
                <a:spcPct val="90000"/>
              </a:lnSpc>
              <a:spcBef>
                <a:spcPts val="1800"/>
              </a:spcBef>
              <a:buFont typeface="Arial" panose="020B0604020202020204" pitchFamily="34" charset="0"/>
              <a:buChar char="•"/>
              <a:defRPr lang="fr-F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lang="fr-F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fr-F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fr-F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fr-F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fr-FR" dirty="0"/>
          </a:p>
          <a:p>
            <a:pPr marL="0" indent="0">
              <a:spcBef>
                <a:spcPts val="0"/>
              </a:spcBef>
              <a:buFont typeface="Arial" panose="020B0604020202020204" pitchFamily="34" charset="0"/>
              <a:buNone/>
            </a:pPr>
            <a:endParaRPr lang="fr-FR" dirty="0"/>
          </a:p>
        </p:txBody>
      </p:sp>
    </p:spTree>
    <p:extLst>
      <p:ext uri="{BB962C8B-B14F-4D97-AF65-F5344CB8AC3E}">
        <p14:creationId xmlns:p14="http://schemas.microsoft.com/office/powerpoint/2010/main" val="344178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fr-FR"/>
            </a:defPPr>
          </a:lstStyle>
          <a:p>
            <a:pPr rtl="0"/>
            <a:r>
              <a:rPr lang="fr-FR" dirty="0"/>
              <a:t>Merci</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fr-FR"/>
            </a:defPPr>
          </a:lstStyle>
          <a:p>
            <a:pPr rtl="0"/>
            <a:r>
              <a:rPr lang="fr-FR" dirty="0"/>
              <a:t>Sommaire</a:t>
            </a:r>
          </a:p>
        </p:txBody>
      </p:sp>
      <p:sp>
        <p:nvSpPr>
          <p:cNvPr id="3" name="Espace réservé du texte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rtlCol="0">
            <a:normAutofit fontScale="62500" lnSpcReduction="20000"/>
          </a:bodyPr>
          <a:lstStyle>
            <a:defPPr>
              <a:defRPr lang="fr-FR"/>
            </a:defPPr>
          </a:lstStyle>
          <a:p>
            <a:pPr rtl="0"/>
            <a:r>
              <a:rPr lang="fr-FR" dirty="0"/>
              <a:t>Préparation et extraction des données</a:t>
            </a:r>
          </a:p>
          <a:p>
            <a:pPr rtl="0"/>
            <a:r>
              <a:rPr lang="fr-FR" dirty="0"/>
              <a:t>RGPD</a:t>
            </a:r>
          </a:p>
          <a:p>
            <a:r>
              <a:rPr lang="fr-FR" dirty="0"/>
              <a:t>Les indicateurs de l’outil Diagnostic Egalité</a:t>
            </a:r>
          </a:p>
          <a:p>
            <a:pPr rtl="0"/>
            <a:r>
              <a:rPr lang="fr-FR" dirty="0"/>
              <a:t>Graphiques indicateurs</a:t>
            </a:r>
          </a:p>
          <a:p>
            <a:pPr lvl="1"/>
            <a:r>
              <a:rPr lang="fr-FR" b="1" dirty="0">
                <a:solidFill>
                  <a:schemeClr val="accent3"/>
                </a:solidFill>
              </a:rPr>
              <a:t>Répartition H/F entreprise</a:t>
            </a:r>
          </a:p>
          <a:p>
            <a:pPr lvl="1"/>
            <a:r>
              <a:rPr lang="fr-FR" b="1" dirty="0">
                <a:solidFill>
                  <a:schemeClr val="accent3"/>
                </a:solidFill>
              </a:rPr>
              <a:t>Classification</a:t>
            </a:r>
          </a:p>
          <a:p>
            <a:pPr lvl="1"/>
            <a:r>
              <a:rPr lang="fr-FR" b="1" dirty="0">
                <a:solidFill>
                  <a:schemeClr val="accent3"/>
                </a:solidFill>
              </a:rPr>
              <a:t>Embauche</a:t>
            </a:r>
          </a:p>
          <a:p>
            <a:pPr lvl="1"/>
            <a:r>
              <a:rPr lang="fr-FR" b="1" dirty="0">
                <a:solidFill>
                  <a:schemeClr val="accent3"/>
                </a:solidFill>
              </a:rPr>
              <a:t>Rémunération</a:t>
            </a:r>
          </a:p>
          <a:p>
            <a:pPr lvl="1"/>
            <a:r>
              <a:rPr lang="fr-FR" b="1" dirty="0">
                <a:solidFill>
                  <a:schemeClr val="accent3"/>
                </a:solidFill>
              </a:rPr>
              <a:t>Promotions</a:t>
            </a:r>
          </a:p>
          <a:p>
            <a:pPr lvl="1"/>
            <a:r>
              <a:rPr lang="fr-FR" b="1" dirty="0">
                <a:solidFill>
                  <a:schemeClr val="accent3"/>
                </a:solidFill>
              </a:rPr>
              <a:t>Conditions de travail</a:t>
            </a:r>
          </a:p>
          <a:p>
            <a:pPr rtl="0"/>
            <a:r>
              <a:rPr lang="fr-FR" dirty="0"/>
              <a:t>Conclusion/Recommandation</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pPr rtl="0"/>
            <a:r>
              <a:rPr lang="fr-FR" dirty="0"/>
              <a:t>Préparation et extraction des données</a:t>
            </a:r>
          </a:p>
        </p:txBody>
      </p:sp>
      <p:sp>
        <p:nvSpPr>
          <p:cNvPr id="7" name="Espace réservé du texte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609494"/>
          </a:xfrm>
        </p:spPr>
        <p:txBody>
          <a:bodyPr rtlCol="0">
            <a:normAutofit/>
          </a:bodyPr>
          <a:lstStyle>
            <a:defPPr>
              <a:defRPr lang="fr-FR"/>
            </a:defPPr>
          </a:lstStyle>
          <a:p>
            <a:pPr rtl="0"/>
            <a:r>
              <a:rPr lang="fr-FR" dirty="0"/>
              <a:t>Import des fichiers Excel</a:t>
            </a:r>
          </a:p>
          <a:p>
            <a:pPr algn="l"/>
            <a:r>
              <a:rPr lang="fr-FR" i="0" u="none" strike="noStrike" baseline="0" dirty="0"/>
              <a:t>Vérification des dimensions &amp; inspection des tables</a:t>
            </a:r>
          </a:p>
          <a:p>
            <a:pPr lvl="1"/>
            <a:r>
              <a:rPr lang="fr-FR" dirty="0"/>
              <a:t>Clé primaire </a:t>
            </a:r>
            <a:r>
              <a:rPr lang="fr-FR" b="1" dirty="0" err="1"/>
              <a:t>id_salarié</a:t>
            </a:r>
            <a:r>
              <a:rPr lang="fr-FR" b="1" dirty="0"/>
              <a:t> </a:t>
            </a:r>
            <a:r>
              <a:rPr lang="fr-FR" dirty="0"/>
              <a:t>(jointure des 3 tables sur cette colonne) </a:t>
            </a:r>
            <a:endParaRPr lang="fr-FR" i="0" u="none" strike="noStrike" baseline="0" dirty="0"/>
          </a:p>
          <a:p>
            <a:pPr algn="l"/>
            <a:r>
              <a:rPr lang="fr-FR" dirty="0"/>
              <a:t>Suppression des doublons</a:t>
            </a:r>
          </a:p>
          <a:p>
            <a:pPr algn="l"/>
            <a:r>
              <a:rPr lang="fr-FR" dirty="0"/>
              <a:t>Identification des valeurs manquantes (remplacement par N/A)</a:t>
            </a:r>
          </a:p>
          <a:p>
            <a:pPr algn="l"/>
            <a:r>
              <a:rPr lang="fr-FR" dirty="0"/>
              <a:t>Création de la colonne </a:t>
            </a:r>
            <a:r>
              <a:rPr lang="fr-FR" dirty="0" err="1"/>
              <a:t>tranche_age</a:t>
            </a:r>
            <a:endParaRPr lang="fr-FR" dirty="0"/>
          </a:p>
          <a:p>
            <a:pPr rtl="0"/>
            <a:r>
              <a:rPr lang="fr-FR" dirty="0"/>
              <a:t>Renommage des colonnes</a:t>
            </a:r>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80600F-2109-B5FE-F58C-CB89E6E781D2}"/>
              </a:ext>
            </a:extLst>
          </p:cNvPr>
          <p:cNvSpPr>
            <a:spLocks noGrp="1"/>
          </p:cNvSpPr>
          <p:nvPr>
            <p:ph type="title"/>
          </p:nvPr>
        </p:nvSpPr>
        <p:spPr/>
        <p:txBody>
          <a:bodyPr/>
          <a:lstStyle/>
          <a:p>
            <a:r>
              <a:rPr lang="fr-FR" dirty="0"/>
              <a:t>Préparation et extraction des données</a:t>
            </a:r>
          </a:p>
        </p:txBody>
      </p:sp>
      <p:pic>
        <p:nvPicPr>
          <p:cNvPr id="5" name="Image 4">
            <a:extLst>
              <a:ext uri="{FF2B5EF4-FFF2-40B4-BE49-F238E27FC236}">
                <a16:creationId xmlns:a16="http://schemas.microsoft.com/office/drawing/2014/main" id="{EA9B43F8-B0E4-0D15-5599-6CCD3C126171}"/>
              </a:ext>
            </a:extLst>
          </p:cNvPr>
          <p:cNvPicPr>
            <a:picLocks noChangeAspect="1"/>
          </p:cNvPicPr>
          <p:nvPr/>
        </p:nvPicPr>
        <p:blipFill>
          <a:blip r:embed="rId2"/>
          <a:stretch>
            <a:fillRect/>
          </a:stretch>
        </p:blipFill>
        <p:spPr>
          <a:xfrm>
            <a:off x="2629790" y="2297561"/>
            <a:ext cx="8685625" cy="4094772"/>
          </a:xfrm>
          <a:prstGeom prst="rect">
            <a:avLst/>
          </a:prstGeom>
        </p:spPr>
      </p:pic>
    </p:spTree>
    <p:extLst>
      <p:ext uri="{BB962C8B-B14F-4D97-AF65-F5344CB8AC3E}">
        <p14:creationId xmlns:p14="http://schemas.microsoft.com/office/powerpoint/2010/main" val="310024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80600F-2109-B5FE-F58C-CB89E6E781D2}"/>
              </a:ext>
            </a:extLst>
          </p:cNvPr>
          <p:cNvSpPr>
            <a:spLocks noGrp="1"/>
          </p:cNvSpPr>
          <p:nvPr>
            <p:ph type="title"/>
          </p:nvPr>
        </p:nvSpPr>
        <p:spPr/>
        <p:txBody>
          <a:bodyPr/>
          <a:lstStyle/>
          <a:p>
            <a:r>
              <a:rPr lang="fr-FR" dirty="0"/>
              <a:t>RGPD</a:t>
            </a:r>
          </a:p>
        </p:txBody>
      </p:sp>
      <p:sp>
        <p:nvSpPr>
          <p:cNvPr id="3" name="ZoneTexte 2">
            <a:extLst>
              <a:ext uri="{FF2B5EF4-FFF2-40B4-BE49-F238E27FC236}">
                <a16:creationId xmlns:a16="http://schemas.microsoft.com/office/drawing/2014/main" id="{3204F783-E397-765E-27C8-8A7BFE53A94D}"/>
              </a:ext>
            </a:extLst>
          </p:cNvPr>
          <p:cNvSpPr txBox="1"/>
          <p:nvPr/>
        </p:nvSpPr>
        <p:spPr>
          <a:xfrm>
            <a:off x="1286934" y="2514600"/>
            <a:ext cx="9745133" cy="3691467"/>
          </a:xfrm>
          <a:prstGeom prst="rect">
            <a:avLst/>
          </a:prstGeom>
          <a:noFill/>
        </p:spPr>
        <p:txBody>
          <a:bodyPr wrap="square" rtlCol="0">
            <a:spAutoFit/>
          </a:bodyPr>
          <a:lstStyle/>
          <a:p>
            <a:pPr rtl="0" fontAlgn="ctr">
              <a:spcBef>
                <a:spcPts val="0"/>
              </a:spcBef>
              <a:spcAft>
                <a:spcPts val="0"/>
              </a:spcAft>
              <a:buFont typeface="Arial" panose="020B0604020202020204" pitchFamily="34" charset="0"/>
              <a:buChar char="•"/>
            </a:pPr>
            <a:r>
              <a:rPr lang="fr-FR" sz="1800" b="1" dirty="0">
                <a:solidFill>
                  <a:srgbClr val="2179C4"/>
                </a:solidFill>
                <a:effectLst/>
              </a:rPr>
              <a:t>Le principe de finalité </a:t>
            </a:r>
            <a:r>
              <a:rPr lang="fr-FR" sz="1800" dirty="0">
                <a:solidFill>
                  <a:srgbClr val="71716E"/>
                </a:solidFill>
                <a:effectLst/>
              </a:rPr>
              <a:t>: le responsable d'un fichier ne peut enregistrer et utiliser des informations sur des personnes physiques que dans un but bien précis, légal et légitime ;</a:t>
            </a:r>
            <a:endParaRPr lang="fr-FR" sz="1800" dirty="0">
              <a:solidFill>
                <a:srgbClr val="2179C4"/>
              </a:solidFill>
              <a:effectLst/>
            </a:endParaRPr>
          </a:p>
          <a:p>
            <a:pPr rtl="0" fontAlgn="ctr">
              <a:spcBef>
                <a:spcPts val="0"/>
              </a:spcBef>
              <a:spcAft>
                <a:spcPts val="0"/>
              </a:spcAft>
              <a:buFont typeface="Arial" panose="020B0604020202020204" pitchFamily="34" charset="0"/>
              <a:buChar char="•"/>
            </a:pPr>
            <a:r>
              <a:rPr lang="fr-FR" sz="1800" b="1" dirty="0">
                <a:solidFill>
                  <a:srgbClr val="2179C4"/>
                </a:solidFill>
                <a:effectLst/>
              </a:rPr>
              <a:t>Le principe de proportionnalité et de pertinence </a:t>
            </a:r>
            <a:r>
              <a:rPr lang="fr-FR" sz="1800" dirty="0">
                <a:solidFill>
                  <a:srgbClr val="71716E"/>
                </a:solidFill>
                <a:effectLst/>
              </a:rPr>
              <a:t>: les informations enregistrées doivent être pertinentes et strictement nécessaires au regard de la finalité du fichier ;</a:t>
            </a:r>
            <a:endParaRPr lang="fr-FR" sz="1800" dirty="0">
              <a:solidFill>
                <a:srgbClr val="2179C4"/>
              </a:solidFill>
              <a:effectLst/>
            </a:endParaRPr>
          </a:p>
          <a:p>
            <a:pPr rtl="0" fontAlgn="ctr">
              <a:spcBef>
                <a:spcPts val="0"/>
              </a:spcBef>
              <a:spcAft>
                <a:spcPts val="0"/>
              </a:spcAft>
              <a:buFont typeface="Arial" panose="020B0604020202020204" pitchFamily="34" charset="0"/>
              <a:buChar char="•"/>
            </a:pPr>
            <a:r>
              <a:rPr lang="fr-FR" sz="1800" b="1" dirty="0">
                <a:solidFill>
                  <a:srgbClr val="2179C4"/>
                </a:solidFill>
                <a:effectLst/>
              </a:rPr>
              <a:t>Le principe d'une durée de conservation limitée </a:t>
            </a:r>
            <a:r>
              <a:rPr lang="fr-FR" sz="1800" dirty="0">
                <a:solidFill>
                  <a:srgbClr val="71716E"/>
                </a:solidFill>
                <a:effectLst/>
              </a:rPr>
              <a:t>: il n'est pas possible de conserver des informations sur des personnes physiques dans un fichier pour une durée indéfinie. Une durée de conservation précise doit être fixée, en fonction du type d'information enregistrée et de la finalité du fichier ;</a:t>
            </a:r>
            <a:endParaRPr lang="fr-FR" sz="1800" dirty="0">
              <a:solidFill>
                <a:srgbClr val="2179C4"/>
              </a:solidFill>
              <a:effectLst/>
            </a:endParaRPr>
          </a:p>
          <a:p>
            <a:pPr rtl="0" fontAlgn="ctr">
              <a:spcBef>
                <a:spcPts val="0"/>
              </a:spcBef>
              <a:spcAft>
                <a:spcPts val="0"/>
              </a:spcAft>
              <a:buFont typeface="Arial" panose="020B0604020202020204" pitchFamily="34" charset="0"/>
              <a:buChar char="•"/>
            </a:pPr>
            <a:r>
              <a:rPr lang="fr-FR" sz="1800" b="1" dirty="0">
                <a:solidFill>
                  <a:srgbClr val="2179C4"/>
                </a:solidFill>
                <a:effectLst/>
              </a:rPr>
              <a:t>Le principe de sécurité et de confidentialité </a:t>
            </a:r>
            <a:r>
              <a:rPr lang="fr-FR" sz="1800" dirty="0">
                <a:solidFill>
                  <a:srgbClr val="71716E"/>
                </a:solidFill>
                <a:effectLst/>
              </a:rPr>
              <a:t>: le responsable du fichier doit garantir la sécurité des informations qu'il détient. Il doit en particulier veiller à ce que seules les personnes autorisées aient accès à ces informations ;</a:t>
            </a:r>
            <a:endParaRPr lang="fr-FR" sz="1800" dirty="0">
              <a:solidFill>
                <a:srgbClr val="2179C4"/>
              </a:solidFill>
              <a:effectLst/>
            </a:endParaRPr>
          </a:p>
          <a:p>
            <a:pPr rtl="0" fontAlgn="ctr">
              <a:spcBef>
                <a:spcPts val="0"/>
              </a:spcBef>
              <a:spcAft>
                <a:spcPts val="0"/>
              </a:spcAft>
              <a:buFont typeface="Arial" panose="020B0604020202020204" pitchFamily="34" charset="0"/>
              <a:buChar char="•"/>
            </a:pPr>
            <a:r>
              <a:rPr lang="fr-FR" sz="1800" b="1" dirty="0">
                <a:solidFill>
                  <a:srgbClr val="2179C4"/>
                </a:solidFill>
                <a:effectLst/>
                <a:hlinkClick r:id="rId2"/>
              </a:rPr>
              <a:t>Les droits des personnes</a:t>
            </a:r>
            <a:r>
              <a:rPr lang="fr-FR" sz="1800" b="1" dirty="0">
                <a:solidFill>
                  <a:srgbClr val="2179C4"/>
                </a:solidFill>
                <a:effectLst/>
              </a:rPr>
              <a:t>.</a:t>
            </a:r>
            <a:endParaRPr lang="fr-FR" sz="1800" dirty="0">
              <a:solidFill>
                <a:srgbClr val="2179C4"/>
              </a:solidFill>
              <a:effectLst/>
            </a:endParaRPr>
          </a:p>
          <a:p>
            <a:endParaRPr lang="fr-FR" dirty="0"/>
          </a:p>
        </p:txBody>
      </p:sp>
    </p:spTree>
    <p:extLst>
      <p:ext uri="{BB962C8B-B14F-4D97-AF65-F5344CB8AC3E}">
        <p14:creationId xmlns:p14="http://schemas.microsoft.com/office/powerpoint/2010/main" val="277272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80600F-2109-B5FE-F58C-CB89E6E781D2}"/>
              </a:ext>
            </a:extLst>
          </p:cNvPr>
          <p:cNvSpPr>
            <a:spLocks noGrp="1"/>
          </p:cNvSpPr>
          <p:nvPr>
            <p:ph type="title"/>
          </p:nvPr>
        </p:nvSpPr>
        <p:spPr/>
        <p:txBody>
          <a:bodyPr/>
          <a:lstStyle/>
          <a:p>
            <a:r>
              <a:rPr lang="fr-FR" dirty="0"/>
              <a:t>RGPD</a:t>
            </a:r>
          </a:p>
        </p:txBody>
      </p:sp>
      <p:sp>
        <p:nvSpPr>
          <p:cNvPr id="3" name="ZoneTexte 2">
            <a:extLst>
              <a:ext uri="{FF2B5EF4-FFF2-40B4-BE49-F238E27FC236}">
                <a16:creationId xmlns:a16="http://schemas.microsoft.com/office/drawing/2014/main" id="{3204F783-E397-765E-27C8-8A7BFE53A94D}"/>
              </a:ext>
            </a:extLst>
          </p:cNvPr>
          <p:cNvSpPr txBox="1"/>
          <p:nvPr/>
        </p:nvSpPr>
        <p:spPr>
          <a:xfrm>
            <a:off x="1286934" y="2514600"/>
            <a:ext cx="9745133" cy="1200329"/>
          </a:xfrm>
          <a:prstGeom prst="rect">
            <a:avLst/>
          </a:prstGeom>
          <a:noFill/>
        </p:spPr>
        <p:txBody>
          <a:bodyPr wrap="square" rtlCol="0">
            <a:spAutoFit/>
          </a:bodyPr>
          <a:lstStyle/>
          <a:p>
            <a:pPr marL="285750" indent="-285750" algn="l">
              <a:buFont typeface="Arial" panose="020B0604020202020204" pitchFamily="34" charset="0"/>
              <a:buChar char="•"/>
            </a:pPr>
            <a:r>
              <a:rPr lang="fr-FR" sz="1800" b="0" i="0" u="none" strike="noStrike" baseline="0" dirty="0">
                <a:solidFill>
                  <a:schemeClr val="accent3"/>
                </a:solidFill>
                <a:latin typeface="VerdanaProLight"/>
              </a:rPr>
              <a:t>Données anonymisées </a:t>
            </a:r>
            <a:r>
              <a:rPr lang="fr-FR" sz="1800" b="0" i="0" u="none" strike="noStrike" baseline="0" dirty="0">
                <a:solidFill>
                  <a:srgbClr val="000000"/>
                </a:solidFill>
                <a:latin typeface="VerdanaProLight"/>
              </a:rPr>
              <a:t>: noms &amp; numéros de téléphone supprimés </a:t>
            </a:r>
            <a:endParaRPr lang="fr-FR" dirty="0">
              <a:solidFill>
                <a:srgbClr val="000000"/>
              </a:solidFill>
              <a:latin typeface="VerdanaProLight"/>
            </a:endParaRPr>
          </a:p>
          <a:p>
            <a:pPr marL="285750" indent="-285750" algn="l">
              <a:buFont typeface="Arial" panose="020B0604020202020204" pitchFamily="34" charset="0"/>
              <a:buChar char="•"/>
            </a:pPr>
            <a:r>
              <a:rPr lang="fr-FR" sz="1800" b="0" i="0" u="none" strike="noStrike" baseline="0" dirty="0">
                <a:solidFill>
                  <a:schemeClr val="accent3"/>
                </a:solidFill>
                <a:latin typeface="VerdanaProLight"/>
              </a:rPr>
              <a:t>Données supprimées pour le fichier final </a:t>
            </a:r>
            <a:r>
              <a:rPr lang="fr-FR" sz="1800" b="0" i="0" u="none" strike="noStrike" baseline="0" dirty="0">
                <a:solidFill>
                  <a:schemeClr val="bg1"/>
                </a:solidFill>
                <a:latin typeface="VerdanaProLight"/>
              </a:rPr>
              <a:t>: </a:t>
            </a:r>
            <a:r>
              <a:rPr lang="fr-FR" sz="1800" b="0" i="0" u="none" strike="noStrike" baseline="0" dirty="0">
                <a:solidFill>
                  <a:srgbClr val="000000"/>
                </a:solidFill>
                <a:latin typeface="VerdanaProLight"/>
              </a:rPr>
              <a:t>Accident du travail, Etat civil, Date de naissanc</a:t>
            </a:r>
            <a:r>
              <a:rPr lang="fr-FR" dirty="0">
                <a:solidFill>
                  <a:srgbClr val="000000"/>
                </a:solidFill>
                <a:latin typeface="VerdanaProLight"/>
              </a:rPr>
              <a:t>e, Nom, Prénom et Numéro de téléphone</a:t>
            </a:r>
          </a:p>
          <a:p>
            <a:pPr marL="285750" indent="-285750" algn="l">
              <a:buFont typeface="Arial" panose="020B0604020202020204" pitchFamily="34" charset="0"/>
              <a:buChar char="•"/>
            </a:pPr>
            <a:r>
              <a:rPr lang="fr-FR" sz="1800" b="0" i="0" u="none" strike="noStrike" baseline="0" dirty="0">
                <a:solidFill>
                  <a:schemeClr val="accent3"/>
                </a:solidFill>
                <a:latin typeface="VerdanaProLight"/>
              </a:rPr>
              <a:t>Durée de conservation </a:t>
            </a:r>
            <a:r>
              <a:rPr lang="fr-FR" sz="1800" b="0" i="0" u="none" strike="noStrike" baseline="0" dirty="0">
                <a:solidFill>
                  <a:srgbClr val="000000"/>
                </a:solidFill>
                <a:latin typeface="VerdanaProLight"/>
              </a:rPr>
              <a:t>: Données anonymisées donc pas de limite, en pratique 3 ans (CNIL)</a:t>
            </a:r>
          </a:p>
        </p:txBody>
      </p:sp>
    </p:spTree>
    <p:extLst>
      <p:ext uri="{BB962C8B-B14F-4D97-AF65-F5344CB8AC3E}">
        <p14:creationId xmlns:p14="http://schemas.microsoft.com/office/powerpoint/2010/main" val="312644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80600F-2109-B5FE-F58C-CB89E6E781D2}"/>
              </a:ext>
            </a:extLst>
          </p:cNvPr>
          <p:cNvSpPr>
            <a:spLocks noGrp="1"/>
          </p:cNvSpPr>
          <p:nvPr>
            <p:ph type="title"/>
          </p:nvPr>
        </p:nvSpPr>
        <p:spPr/>
        <p:txBody>
          <a:bodyPr/>
          <a:lstStyle/>
          <a:p>
            <a:r>
              <a:rPr lang="fr-FR" dirty="0"/>
              <a:t>Les indicateurs de l’outil Diagnostic Egalité</a:t>
            </a:r>
          </a:p>
        </p:txBody>
      </p:sp>
      <p:pic>
        <p:nvPicPr>
          <p:cNvPr id="5" name="Image 4">
            <a:extLst>
              <a:ext uri="{FF2B5EF4-FFF2-40B4-BE49-F238E27FC236}">
                <a16:creationId xmlns:a16="http://schemas.microsoft.com/office/drawing/2014/main" id="{7879295C-530B-0A43-B517-3D22C142A9DD}"/>
              </a:ext>
            </a:extLst>
          </p:cNvPr>
          <p:cNvPicPr>
            <a:picLocks noChangeAspect="1"/>
          </p:cNvPicPr>
          <p:nvPr/>
        </p:nvPicPr>
        <p:blipFill>
          <a:blip r:embed="rId2"/>
          <a:stretch>
            <a:fillRect/>
          </a:stretch>
        </p:blipFill>
        <p:spPr>
          <a:xfrm>
            <a:off x="3598029" y="1303867"/>
            <a:ext cx="5139571" cy="5358449"/>
          </a:xfrm>
          <a:prstGeom prst="rect">
            <a:avLst/>
          </a:prstGeom>
        </p:spPr>
      </p:pic>
    </p:spTree>
    <p:extLst>
      <p:ext uri="{BB962C8B-B14F-4D97-AF65-F5344CB8AC3E}">
        <p14:creationId xmlns:p14="http://schemas.microsoft.com/office/powerpoint/2010/main" val="184789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1D8D2-373D-1066-CFE0-D46FC933A039}"/>
              </a:ext>
            </a:extLst>
          </p:cNvPr>
          <p:cNvSpPr>
            <a:spLocks noGrp="1"/>
          </p:cNvSpPr>
          <p:nvPr>
            <p:ph type="title"/>
          </p:nvPr>
        </p:nvSpPr>
        <p:spPr/>
        <p:txBody>
          <a:bodyPr/>
          <a:lstStyle/>
          <a:p>
            <a:r>
              <a:rPr lang="fr-FR" dirty="0"/>
              <a:t>Répartition H/F entreprise</a:t>
            </a:r>
          </a:p>
        </p:txBody>
      </p:sp>
      <p:pic>
        <p:nvPicPr>
          <p:cNvPr id="4" name="Image 3">
            <a:extLst>
              <a:ext uri="{FF2B5EF4-FFF2-40B4-BE49-F238E27FC236}">
                <a16:creationId xmlns:a16="http://schemas.microsoft.com/office/drawing/2014/main" id="{B6FFD1B8-0802-5C27-095B-B8022130861F}"/>
              </a:ext>
            </a:extLst>
          </p:cNvPr>
          <p:cNvPicPr>
            <a:picLocks noChangeAspect="1"/>
          </p:cNvPicPr>
          <p:nvPr/>
        </p:nvPicPr>
        <p:blipFill rotWithShape="1">
          <a:blip r:embed="rId2">
            <a:extLst>
              <a:ext uri="{28A0092B-C50C-407E-A947-70E740481C1C}">
                <a14:useLocalDpi xmlns:a14="http://schemas.microsoft.com/office/drawing/2010/main" val="0"/>
              </a:ext>
            </a:extLst>
          </a:blip>
          <a:srcRect t="6517"/>
          <a:stretch/>
        </p:blipFill>
        <p:spPr>
          <a:xfrm>
            <a:off x="757970" y="2467819"/>
            <a:ext cx="5338030" cy="3645115"/>
          </a:xfrm>
          <a:prstGeom prst="rect">
            <a:avLst/>
          </a:prstGeom>
        </p:spPr>
      </p:pic>
      <p:sp>
        <p:nvSpPr>
          <p:cNvPr id="9" name="ZoneTexte 8">
            <a:extLst>
              <a:ext uri="{FF2B5EF4-FFF2-40B4-BE49-F238E27FC236}">
                <a16:creationId xmlns:a16="http://schemas.microsoft.com/office/drawing/2014/main" id="{2419CCD4-54A8-044C-3E1E-4FE3B7EB5C6F}"/>
              </a:ext>
            </a:extLst>
          </p:cNvPr>
          <p:cNvSpPr txBox="1"/>
          <p:nvPr/>
        </p:nvSpPr>
        <p:spPr>
          <a:xfrm>
            <a:off x="2170501" y="2668910"/>
            <a:ext cx="2689366" cy="369332"/>
          </a:xfrm>
          <a:prstGeom prst="rect">
            <a:avLst/>
          </a:prstGeom>
          <a:noFill/>
        </p:spPr>
        <p:txBody>
          <a:bodyPr wrap="square" rtlCol="0">
            <a:spAutoFit/>
          </a:bodyPr>
          <a:lstStyle/>
          <a:p>
            <a:r>
              <a:rPr lang="fr-FR" b="1" dirty="0">
                <a:solidFill>
                  <a:schemeClr val="accent3"/>
                </a:solidFill>
              </a:rPr>
              <a:t>Répartition des employés</a:t>
            </a:r>
          </a:p>
        </p:txBody>
      </p:sp>
      <p:pic>
        <p:nvPicPr>
          <p:cNvPr id="12" name="Image 11">
            <a:extLst>
              <a:ext uri="{FF2B5EF4-FFF2-40B4-BE49-F238E27FC236}">
                <a16:creationId xmlns:a16="http://schemas.microsoft.com/office/drawing/2014/main" id="{A2950FC7-ADB7-9F29-B1FF-1DE5DA95A367}"/>
              </a:ext>
            </a:extLst>
          </p:cNvPr>
          <p:cNvPicPr>
            <a:picLocks noChangeAspect="1"/>
          </p:cNvPicPr>
          <p:nvPr/>
        </p:nvPicPr>
        <p:blipFill rotWithShape="1">
          <a:blip r:embed="rId3">
            <a:extLst>
              <a:ext uri="{28A0092B-C50C-407E-A947-70E740481C1C}">
                <a14:useLocalDpi xmlns:a14="http://schemas.microsoft.com/office/drawing/2010/main" val="0"/>
              </a:ext>
            </a:extLst>
          </a:blip>
          <a:srcRect t="6308"/>
          <a:stretch/>
        </p:blipFill>
        <p:spPr>
          <a:xfrm>
            <a:off x="6868231" y="1942531"/>
            <a:ext cx="4729409" cy="4812594"/>
          </a:xfrm>
          <a:prstGeom prst="rect">
            <a:avLst/>
          </a:prstGeom>
        </p:spPr>
      </p:pic>
      <p:sp>
        <p:nvSpPr>
          <p:cNvPr id="13" name="ZoneTexte 12">
            <a:extLst>
              <a:ext uri="{FF2B5EF4-FFF2-40B4-BE49-F238E27FC236}">
                <a16:creationId xmlns:a16="http://schemas.microsoft.com/office/drawing/2014/main" id="{DFF1E764-9CC9-D449-4D2A-4550DE4634D3}"/>
              </a:ext>
            </a:extLst>
          </p:cNvPr>
          <p:cNvSpPr txBox="1"/>
          <p:nvPr/>
        </p:nvSpPr>
        <p:spPr>
          <a:xfrm>
            <a:off x="7147419" y="1598414"/>
            <a:ext cx="4568755" cy="369332"/>
          </a:xfrm>
          <a:prstGeom prst="rect">
            <a:avLst/>
          </a:prstGeom>
          <a:noFill/>
        </p:spPr>
        <p:txBody>
          <a:bodyPr wrap="square" rtlCol="0">
            <a:spAutoFit/>
          </a:bodyPr>
          <a:lstStyle/>
          <a:p>
            <a:r>
              <a:rPr lang="fr-FR" b="1" dirty="0">
                <a:solidFill>
                  <a:schemeClr val="accent3"/>
                </a:solidFill>
              </a:rPr>
              <a:t>Répartition des employés par tranche d’âge</a:t>
            </a:r>
          </a:p>
        </p:txBody>
      </p:sp>
    </p:spTree>
    <p:extLst>
      <p:ext uri="{BB962C8B-B14F-4D97-AF65-F5344CB8AC3E}">
        <p14:creationId xmlns:p14="http://schemas.microsoft.com/office/powerpoint/2010/main" val="281743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83B19-3B78-52D7-95D5-267B28E058C9}"/>
              </a:ext>
            </a:extLst>
          </p:cNvPr>
          <p:cNvSpPr>
            <a:spLocks noGrp="1"/>
          </p:cNvSpPr>
          <p:nvPr>
            <p:ph type="title"/>
          </p:nvPr>
        </p:nvSpPr>
        <p:spPr/>
        <p:txBody>
          <a:bodyPr/>
          <a:lstStyle/>
          <a:p>
            <a:r>
              <a:rPr lang="fr-FR" dirty="0"/>
              <a:t>Classification</a:t>
            </a:r>
          </a:p>
        </p:txBody>
      </p:sp>
      <p:pic>
        <p:nvPicPr>
          <p:cNvPr id="4" name="Image 3">
            <a:extLst>
              <a:ext uri="{FF2B5EF4-FFF2-40B4-BE49-F238E27FC236}">
                <a16:creationId xmlns:a16="http://schemas.microsoft.com/office/drawing/2014/main" id="{8C678286-7F6E-CFC7-6587-68285E9DE20E}"/>
              </a:ext>
            </a:extLst>
          </p:cNvPr>
          <p:cNvPicPr>
            <a:picLocks noChangeAspect="1"/>
          </p:cNvPicPr>
          <p:nvPr/>
        </p:nvPicPr>
        <p:blipFill rotWithShape="1">
          <a:blip r:embed="rId2">
            <a:extLst>
              <a:ext uri="{28A0092B-C50C-407E-A947-70E740481C1C}">
                <a14:useLocalDpi xmlns:a14="http://schemas.microsoft.com/office/drawing/2010/main" val="0"/>
              </a:ext>
            </a:extLst>
          </a:blip>
          <a:srcRect t="5406"/>
          <a:stretch/>
        </p:blipFill>
        <p:spPr>
          <a:xfrm>
            <a:off x="5587999" y="839851"/>
            <a:ext cx="5458999" cy="5608516"/>
          </a:xfrm>
          <a:prstGeom prst="rect">
            <a:avLst/>
          </a:prstGeom>
        </p:spPr>
      </p:pic>
      <p:sp>
        <p:nvSpPr>
          <p:cNvPr id="5" name="ZoneTexte 4">
            <a:extLst>
              <a:ext uri="{FF2B5EF4-FFF2-40B4-BE49-F238E27FC236}">
                <a16:creationId xmlns:a16="http://schemas.microsoft.com/office/drawing/2014/main" id="{7E39875B-1143-B1EF-89DA-2E079BA875FA}"/>
              </a:ext>
            </a:extLst>
          </p:cNvPr>
          <p:cNvSpPr txBox="1"/>
          <p:nvPr/>
        </p:nvSpPr>
        <p:spPr>
          <a:xfrm>
            <a:off x="7066700" y="470519"/>
            <a:ext cx="3203366" cy="369332"/>
          </a:xfrm>
          <a:prstGeom prst="rect">
            <a:avLst/>
          </a:prstGeom>
          <a:noFill/>
        </p:spPr>
        <p:txBody>
          <a:bodyPr wrap="square" rtlCol="0">
            <a:spAutoFit/>
          </a:bodyPr>
          <a:lstStyle/>
          <a:p>
            <a:r>
              <a:rPr lang="fr-FR" b="1" dirty="0">
                <a:solidFill>
                  <a:schemeClr val="accent3"/>
                </a:solidFill>
              </a:rPr>
              <a:t>Répartition H/F par service</a:t>
            </a:r>
          </a:p>
        </p:txBody>
      </p:sp>
      <p:sp>
        <p:nvSpPr>
          <p:cNvPr id="6" name="ZoneTexte 5">
            <a:extLst>
              <a:ext uri="{FF2B5EF4-FFF2-40B4-BE49-F238E27FC236}">
                <a16:creationId xmlns:a16="http://schemas.microsoft.com/office/drawing/2014/main" id="{E66A0D0D-1148-35A1-1634-9D565C3AEF84}"/>
              </a:ext>
            </a:extLst>
          </p:cNvPr>
          <p:cNvSpPr txBox="1"/>
          <p:nvPr/>
        </p:nvSpPr>
        <p:spPr>
          <a:xfrm>
            <a:off x="686918" y="2782669"/>
            <a:ext cx="4901081" cy="646331"/>
          </a:xfrm>
          <a:prstGeom prst="rect">
            <a:avLst/>
          </a:prstGeom>
          <a:noFill/>
        </p:spPr>
        <p:txBody>
          <a:bodyPr wrap="square" rtlCol="0">
            <a:spAutoFit/>
          </a:bodyPr>
          <a:lstStyle/>
          <a:p>
            <a:pPr marL="285750" indent="-285750">
              <a:buFont typeface="Wingdings" panose="05000000000000000000" pitchFamily="2" charset="2"/>
              <a:buChar char="§"/>
            </a:pPr>
            <a:r>
              <a:rPr lang="fr-FR" dirty="0">
                <a:solidFill>
                  <a:schemeClr val="accent3"/>
                </a:solidFill>
                <a:latin typeface="VerdanaProLight"/>
              </a:rPr>
              <a:t>Moins de femmes en R&amp;D </a:t>
            </a:r>
            <a:r>
              <a:rPr lang="fr-FR" dirty="0">
                <a:solidFill>
                  <a:schemeClr val="bg1"/>
                </a:solidFill>
                <a:latin typeface="VerdanaProLight"/>
              </a:rPr>
              <a:t>et dans les autres services à part </a:t>
            </a:r>
            <a:r>
              <a:rPr lang="fr-FR" dirty="0">
                <a:solidFill>
                  <a:schemeClr val="accent3"/>
                </a:solidFill>
                <a:latin typeface="VerdanaProLight"/>
              </a:rPr>
              <a:t>le service RH et Commercial</a:t>
            </a:r>
            <a:endParaRPr lang="fr-FR" dirty="0"/>
          </a:p>
        </p:txBody>
      </p:sp>
    </p:spTree>
    <p:extLst>
      <p:ext uri="{BB962C8B-B14F-4D97-AF65-F5344CB8AC3E}">
        <p14:creationId xmlns:p14="http://schemas.microsoft.com/office/powerpoint/2010/main" val="345205951"/>
      </p:ext>
    </p:extLst>
  </p:cSld>
  <p:clrMapOvr>
    <a:masterClrMapping/>
  </p:clrMapOvr>
</p:sld>
</file>

<file path=ppt/theme/theme1.xml><?xml version="1.0" encoding="utf-8"?>
<a:theme xmlns:a="http://schemas.openxmlformats.org/drawingml/2006/main" name="Personnalisé">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2_TF78853419_Win32" id="{E939D1AD-245E-4113-B88E-E20D599B2C52}" vid="{B269D645-ADA9-4C84-B6E4-2BDC65D07C9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emplate>{A1A39917-0C28-4819-BA3F-58C07976E581}tf78853419_win32</Template>
  <TotalTime>521</TotalTime>
  <Words>864</Words>
  <Application>Microsoft Office PowerPoint</Application>
  <PresentationFormat>Grand écran</PresentationFormat>
  <Paragraphs>87</Paragraphs>
  <Slides>18</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Arial</vt:lpstr>
      <vt:lpstr>Calibri</vt:lpstr>
      <vt:lpstr>Franklin Gothic Book</vt:lpstr>
      <vt:lpstr>Franklin Gothic Demi</vt:lpstr>
      <vt:lpstr>Helvetica 75 Bold</vt:lpstr>
      <vt:lpstr>VerdanaProLight</vt:lpstr>
      <vt:lpstr>Wingdings</vt:lpstr>
      <vt:lpstr>Personnalisé</vt:lpstr>
      <vt:lpstr>Rapport annuel  Egalité Hommes-Femmes</vt:lpstr>
      <vt:lpstr>Sommaire</vt:lpstr>
      <vt:lpstr>Préparation et extraction des données</vt:lpstr>
      <vt:lpstr>Préparation et extraction des données</vt:lpstr>
      <vt:lpstr>RGPD</vt:lpstr>
      <vt:lpstr>RGPD</vt:lpstr>
      <vt:lpstr>Les indicateurs de l’outil Diagnostic Egalité</vt:lpstr>
      <vt:lpstr>Répartition H/F entreprise</vt:lpstr>
      <vt:lpstr>Classification</vt:lpstr>
      <vt:lpstr>Embauche</vt:lpstr>
      <vt:lpstr>Rémunération</vt:lpstr>
      <vt:lpstr>Promotions</vt:lpstr>
      <vt:lpstr>Conditions de travail</vt:lpstr>
      <vt:lpstr>Index Egalité Hommes-Femmes</vt:lpstr>
      <vt:lpstr>Index Egalité Hommes-Femmes</vt:lpstr>
      <vt:lpstr>Synthèse/Conclusion</vt:lpstr>
      <vt:lpstr>Conclusion/Recommandations</vt:lpstr>
      <vt:lpstr>Merci</vt:lpstr>
    </vt:vector>
  </TitlesOfParts>
  <Company>Orange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annuel  Egalité Hommes-Femmes</dc:title>
  <dc:creator>TURPAIN Chloe DOGSE</dc:creator>
  <cp:lastModifiedBy>TURPAIN Chloe DOGSE</cp:lastModifiedBy>
  <cp:revision>1</cp:revision>
  <dcterms:created xsi:type="dcterms:W3CDTF">2024-10-14T13:46:32Z</dcterms:created>
  <dcterms:modified xsi:type="dcterms:W3CDTF">2024-11-27T08:40:16Z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ClassificationContentMarkingFooterLocations">
    <vt:lpwstr>Personnalisé:4</vt:lpwstr>
  </property>
  <property fmtid="{D5CDD505-2E9C-101B-9397-08002B2CF9AE}" pid="4" name="ClassificationContentMarkingFooterText">
    <vt:lpwstr>Orange Restricted</vt:lpwstr>
  </property>
</Properties>
</file>