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F3E"/>
    <a:srgbClr val="416387"/>
    <a:srgbClr val="2A3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EB107-64F3-4876-BBF7-880514F1A3F7}" v="905" dt="2025-02-20T08:59:24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731" autoAdjust="0"/>
  </p:normalViewPr>
  <p:slideViewPr>
    <p:cSldViewPr snapToGrid="0">
      <p:cViewPr varScale="1">
        <p:scale>
          <a:sx n="98" d="100"/>
          <a:sy n="98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RPAIN Chloe DOGSE" userId="2923c2fb-d5a0-4161-b4b4-9335b6f7b295" providerId="ADAL" clId="{BD582E3B-1F79-4889-88E3-572D9FE2F8D2}"/>
    <pc:docChg chg="undo custSel addSld delSld modSld">
      <pc:chgData name="TURPAIN Chloe DOGSE" userId="2923c2fb-d5a0-4161-b4b4-9335b6f7b295" providerId="ADAL" clId="{BD582E3B-1F79-4889-88E3-572D9FE2F8D2}" dt="2024-12-09T10:34:00.185" v="952" actId="20577"/>
      <pc:docMkLst>
        <pc:docMk/>
      </pc:docMkLst>
      <pc:sldChg chg="addSp delSp modSp del mod">
        <pc:chgData name="TURPAIN Chloe DOGSE" userId="2923c2fb-d5a0-4161-b4b4-9335b6f7b295" providerId="ADAL" clId="{BD582E3B-1F79-4889-88E3-572D9FE2F8D2}" dt="2024-12-05T08:42:58.292" v="161" actId="47"/>
        <pc:sldMkLst>
          <pc:docMk/>
          <pc:sldMk cId="2351268090" sldId="256"/>
        </pc:sldMkLst>
        <pc:spChg chg="mod">
          <ac:chgData name="TURPAIN Chloe DOGSE" userId="2923c2fb-d5a0-4161-b4b4-9335b6f7b295" providerId="ADAL" clId="{BD582E3B-1F79-4889-88E3-572D9FE2F8D2}" dt="2024-12-03T14:42:29.651" v="98" actId="14100"/>
          <ac:spMkLst>
            <pc:docMk/>
            <pc:sldMk cId="2351268090" sldId="256"/>
            <ac:spMk id="9" creationId="{A27C7D2A-46CD-8083-9C90-B6605573B95F}"/>
          </ac:spMkLst>
        </pc:spChg>
        <pc:spChg chg="add del mod">
          <ac:chgData name="TURPAIN Chloe DOGSE" userId="2923c2fb-d5a0-4161-b4b4-9335b6f7b295" providerId="ADAL" clId="{BD582E3B-1F79-4889-88E3-572D9FE2F8D2}" dt="2024-12-03T14:42:58.152" v="107" actId="478"/>
          <ac:spMkLst>
            <pc:docMk/>
            <pc:sldMk cId="2351268090" sldId="256"/>
            <ac:spMk id="26" creationId="{6F5B0944-8CEA-704F-5669-5B2B7E9A494A}"/>
          </ac:spMkLst>
        </pc:spChg>
        <pc:spChg chg="add mod">
          <ac:chgData name="TURPAIN Chloe DOGSE" userId="2923c2fb-d5a0-4161-b4b4-9335b6f7b295" providerId="ADAL" clId="{BD582E3B-1F79-4889-88E3-572D9FE2F8D2}" dt="2024-12-03T14:43:53.356" v="154" actId="20577"/>
          <ac:spMkLst>
            <pc:docMk/>
            <pc:sldMk cId="2351268090" sldId="256"/>
            <ac:spMk id="27" creationId="{90BAE53B-95C6-5BEC-8131-1529175199CD}"/>
          </ac:spMkLst>
        </pc:spChg>
        <pc:spChg chg="add mod">
          <ac:chgData name="TURPAIN Chloe DOGSE" userId="2923c2fb-d5a0-4161-b4b4-9335b6f7b295" providerId="ADAL" clId="{BD582E3B-1F79-4889-88E3-572D9FE2F8D2}" dt="2024-12-03T14:43:16.622" v="111" actId="1076"/>
          <ac:spMkLst>
            <pc:docMk/>
            <pc:sldMk cId="2351268090" sldId="256"/>
            <ac:spMk id="28" creationId="{CDF59E9D-F1A4-5461-A798-9512703D1631}"/>
          </ac:spMkLst>
        </pc:spChg>
        <pc:spChg chg="add mod">
          <ac:chgData name="TURPAIN Chloe DOGSE" userId="2923c2fb-d5a0-4161-b4b4-9335b6f7b295" providerId="ADAL" clId="{BD582E3B-1F79-4889-88E3-572D9FE2F8D2}" dt="2024-12-03T14:43:22.784" v="113" actId="1076"/>
          <ac:spMkLst>
            <pc:docMk/>
            <pc:sldMk cId="2351268090" sldId="256"/>
            <ac:spMk id="29" creationId="{4D4249D1-6189-6B40-15F7-116490E84FCA}"/>
          </ac:spMkLst>
        </pc:spChg>
        <pc:picChg chg="del mod">
          <ac:chgData name="TURPAIN Chloe DOGSE" userId="2923c2fb-d5a0-4161-b4b4-9335b6f7b295" providerId="ADAL" clId="{BD582E3B-1F79-4889-88E3-572D9FE2F8D2}" dt="2024-12-05T08:42:32.731" v="155" actId="478"/>
          <ac:picMkLst>
            <pc:docMk/>
            <pc:sldMk cId="2351268090" sldId="256"/>
            <ac:picMk id="5" creationId="{3CC0DD02-6A9E-C14B-B4C6-4F6E52E0D46B}"/>
          </ac:picMkLst>
        </pc:picChg>
        <pc:picChg chg="add del mod">
          <ac:chgData name="TURPAIN Chloe DOGSE" userId="2923c2fb-d5a0-4161-b4b4-9335b6f7b295" providerId="ADAL" clId="{BD582E3B-1F79-4889-88E3-572D9FE2F8D2}" dt="2024-12-03T14:04:46.894" v="37" actId="478"/>
          <ac:picMkLst>
            <pc:docMk/>
            <pc:sldMk cId="2351268090" sldId="256"/>
            <ac:picMk id="15" creationId="{ED4E44F5-8F02-6E82-14B7-7C1D105DF4DC}"/>
          </ac:picMkLst>
        </pc:picChg>
        <pc:picChg chg="add del mod">
          <ac:chgData name="TURPAIN Chloe DOGSE" userId="2923c2fb-d5a0-4161-b4b4-9335b6f7b295" providerId="ADAL" clId="{BD582E3B-1F79-4889-88E3-572D9FE2F8D2}" dt="2024-12-03T14:04:49.799" v="38" actId="478"/>
          <ac:picMkLst>
            <pc:docMk/>
            <pc:sldMk cId="2351268090" sldId="256"/>
            <ac:picMk id="17" creationId="{92B8D8E4-B76B-86A9-3E21-78DE9BE13685}"/>
          </ac:picMkLst>
        </pc:picChg>
        <pc:picChg chg="add del mod">
          <ac:chgData name="TURPAIN Chloe DOGSE" userId="2923c2fb-d5a0-4161-b4b4-9335b6f7b295" providerId="ADAL" clId="{BD582E3B-1F79-4889-88E3-572D9FE2F8D2}" dt="2024-12-03T14:10:47.363" v="43" actId="478"/>
          <ac:picMkLst>
            <pc:docMk/>
            <pc:sldMk cId="2351268090" sldId="256"/>
            <ac:picMk id="19" creationId="{EB69CDC7-6BB0-C355-5EA0-2EF1302DE00A}"/>
          </ac:picMkLst>
        </pc:picChg>
        <pc:picChg chg="add del mod">
          <ac:chgData name="TURPAIN Chloe DOGSE" userId="2923c2fb-d5a0-4161-b4b4-9335b6f7b295" providerId="ADAL" clId="{BD582E3B-1F79-4889-88E3-572D9FE2F8D2}" dt="2024-12-03T14:10:50.139" v="44" actId="478"/>
          <ac:picMkLst>
            <pc:docMk/>
            <pc:sldMk cId="2351268090" sldId="256"/>
            <ac:picMk id="21" creationId="{58FA39E1-8856-0C00-C2B3-7306DF537843}"/>
          </ac:picMkLst>
        </pc:picChg>
        <pc:picChg chg="add del mod">
          <ac:chgData name="TURPAIN Chloe DOGSE" userId="2923c2fb-d5a0-4161-b4b4-9335b6f7b295" providerId="ADAL" clId="{BD582E3B-1F79-4889-88E3-572D9FE2F8D2}" dt="2024-12-03T14:21:15.680" v="48" actId="478"/>
          <ac:picMkLst>
            <pc:docMk/>
            <pc:sldMk cId="2351268090" sldId="256"/>
            <ac:picMk id="23" creationId="{90F46D21-6F2F-4147-A822-3DE71A069EEE}"/>
          </ac:picMkLst>
        </pc:picChg>
        <pc:picChg chg="add del mod">
          <ac:chgData name="TURPAIN Chloe DOGSE" userId="2923c2fb-d5a0-4161-b4b4-9335b6f7b295" providerId="ADAL" clId="{BD582E3B-1F79-4889-88E3-572D9FE2F8D2}" dt="2024-12-05T08:42:36.986" v="156" actId="478"/>
          <ac:picMkLst>
            <pc:docMk/>
            <pc:sldMk cId="2351268090" sldId="256"/>
            <ac:picMk id="25" creationId="{F15409C2-A1EB-7804-2D01-4374795B5EE0}"/>
          </ac:picMkLst>
        </pc:picChg>
      </pc:sldChg>
      <pc:sldChg chg="addSp delSp modSp new mod">
        <pc:chgData name="TURPAIN Chloe DOGSE" userId="2923c2fb-d5a0-4161-b4b4-9335b6f7b295" providerId="ADAL" clId="{BD582E3B-1F79-4889-88E3-572D9FE2F8D2}" dt="2024-12-09T10:34:00.185" v="952" actId="20577"/>
        <pc:sldMkLst>
          <pc:docMk/>
          <pc:sldMk cId="43093133" sldId="257"/>
        </pc:sldMkLst>
        <pc:spChg chg="del">
          <ac:chgData name="TURPAIN Chloe DOGSE" userId="2923c2fb-d5a0-4161-b4b4-9335b6f7b295" providerId="ADAL" clId="{BD582E3B-1F79-4889-88E3-572D9FE2F8D2}" dt="2024-12-05T08:43:02.345" v="162" actId="478"/>
          <ac:spMkLst>
            <pc:docMk/>
            <pc:sldMk cId="43093133" sldId="257"/>
            <ac:spMk id="2" creationId="{06150E33-6A89-9C00-3FC6-82DFAEFDD5A7}"/>
          </ac:spMkLst>
        </pc:spChg>
        <pc:spChg chg="del">
          <ac:chgData name="TURPAIN Chloe DOGSE" userId="2923c2fb-d5a0-4161-b4b4-9335b6f7b295" providerId="ADAL" clId="{BD582E3B-1F79-4889-88E3-572D9FE2F8D2}" dt="2024-12-05T08:43:05.225" v="163" actId="478"/>
          <ac:spMkLst>
            <pc:docMk/>
            <pc:sldMk cId="43093133" sldId="257"/>
            <ac:spMk id="3" creationId="{ECFFDD8E-52F5-979D-02F4-D4820BEFB42A}"/>
          </ac:spMkLst>
        </pc:spChg>
        <pc:spChg chg="add mod">
          <ac:chgData name="TURPAIN Chloe DOGSE" userId="2923c2fb-d5a0-4161-b4b4-9335b6f7b295" providerId="ADAL" clId="{BD582E3B-1F79-4889-88E3-572D9FE2F8D2}" dt="2024-12-05T09:21:58.221" v="367" actId="207"/>
          <ac:spMkLst>
            <pc:docMk/>
            <pc:sldMk cId="43093133" sldId="257"/>
            <ac:spMk id="8" creationId="{7F7483D6-FECC-1438-54BE-5F6536137145}"/>
          </ac:spMkLst>
        </pc:spChg>
        <pc:spChg chg="add mod">
          <ac:chgData name="TURPAIN Chloe DOGSE" userId="2923c2fb-d5a0-4161-b4b4-9335b6f7b295" providerId="ADAL" clId="{BD582E3B-1F79-4889-88E3-572D9FE2F8D2}" dt="2024-12-05T08:53:50.768" v="356" actId="207"/>
          <ac:spMkLst>
            <pc:docMk/>
            <pc:sldMk cId="43093133" sldId="257"/>
            <ac:spMk id="9" creationId="{4AEB5BE7-2DFC-79E2-3901-81A58AF1E7E9}"/>
          </ac:spMkLst>
        </pc:spChg>
        <pc:spChg chg="add mod">
          <ac:chgData name="TURPAIN Chloe DOGSE" userId="2923c2fb-d5a0-4161-b4b4-9335b6f7b295" providerId="ADAL" clId="{BD582E3B-1F79-4889-88E3-572D9FE2F8D2}" dt="2024-12-05T08:53:55.048" v="357" actId="207"/>
          <ac:spMkLst>
            <pc:docMk/>
            <pc:sldMk cId="43093133" sldId="257"/>
            <ac:spMk id="10" creationId="{0A9D806E-F732-7F06-D5F2-0C5D6D98123A}"/>
          </ac:spMkLst>
        </pc:spChg>
        <pc:spChg chg="add mod">
          <ac:chgData name="TURPAIN Chloe DOGSE" userId="2923c2fb-d5a0-4161-b4b4-9335b6f7b295" providerId="ADAL" clId="{BD582E3B-1F79-4889-88E3-572D9FE2F8D2}" dt="2024-12-05T08:53:59.803" v="358" actId="207"/>
          <ac:spMkLst>
            <pc:docMk/>
            <pc:sldMk cId="43093133" sldId="257"/>
            <ac:spMk id="11" creationId="{065CD5CB-D5E6-775A-21B6-32F700397D2D}"/>
          </ac:spMkLst>
        </pc:spChg>
        <pc:spChg chg="add mod">
          <ac:chgData name="TURPAIN Chloe DOGSE" userId="2923c2fb-d5a0-4161-b4b4-9335b6f7b295" providerId="ADAL" clId="{BD582E3B-1F79-4889-88E3-572D9FE2F8D2}" dt="2024-12-05T08:47:06.653" v="261" actId="207"/>
          <ac:spMkLst>
            <pc:docMk/>
            <pc:sldMk cId="43093133" sldId="257"/>
            <ac:spMk id="12" creationId="{680E3820-DDA2-147D-6144-A7023316F09C}"/>
          </ac:spMkLst>
        </pc:spChg>
        <pc:spChg chg="add mod">
          <ac:chgData name="TURPAIN Chloe DOGSE" userId="2923c2fb-d5a0-4161-b4b4-9335b6f7b295" providerId="ADAL" clId="{BD582E3B-1F79-4889-88E3-572D9FE2F8D2}" dt="2024-12-05T08:48:03.008" v="296" actId="1076"/>
          <ac:spMkLst>
            <pc:docMk/>
            <pc:sldMk cId="43093133" sldId="257"/>
            <ac:spMk id="13" creationId="{01E7E148-7C41-0E12-FDC3-E66F8E717CAC}"/>
          </ac:spMkLst>
        </pc:spChg>
        <pc:spChg chg="add mod">
          <ac:chgData name="TURPAIN Chloe DOGSE" userId="2923c2fb-d5a0-4161-b4b4-9335b6f7b295" providerId="ADAL" clId="{BD582E3B-1F79-4889-88E3-572D9FE2F8D2}" dt="2024-12-09T10:34:00.185" v="952" actId="20577"/>
          <ac:spMkLst>
            <pc:docMk/>
            <pc:sldMk cId="43093133" sldId="257"/>
            <ac:spMk id="14" creationId="{86D0E949-EEF7-D252-549D-8B006929C040}"/>
          </ac:spMkLst>
        </pc:spChg>
        <pc:spChg chg="add mod">
          <ac:chgData name="TURPAIN Chloe DOGSE" userId="2923c2fb-d5a0-4161-b4b4-9335b6f7b295" providerId="ADAL" clId="{BD582E3B-1F79-4889-88E3-572D9FE2F8D2}" dt="2024-12-05T08:53:13.519" v="354" actId="207"/>
          <ac:spMkLst>
            <pc:docMk/>
            <pc:sldMk cId="43093133" sldId="257"/>
            <ac:spMk id="15" creationId="{AF468D0D-2AEE-5FF7-7EC3-8A1791950CAE}"/>
          </ac:spMkLst>
        </pc:spChg>
        <pc:picChg chg="add mod">
          <ac:chgData name="TURPAIN Chloe DOGSE" userId="2923c2fb-d5a0-4161-b4b4-9335b6f7b295" providerId="ADAL" clId="{BD582E3B-1F79-4889-88E3-572D9FE2F8D2}" dt="2024-12-09T10:32:08.584" v="689" actId="1076"/>
          <ac:picMkLst>
            <pc:docMk/>
            <pc:sldMk cId="43093133" sldId="257"/>
            <ac:picMk id="3" creationId="{1DF16206-01ED-13DD-65CB-23DA4B9CF84A}"/>
          </ac:picMkLst>
        </pc:picChg>
        <pc:picChg chg="add mod">
          <ac:chgData name="TURPAIN Chloe DOGSE" userId="2923c2fb-d5a0-4161-b4b4-9335b6f7b295" providerId="ADAL" clId="{BD582E3B-1F79-4889-88E3-572D9FE2F8D2}" dt="2024-12-05T08:43:15.048" v="164"/>
          <ac:picMkLst>
            <pc:docMk/>
            <pc:sldMk cId="43093133" sldId="257"/>
            <ac:picMk id="5" creationId="{5D7289E2-CB6F-3FB0-371F-CB85EA01C5E7}"/>
          </ac:picMkLst>
        </pc:picChg>
        <pc:picChg chg="add mod">
          <ac:chgData name="TURPAIN Chloe DOGSE" userId="2923c2fb-d5a0-4161-b4b4-9335b6f7b295" providerId="ADAL" clId="{BD582E3B-1F79-4889-88E3-572D9FE2F8D2}" dt="2024-12-05T08:44:32.716" v="170" actId="14100"/>
          <ac:picMkLst>
            <pc:docMk/>
            <pc:sldMk cId="43093133" sldId="257"/>
            <ac:picMk id="7" creationId="{9AD7A2E4-3437-D5E9-9971-D8E16D9F660B}"/>
          </ac:picMkLst>
        </pc:picChg>
      </pc:sldChg>
      <pc:sldChg chg="addSp delSp modSp del mod">
        <pc:chgData name="TURPAIN Chloe DOGSE" userId="2923c2fb-d5a0-4161-b4b4-9335b6f7b295" providerId="ADAL" clId="{BD582E3B-1F79-4889-88E3-572D9FE2F8D2}" dt="2024-12-05T08:42:46.763" v="159" actId="47"/>
        <pc:sldMkLst>
          <pc:docMk/>
          <pc:sldMk cId="2822132658" sldId="257"/>
        </pc:sldMkLst>
        <pc:picChg chg="del mod">
          <ac:chgData name="TURPAIN Chloe DOGSE" userId="2923c2fb-d5a0-4161-b4b4-9335b6f7b295" providerId="ADAL" clId="{BD582E3B-1F79-4889-88E3-572D9FE2F8D2}" dt="2024-12-05T08:42:40.602" v="157" actId="478"/>
          <ac:picMkLst>
            <pc:docMk/>
            <pc:sldMk cId="2822132658" sldId="257"/>
            <ac:picMk id="5" creationId="{0B94DA7C-2F69-C302-29FA-852708DD16FB}"/>
          </ac:picMkLst>
        </pc:picChg>
        <pc:picChg chg="add mod">
          <ac:chgData name="TURPAIN Chloe DOGSE" userId="2923c2fb-d5a0-4161-b4b4-9335b6f7b295" providerId="ADAL" clId="{BD582E3B-1F79-4889-88E3-572D9FE2F8D2}" dt="2024-12-03T14:27:45.027" v="63" actId="14100"/>
          <ac:picMkLst>
            <pc:docMk/>
            <pc:sldMk cId="2822132658" sldId="257"/>
            <ac:picMk id="13" creationId="{ABA22547-7592-5B69-626D-C62615952CC9}"/>
          </ac:picMkLst>
        </pc:picChg>
      </pc:sldChg>
      <pc:sldChg chg="addSp delSp modSp add mod">
        <pc:chgData name="TURPAIN Chloe DOGSE" userId="2923c2fb-d5a0-4161-b4b4-9335b6f7b295" providerId="ADAL" clId="{BD582E3B-1F79-4889-88E3-572D9FE2F8D2}" dt="2024-12-09T09:28:35.624" v="590" actId="1076"/>
        <pc:sldMkLst>
          <pc:docMk/>
          <pc:sldMk cId="2050159781" sldId="258"/>
        </pc:sldMkLst>
        <pc:spChg chg="mod">
          <ac:chgData name="TURPAIN Chloe DOGSE" userId="2923c2fb-d5a0-4161-b4b4-9335b6f7b295" providerId="ADAL" clId="{BD582E3B-1F79-4889-88E3-572D9FE2F8D2}" dt="2024-12-05T08:54:11.392" v="359" actId="207"/>
          <ac:spMkLst>
            <pc:docMk/>
            <pc:sldMk cId="2050159781" sldId="258"/>
            <ac:spMk id="8" creationId="{7F7483D6-FECC-1438-54BE-5F6536137145}"/>
          </ac:spMkLst>
        </pc:spChg>
        <pc:spChg chg="mod">
          <ac:chgData name="TURPAIN Chloe DOGSE" userId="2923c2fb-d5a0-4161-b4b4-9335b6f7b295" providerId="ADAL" clId="{BD582E3B-1F79-4889-88E3-572D9FE2F8D2}" dt="2024-12-05T09:21:51.836" v="366" actId="207"/>
          <ac:spMkLst>
            <pc:docMk/>
            <pc:sldMk cId="2050159781" sldId="258"/>
            <ac:spMk id="9" creationId="{4AEB5BE7-2DFC-79E2-3901-81A58AF1E7E9}"/>
          </ac:spMkLst>
        </pc:spChg>
        <pc:spChg chg="mod">
          <ac:chgData name="TURPAIN Chloe DOGSE" userId="2923c2fb-d5a0-4161-b4b4-9335b6f7b295" providerId="ADAL" clId="{BD582E3B-1F79-4889-88E3-572D9FE2F8D2}" dt="2024-12-05T08:54:17.071" v="360" actId="207"/>
          <ac:spMkLst>
            <pc:docMk/>
            <pc:sldMk cId="2050159781" sldId="258"/>
            <ac:spMk id="10" creationId="{0A9D806E-F732-7F06-D5F2-0C5D6D98123A}"/>
          </ac:spMkLst>
        </pc:spChg>
        <pc:spChg chg="mod">
          <ac:chgData name="TURPAIN Chloe DOGSE" userId="2923c2fb-d5a0-4161-b4b4-9335b6f7b295" providerId="ADAL" clId="{BD582E3B-1F79-4889-88E3-572D9FE2F8D2}" dt="2024-12-05T08:54:20.886" v="361" actId="207"/>
          <ac:spMkLst>
            <pc:docMk/>
            <pc:sldMk cId="2050159781" sldId="258"/>
            <ac:spMk id="11" creationId="{065CD5CB-D5E6-775A-21B6-32F700397D2D}"/>
          </ac:spMkLst>
        </pc:spChg>
        <pc:spChg chg="del">
          <ac:chgData name="TURPAIN Chloe DOGSE" userId="2923c2fb-d5a0-4161-b4b4-9335b6f7b295" providerId="ADAL" clId="{BD582E3B-1F79-4889-88E3-572D9FE2F8D2}" dt="2024-12-05T09:22:19.238" v="370" actId="478"/>
          <ac:spMkLst>
            <pc:docMk/>
            <pc:sldMk cId="2050159781" sldId="258"/>
            <ac:spMk id="14" creationId="{86D0E949-EEF7-D252-549D-8B006929C040}"/>
          </ac:spMkLst>
        </pc:spChg>
        <pc:spChg chg="add mod">
          <ac:chgData name="TURPAIN Chloe DOGSE" userId="2923c2fb-d5a0-4161-b4b4-9335b6f7b295" providerId="ADAL" clId="{BD582E3B-1F79-4889-88E3-572D9FE2F8D2}" dt="2024-12-05T15:22:08.863" v="526" actId="20577"/>
          <ac:spMkLst>
            <pc:docMk/>
            <pc:sldMk cId="2050159781" sldId="258"/>
            <ac:spMk id="23" creationId="{CC6904CE-86A6-76F6-77B1-1E968E441019}"/>
          </ac:spMkLst>
        </pc:spChg>
        <pc:spChg chg="add del mod">
          <ac:chgData name="TURPAIN Chloe DOGSE" userId="2923c2fb-d5a0-4161-b4b4-9335b6f7b295" providerId="ADAL" clId="{BD582E3B-1F79-4889-88E3-572D9FE2F8D2}" dt="2024-12-05T15:23:47.404" v="528" actId="478"/>
          <ac:spMkLst>
            <pc:docMk/>
            <pc:sldMk cId="2050159781" sldId="258"/>
            <ac:spMk id="24" creationId="{F73FACF4-F10C-33F1-4B44-6499B9969BB8}"/>
          </ac:spMkLst>
        </pc:spChg>
        <pc:spChg chg="add mod">
          <ac:chgData name="TURPAIN Chloe DOGSE" userId="2923c2fb-d5a0-4161-b4b4-9335b6f7b295" providerId="ADAL" clId="{BD582E3B-1F79-4889-88E3-572D9FE2F8D2}" dt="2024-12-09T09:26:36.729" v="585" actId="1076"/>
          <ac:spMkLst>
            <pc:docMk/>
            <pc:sldMk cId="2050159781" sldId="258"/>
            <ac:spMk id="25" creationId="{DBF9A4C0-FE0C-3FA0-2ED7-E6CF10A12D3C}"/>
          </ac:spMkLst>
        </pc:spChg>
        <pc:graphicFrameChg chg="add mod">
          <ac:chgData name="TURPAIN Chloe DOGSE" userId="2923c2fb-d5a0-4161-b4b4-9335b6f7b295" providerId="ADAL" clId="{BD582E3B-1F79-4889-88E3-572D9FE2F8D2}" dt="2024-12-09T09:28:35.624" v="590" actId="1076"/>
          <ac:graphicFrameMkLst>
            <pc:docMk/>
            <pc:sldMk cId="2050159781" sldId="258"/>
            <ac:graphicFrameMk id="2" creationId="{1E9630FE-DD23-D65E-6A40-594B5D944F44}"/>
          </ac:graphicFrameMkLst>
        </pc:graphicFrameChg>
        <pc:picChg chg="add mod">
          <ac:chgData name="TURPAIN Chloe DOGSE" userId="2923c2fb-d5a0-4161-b4b4-9335b6f7b295" providerId="ADAL" clId="{BD582E3B-1F79-4889-88E3-572D9FE2F8D2}" dt="2024-12-05T15:10:28.235" v="450" actId="1076"/>
          <ac:picMkLst>
            <pc:docMk/>
            <pc:sldMk cId="2050159781" sldId="258"/>
            <ac:picMk id="4" creationId="{514CD4C3-288E-45DF-FB96-6DB0414C8C0F}"/>
          </ac:picMkLst>
        </pc:picChg>
        <pc:picChg chg="add del mod">
          <ac:chgData name="TURPAIN Chloe DOGSE" userId="2923c2fb-d5a0-4161-b4b4-9335b6f7b295" providerId="ADAL" clId="{BD582E3B-1F79-4889-88E3-572D9FE2F8D2}" dt="2024-12-05T15:07:39.462" v="446" actId="478"/>
          <ac:picMkLst>
            <pc:docMk/>
            <pc:sldMk cId="2050159781" sldId="258"/>
            <ac:picMk id="16" creationId="{2D392FE2-488D-6DEF-8677-E4A125BB0800}"/>
          </ac:picMkLst>
        </pc:picChg>
        <pc:picChg chg="add mod">
          <ac:chgData name="TURPAIN Chloe DOGSE" userId="2923c2fb-d5a0-4161-b4b4-9335b6f7b295" providerId="ADAL" clId="{BD582E3B-1F79-4889-88E3-572D9FE2F8D2}" dt="2024-12-05T15:12:44.599" v="461" actId="1076"/>
          <ac:picMkLst>
            <pc:docMk/>
            <pc:sldMk cId="2050159781" sldId="258"/>
            <ac:picMk id="18" creationId="{A1ADF2EB-DFD4-A3F4-FA06-595C89D973E8}"/>
          </ac:picMkLst>
        </pc:picChg>
        <pc:picChg chg="add mod">
          <ac:chgData name="TURPAIN Chloe DOGSE" userId="2923c2fb-d5a0-4161-b4b4-9335b6f7b295" providerId="ADAL" clId="{BD582E3B-1F79-4889-88E3-572D9FE2F8D2}" dt="2024-12-05T15:12:51.269" v="463" actId="1076"/>
          <ac:picMkLst>
            <pc:docMk/>
            <pc:sldMk cId="2050159781" sldId="258"/>
            <ac:picMk id="20" creationId="{16DF83A9-0A85-5BE5-BB54-F72D1C48DA37}"/>
          </ac:picMkLst>
        </pc:picChg>
        <pc:picChg chg="add mod">
          <ac:chgData name="TURPAIN Chloe DOGSE" userId="2923c2fb-d5a0-4161-b4b4-9335b6f7b295" providerId="ADAL" clId="{BD582E3B-1F79-4889-88E3-572D9FE2F8D2}" dt="2024-12-05T15:12:37.942" v="459" actId="1076"/>
          <ac:picMkLst>
            <pc:docMk/>
            <pc:sldMk cId="2050159781" sldId="258"/>
            <ac:picMk id="22" creationId="{1AB4CACD-0E1D-0957-14F8-ABCF092BC170}"/>
          </ac:picMkLst>
        </pc:picChg>
      </pc:sldChg>
      <pc:sldChg chg="del">
        <pc:chgData name="TURPAIN Chloe DOGSE" userId="2923c2fb-d5a0-4161-b4b4-9335b6f7b295" providerId="ADAL" clId="{BD582E3B-1F79-4889-88E3-572D9FE2F8D2}" dt="2024-12-05T08:42:44.719" v="158" actId="47"/>
        <pc:sldMkLst>
          <pc:docMk/>
          <pc:sldMk cId="4195348236" sldId="258"/>
        </pc:sldMkLst>
      </pc:sldChg>
      <pc:sldChg chg="addSp delSp modSp add mod">
        <pc:chgData name="TURPAIN Chloe DOGSE" userId="2923c2fb-d5a0-4161-b4b4-9335b6f7b295" providerId="ADAL" clId="{BD582E3B-1F79-4889-88E3-572D9FE2F8D2}" dt="2024-12-09T10:19:11.582" v="672" actId="14100"/>
        <pc:sldMkLst>
          <pc:docMk/>
          <pc:sldMk cId="1485624503" sldId="259"/>
        </pc:sldMkLst>
        <pc:spChg chg="add mod">
          <ac:chgData name="TURPAIN Chloe DOGSE" userId="2923c2fb-d5a0-4161-b4b4-9335b6f7b295" providerId="ADAL" clId="{BD582E3B-1F79-4889-88E3-572D9FE2F8D2}" dt="2024-12-05T15:47:17.106" v="577" actId="1076"/>
          <ac:spMkLst>
            <pc:docMk/>
            <pc:sldMk cId="1485624503" sldId="259"/>
            <ac:spMk id="3" creationId="{B3DB5FF1-26B6-DFAE-04F6-78F397F9058D}"/>
          </ac:spMkLst>
        </pc:spChg>
        <pc:spChg chg="mod">
          <ac:chgData name="TURPAIN Chloe DOGSE" userId="2923c2fb-d5a0-4161-b4b4-9335b6f7b295" providerId="ADAL" clId="{BD582E3B-1F79-4889-88E3-572D9FE2F8D2}" dt="2024-12-05T09:21:39.409" v="364" actId="207"/>
          <ac:spMkLst>
            <pc:docMk/>
            <pc:sldMk cId="1485624503" sldId="259"/>
            <ac:spMk id="9" creationId="{4AEB5BE7-2DFC-79E2-3901-81A58AF1E7E9}"/>
          </ac:spMkLst>
        </pc:spChg>
        <pc:spChg chg="mod">
          <ac:chgData name="TURPAIN Chloe DOGSE" userId="2923c2fb-d5a0-4161-b4b4-9335b6f7b295" providerId="ADAL" clId="{BD582E3B-1F79-4889-88E3-572D9FE2F8D2}" dt="2024-12-05T09:21:45.268" v="365" actId="207"/>
          <ac:spMkLst>
            <pc:docMk/>
            <pc:sldMk cId="1485624503" sldId="259"/>
            <ac:spMk id="10" creationId="{0A9D806E-F732-7F06-D5F2-0C5D6D98123A}"/>
          </ac:spMkLst>
        </pc:spChg>
        <pc:spChg chg="del">
          <ac:chgData name="TURPAIN Chloe DOGSE" userId="2923c2fb-d5a0-4161-b4b4-9335b6f7b295" providerId="ADAL" clId="{BD582E3B-1F79-4889-88E3-572D9FE2F8D2}" dt="2024-12-05T09:22:22.916" v="371" actId="478"/>
          <ac:spMkLst>
            <pc:docMk/>
            <pc:sldMk cId="1485624503" sldId="259"/>
            <ac:spMk id="14" creationId="{86D0E949-EEF7-D252-549D-8B006929C040}"/>
          </ac:spMkLst>
        </pc:spChg>
        <pc:spChg chg="add mod">
          <ac:chgData name="TURPAIN Chloe DOGSE" userId="2923c2fb-d5a0-4161-b4b4-9335b6f7b295" providerId="ADAL" clId="{BD582E3B-1F79-4889-88E3-572D9FE2F8D2}" dt="2024-12-09T09:34:46.744" v="597" actId="1076"/>
          <ac:spMkLst>
            <pc:docMk/>
            <pc:sldMk cId="1485624503" sldId="259"/>
            <ac:spMk id="14" creationId="{BBE83109-FCFE-16A2-DDE5-A7BCD7101CAF}"/>
          </ac:spMkLst>
        </pc:spChg>
        <pc:picChg chg="add del mod">
          <ac:chgData name="TURPAIN Chloe DOGSE" userId="2923c2fb-d5a0-4161-b4b4-9335b6f7b295" providerId="ADAL" clId="{BD582E3B-1F79-4889-88E3-572D9FE2F8D2}" dt="2024-12-09T09:53:05.556" v="604" actId="478"/>
          <ac:picMkLst>
            <pc:docMk/>
            <pc:sldMk cId="1485624503" sldId="259"/>
            <ac:picMk id="2" creationId="{8ED17BE1-23DB-D149-6589-CA4E826E941E}"/>
          </ac:picMkLst>
        </pc:picChg>
        <pc:picChg chg="add mod">
          <ac:chgData name="TURPAIN Chloe DOGSE" userId="2923c2fb-d5a0-4161-b4b4-9335b6f7b295" providerId="ADAL" clId="{BD582E3B-1F79-4889-88E3-572D9FE2F8D2}" dt="2024-12-09T09:26:57.501" v="589" actId="1076"/>
          <ac:picMkLst>
            <pc:docMk/>
            <pc:sldMk cId="1485624503" sldId="259"/>
            <ac:picMk id="6" creationId="{C5D174B9-C14C-FD22-2832-80E18E9549E1}"/>
          </ac:picMkLst>
        </pc:picChg>
        <pc:picChg chg="add mod">
          <ac:chgData name="TURPAIN Chloe DOGSE" userId="2923c2fb-d5a0-4161-b4b4-9335b6f7b295" providerId="ADAL" clId="{BD582E3B-1F79-4889-88E3-572D9FE2F8D2}" dt="2024-12-09T09:53:27.130" v="606" actId="1076"/>
          <ac:picMkLst>
            <pc:docMk/>
            <pc:sldMk cId="1485624503" sldId="259"/>
            <ac:picMk id="17" creationId="{E567A964-3F9C-C3D3-41D2-4DD43C8EDEB3}"/>
          </ac:picMkLst>
        </pc:picChg>
        <pc:picChg chg="add mod">
          <ac:chgData name="TURPAIN Chloe DOGSE" userId="2923c2fb-d5a0-4161-b4b4-9335b6f7b295" providerId="ADAL" clId="{BD582E3B-1F79-4889-88E3-572D9FE2F8D2}" dt="2024-12-09T10:19:11.582" v="672" actId="14100"/>
          <ac:picMkLst>
            <pc:docMk/>
            <pc:sldMk cId="1485624503" sldId="259"/>
            <ac:picMk id="19" creationId="{825EB1DE-F1B1-5EB3-FCC0-5AF3FAA44BFE}"/>
          </ac:picMkLst>
        </pc:picChg>
      </pc:sldChg>
      <pc:sldChg chg="addSp delSp modSp add mod">
        <pc:chgData name="TURPAIN Chloe DOGSE" userId="2923c2fb-d5a0-4161-b4b4-9335b6f7b295" providerId="ADAL" clId="{BD582E3B-1F79-4889-88E3-572D9FE2F8D2}" dt="2024-12-09T10:12:49.302" v="667" actId="1076"/>
        <pc:sldMkLst>
          <pc:docMk/>
          <pc:sldMk cId="3623600690" sldId="260"/>
        </pc:sldMkLst>
        <pc:spChg chg="add mod">
          <ac:chgData name="TURPAIN Chloe DOGSE" userId="2923c2fb-d5a0-4161-b4b4-9335b6f7b295" providerId="ADAL" clId="{BD582E3B-1F79-4889-88E3-572D9FE2F8D2}" dt="2024-12-09T09:42:03.523" v="599" actId="1076"/>
          <ac:spMkLst>
            <pc:docMk/>
            <pc:sldMk cId="3623600690" sldId="260"/>
            <ac:spMk id="2" creationId="{F11F2897-F81F-1827-CD40-0E2DD0B0BC42}"/>
          </ac:spMkLst>
        </pc:spChg>
        <pc:spChg chg="mod">
          <ac:chgData name="TURPAIN Chloe DOGSE" userId="2923c2fb-d5a0-4161-b4b4-9335b6f7b295" providerId="ADAL" clId="{BD582E3B-1F79-4889-88E3-572D9FE2F8D2}" dt="2024-12-05T09:22:07.737" v="368" actId="207"/>
          <ac:spMkLst>
            <pc:docMk/>
            <pc:sldMk cId="3623600690" sldId="260"/>
            <ac:spMk id="9" creationId="{4AEB5BE7-2DFC-79E2-3901-81A58AF1E7E9}"/>
          </ac:spMkLst>
        </pc:spChg>
        <pc:spChg chg="mod">
          <ac:chgData name="TURPAIN Chloe DOGSE" userId="2923c2fb-d5a0-4161-b4b4-9335b6f7b295" providerId="ADAL" clId="{BD582E3B-1F79-4889-88E3-572D9FE2F8D2}" dt="2024-12-05T09:22:11.462" v="369" actId="207"/>
          <ac:spMkLst>
            <pc:docMk/>
            <pc:sldMk cId="3623600690" sldId="260"/>
            <ac:spMk id="11" creationId="{065CD5CB-D5E6-775A-21B6-32F700397D2D}"/>
          </ac:spMkLst>
        </pc:spChg>
        <pc:spChg chg="del">
          <ac:chgData name="TURPAIN Chloe DOGSE" userId="2923c2fb-d5a0-4161-b4b4-9335b6f7b295" providerId="ADAL" clId="{BD582E3B-1F79-4889-88E3-572D9FE2F8D2}" dt="2024-12-05T09:22:26.750" v="372" actId="478"/>
          <ac:spMkLst>
            <pc:docMk/>
            <pc:sldMk cId="3623600690" sldId="260"/>
            <ac:spMk id="14" creationId="{86D0E949-EEF7-D252-549D-8B006929C040}"/>
          </ac:spMkLst>
        </pc:spChg>
        <pc:spChg chg="add mod">
          <ac:chgData name="TURPAIN Chloe DOGSE" userId="2923c2fb-d5a0-4161-b4b4-9335b6f7b295" providerId="ADAL" clId="{BD582E3B-1F79-4889-88E3-572D9FE2F8D2}" dt="2024-12-09T10:12:49.302" v="667" actId="1076"/>
          <ac:spMkLst>
            <pc:docMk/>
            <pc:sldMk cId="3623600690" sldId="260"/>
            <ac:spMk id="16" creationId="{0D084C29-B677-B98F-867F-1A9D7C5B3039}"/>
          </ac:spMkLst>
        </pc:spChg>
        <pc:graphicFrameChg chg="add del mod">
          <ac:chgData name="TURPAIN Chloe DOGSE" userId="2923c2fb-d5a0-4161-b4b4-9335b6f7b295" providerId="ADAL" clId="{BD582E3B-1F79-4889-88E3-572D9FE2F8D2}" dt="2024-12-05T09:33:21.468" v="411" actId="478"/>
          <ac:graphicFrameMkLst>
            <pc:docMk/>
            <pc:sldMk cId="3623600690" sldId="260"/>
            <ac:graphicFrameMk id="4" creationId="{DD6ADEBA-3539-3749-A377-DBAFE2817716}"/>
          </ac:graphicFrameMkLst>
        </pc:graphicFrameChg>
        <pc:picChg chg="add mod">
          <ac:chgData name="TURPAIN Chloe DOGSE" userId="2923c2fb-d5a0-4161-b4b4-9335b6f7b295" providerId="ADAL" clId="{BD582E3B-1F79-4889-88E3-572D9FE2F8D2}" dt="2024-12-09T09:45:43.253" v="603" actId="1076"/>
          <ac:picMkLst>
            <pc:docMk/>
            <pc:sldMk cId="3623600690" sldId="260"/>
            <ac:picMk id="4" creationId="{B23A1630-86D3-3C1F-BE3F-0FC0419A8F8C}"/>
          </ac:picMkLst>
        </pc:picChg>
        <pc:picChg chg="add mod">
          <ac:chgData name="TURPAIN Chloe DOGSE" userId="2923c2fb-d5a0-4161-b4b4-9335b6f7b295" providerId="ADAL" clId="{BD582E3B-1F79-4889-88E3-572D9FE2F8D2}" dt="2024-12-09T09:55:53.540" v="610" actId="1076"/>
          <ac:picMkLst>
            <pc:docMk/>
            <pc:sldMk cId="3623600690" sldId="260"/>
            <ac:picMk id="14" creationId="{E9DC50C3-04E4-C6F6-0071-0CBC52E59297}"/>
          </ac:picMkLst>
        </pc:picChg>
        <pc:picChg chg="add mod">
          <ac:chgData name="TURPAIN Chloe DOGSE" userId="2923c2fb-d5a0-4161-b4b4-9335b6f7b295" providerId="ADAL" clId="{BD582E3B-1F79-4889-88E3-572D9FE2F8D2}" dt="2024-12-09T10:00:27.544" v="666" actId="1076"/>
          <ac:picMkLst>
            <pc:docMk/>
            <pc:sldMk cId="3623600690" sldId="260"/>
            <ac:picMk id="18" creationId="{2FD66DCB-F641-C144-81A7-D265AA899D5A}"/>
          </ac:picMkLst>
        </pc:picChg>
      </pc:sldChg>
    </pc:docChg>
  </pc:docChgLst>
  <pc:docChgLst>
    <pc:chgData name="TURPAIN Chloe DOGSE" userId="2923c2fb-d5a0-4161-b4b4-9335b6f7b295" providerId="ADAL" clId="{A53EB107-64F3-4876-BBF7-880514F1A3F7}"/>
    <pc:docChg chg="undo custSel addSld delSld modSld">
      <pc:chgData name="TURPAIN Chloe DOGSE" userId="2923c2fb-d5a0-4161-b4b4-9335b6f7b295" providerId="ADAL" clId="{A53EB107-64F3-4876-BBF7-880514F1A3F7}" dt="2025-02-20T08:59:27.765" v="1826" actId="1076"/>
      <pc:docMkLst>
        <pc:docMk/>
      </pc:docMkLst>
      <pc:sldChg chg="addSp modSp mod">
        <pc:chgData name="TURPAIN Chloe DOGSE" userId="2923c2fb-d5a0-4161-b4b4-9335b6f7b295" providerId="ADAL" clId="{A53EB107-64F3-4876-BBF7-880514F1A3F7}" dt="2025-02-20T08:50:48.436" v="1557"/>
        <pc:sldMkLst>
          <pc:docMk/>
          <pc:sldMk cId="43093133" sldId="257"/>
        </pc:sldMkLst>
        <pc:spChg chg="add mod">
          <ac:chgData name="TURPAIN Chloe DOGSE" userId="2923c2fb-d5a0-4161-b4b4-9335b6f7b295" providerId="ADAL" clId="{A53EB107-64F3-4876-BBF7-880514F1A3F7}" dt="2025-02-20T08:50:48.436" v="1557"/>
          <ac:spMkLst>
            <pc:docMk/>
            <pc:sldMk cId="43093133" sldId="257"/>
            <ac:spMk id="2" creationId="{D2D428BA-0B8D-19C4-5CFC-3C5A73F70A00}"/>
          </ac:spMkLst>
        </pc:spChg>
        <pc:spChg chg="mod">
          <ac:chgData name="TURPAIN Chloe DOGSE" userId="2923c2fb-d5a0-4161-b4b4-9335b6f7b295" providerId="ADAL" clId="{A53EB107-64F3-4876-BBF7-880514F1A3F7}" dt="2025-02-19T13:37:37.554" v="45" actId="5793"/>
          <ac:spMkLst>
            <pc:docMk/>
            <pc:sldMk cId="43093133" sldId="257"/>
            <ac:spMk id="14" creationId="{86D0E949-EEF7-D252-549D-8B006929C040}"/>
          </ac:spMkLst>
        </pc:spChg>
      </pc:sldChg>
      <pc:sldChg chg="addSp delSp modSp del mod">
        <pc:chgData name="TURPAIN Chloe DOGSE" userId="2923c2fb-d5a0-4161-b4b4-9335b6f7b295" providerId="ADAL" clId="{A53EB107-64F3-4876-BBF7-880514F1A3F7}" dt="2025-02-19T13:37:10.034" v="41" actId="47"/>
        <pc:sldMkLst>
          <pc:docMk/>
          <pc:sldMk cId="2050159781" sldId="258"/>
        </pc:sldMkLst>
        <pc:spChg chg="mod">
          <ac:chgData name="TURPAIN Chloe DOGSE" userId="2923c2fb-d5a0-4161-b4b4-9335b6f7b295" providerId="ADAL" clId="{A53EB107-64F3-4876-BBF7-880514F1A3F7}" dt="2025-02-19T13:37:02.183" v="40" actId="1076"/>
          <ac:spMkLst>
            <pc:docMk/>
            <pc:sldMk cId="2050159781" sldId="258"/>
            <ac:spMk id="8" creationId="{7F7483D6-FECC-1438-54BE-5F6536137145}"/>
          </ac:spMkLst>
        </pc:spChg>
        <pc:spChg chg="mod">
          <ac:chgData name="TURPAIN Chloe DOGSE" userId="2923c2fb-d5a0-4161-b4b4-9335b6f7b295" providerId="ADAL" clId="{A53EB107-64F3-4876-BBF7-880514F1A3F7}" dt="2025-02-19T13:36:56.850" v="39" actId="1076"/>
          <ac:spMkLst>
            <pc:docMk/>
            <pc:sldMk cId="2050159781" sldId="258"/>
            <ac:spMk id="15" creationId="{AF468D0D-2AEE-5FF7-7EC3-8A1791950CAE}"/>
          </ac:spMkLst>
        </pc:spChg>
        <pc:spChg chg="del">
          <ac:chgData name="TURPAIN Chloe DOGSE" userId="2923c2fb-d5a0-4161-b4b4-9335b6f7b295" providerId="ADAL" clId="{A53EB107-64F3-4876-BBF7-880514F1A3F7}" dt="2025-02-18T13:30:22.349" v="5" actId="478"/>
          <ac:spMkLst>
            <pc:docMk/>
            <pc:sldMk cId="2050159781" sldId="258"/>
            <ac:spMk id="23" creationId="{CC6904CE-86A6-76F6-77B1-1E968E441019}"/>
          </ac:spMkLst>
        </pc:spChg>
        <pc:spChg chg="del">
          <ac:chgData name="TURPAIN Chloe DOGSE" userId="2923c2fb-d5a0-4161-b4b4-9335b6f7b295" providerId="ADAL" clId="{A53EB107-64F3-4876-BBF7-880514F1A3F7}" dt="2025-02-19T13:36:46.037" v="36" actId="478"/>
          <ac:spMkLst>
            <pc:docMk/>
            <pc:sldMk cId="2050159781" sldId="258"/>
            <ac:spMk id="25" creationId="{DBF9A4C0-FE0C-3FA0-2ED7-E6CF10A12D3C}"/>
          </ac:spMkLst>
        </pc:spChg>
        <pc:graphicFrameChg chg="del">
          <ac:chgData name="TURPAIN Chloe DOGSE" userId="2923c2fb-d5a0-4161-b4b4-9335b6f7b295" providerId="ADAL" clId="{A53EB107-64F3-4876-BBF7-880514F1A3F7}" dt="2025-02-18T13:30:15.629" v="4" actId="478"/>
          <ac:graphicFrameMkLst>
            <pc:docMk/>
            <pc:sldMk cId="2050159781" sldId="258"/>
            <ac:graphicFrameMk id="2" creationId="{1E9630FE-DD23-D65E-6A40-594B5D944F44}"/>
          </ac:graphicFrameMkLst>
        </pc:graphicFrameChg>
        <pc:picChg chg="add del mod">
          <ac:chgData name="TURPAIN Chloe DOGSE" userId="2923c2fb-d5a0-4161-b4b4-9335b6f7b295" providerId="ADAL" clId="{A53EB107-64F3-4876-BBF7-880514F1A3F7}" dt="2025-02-19T13:36:18.250" v="32" actId="478"/>
          <ac:picMkLst>
            <pc:docMk/>
            <pc:sldMk cId="2050159781" sldId="258"/>
            <ac:picMk id="3" creationId="{8A37B1D8-3B15-96A7-E94A-E500F75AD4A9}"/>
          </ac:picMkLst>
        </pc:picChg>
        <pc:picChg chg="del">
          <ac:chgData name="TURPAIN Chloe DOGSE" userId="2923c2fb-d5a0-4161-b4b4-9335b6f7b295" providerId="ADAL" clId="{A53EB107-64F3-4876-BBF7-880514F1A3F7}" dt="2025-02-18T13:30:05.118" v="2" actId="478"/>
          <ac:picMkLst>
            <pc:docMk/>
            <pc:sldMk cId="2050159781" sldId="258"/>
            <ac:picMk id="4" creationId="{514CD4C3-288E-45DF-FB96-6DB0414C8C0F}"/>
          </ac:picMkLst>
        </pc:picChg>
        <pc:picChg chg="mod">
          <ac:chgData name="TURPAIN Chloe DOGSE" userId="2923c2fb-d5a0-4161-b4b4-9335b6f7b295" providerId="ADAL" clId="{A53EB107-64F3-4876-BBF7-880514F1A3F7}" dt="2025-02-19T13:36:35.785" v="35" actId="14100"/>
          <ac:picMkLst>
            <pc:docMk/>
            <pc:sldMk cId="2050159781" sldId="258"/>
            <ac:picMk id="5" creationId="{5D7289E2-CB6F-3FB0-371F-CB85EA01C5E7}"/>
          </ac:picMkLst>
        </pc:picChg>
        <pc:picChg chg="del">
          <ac:chgData name="TURPAIN Chloe DOGSE" userId="2923c2fb-d5a0-4161-b4b4-9335b6f7b295" providerId="ADAL" clId="{A53EB107-64F3-4876-BBF7-880514F1A3F7}" dt="2025-02-18T13:30:07.207" v="3" actId="478"/>
          <ac:picMkLst>
            <pc:docMk/>
            <pc:sldMk cId="2050159781" sldId="258"/>
            <ac:picMk id="18" creationId="{A1ADF2EB-DFD4-A3F4-FA06-595C89D973E8}"/>
          </ac:picMkLst>
        </pc:picChg>
        <pc:picChg chg="del">
          <ac:chgData name="TURPAIN Chloe DOGSE" userId="2923c2fb-d5a0-4161-b4b4-9335b6f7b295" providerId="ADAL" clId="{A53EB107-64F3-4876-BBF7-880514F1A3F7}" dt="2025-02-18T13:30:25.034" v="6" actId="478"/>
          <ac:picMkLst>
            <pc:docMk/>
            <pc:sldMk cId="2050159781" sldId="258"/>
            <ac:picMk id="20" creationId="{16DF83A9-0A85-5BE5-BB54-F72D1C48DA37}"/>
          </ac:picMkLst>
        </pc:picChg>
        <pc:picChg chg="del">
          <ac:chgData name="TURPAIN Chloe DOGSE" userId="2923c2fb-d5a0-4161-b4b4-9335b6f7b295" providerId="ADAL" clId="{A53EB107-64F3-4876-BBF7-880514F1A3F7}" dt="2025-02-18T13:30:27.373" v="7" actId="478"/>
          <ac:picMkLst>
            <pc:docMk/>
            <pc:sldMk cId="2050159781" sldId="258"/>
            <ac:picMk id="22" creationId="{1AB4CACD-0E1D-0957-14F8-ABCF092BC170}"/>
          </ac:picMkLst>
        </pc:picChg>
      </pc:sldChg>
      <pc:sldChg chg="addSp delSp modSp mod">
        <pc:chgData name="TURPAIN Chloe DOGSE" userId="2923c2fb-d5a0-4161-b4b4-9335b6f7b295" providerId="ADAL" clId="{A53EB107-64F3-4876-BBF7-880514F1A3F7}" dt="2025-02-20T08:50:45.561" v="1556"/>
        <pc:sldMkLst>
          <pc:docMk/>
          <pc:sldMk cId="1485624503" sldId="259"/>
        </pc:sldMkLst>
        <pc:spChg chg="add mod">
          <ac:chgData name="TURPAIN Chloe DOGSE" userId="2923c2fb-d5a0-4161-b4b4-9335b6f7b295" providerId="ADAL" clId="{A53EB107-64F3-4876-BBF7-880514F1A3F7}" dt="2025-02-20T08:50:45.561" v="1556"/>
          <ac:spMkLst>
            <pc:docMk/>
            <pc:sldMk cId="1485624503" sldId="259"/>
            <ac:spMk id="2" creationId="{7AAB1354-0D1A-B484-235B-282EB4198D58}"/>
          </ac:spMkLst>
        </pc:spChg>
        <pc:spChg chg="del">
          <ac:chgData name="TURPAIN Chloe DOGSE" userId="2923c2fb-d5a0-4161-b4b4-9335b6f7b295" providerId="ADAL" clId="{A53EB107-64F3-4876-BBF7-880514F1A3F7}" dt="2025-02-18T13:31:29.157" v="13" actId="478"/>
          <ac:spMkLst>
            <pc:docMk/>
            <pc:sldMk cId="1485624503" sldId="259"/>
            <ac:spMk id="3" creationId="{B3DB5FF1-26B6-DFAE-04F6-78F397F9058D}"/>
          </ac:spMkLst>
        </pc:spChg>
        <pc:spChg chg="mod">
          <ac:chgData name="TURPAIN Chloe DOGSE" userId="2923c2fb-d5a0-4161-b4b4-9335b6f7b295" providerId="ADAL" clId="{A53EB107-64F3-4876-BBF7-880514F1A3F7}" dt="2025-02-19T13:42:35.592" v="158" actId="207"/>
          <ac:spMkLst>
            <pc:docMk/>
            <pc:sldMk cId="1485624503" sldId="259"/>
            <ac:spMk id="9" creationId="{4AEB5BE7-2DFC-79E2-3901-81A58AF1E7E9}"/>
          </ac:spMkLst>
        </pc:spChg>
        <pc:spChg chg="mod">
          <ac:chgData name="TURPAIN Chloe DOGSE" userId="2923c2fb-d5a0-4161-b4b4-9335b6f7b295" providerId="ADAL" clId="{A53EB107-64F3-4876-BBF7-880514F1A3F7}" dt="2025-02-19T13:42:42.261" v="159" actId="207"/>
          <ac:spMkLst>
            <pc:docMk/>
            <pc:sldMk cId="1485624503" sldId="259"/>
            <ac:spMk id="10" creationId="{0A9D806E-F732-7F06-D5F2-0C5D6D98123A}"/>
          </ac:spMkLst>
        </pc:spChg>
        <pc:spChg chg="add mod">
          <ac:chgData name="TURPAIN Chloe DOGSE" userId="2923c2fb-d5a0-4161-b4b4-9335b6f7b295" providerId="ADAL" clId="{A53EB107-64F3-4876-BBF7-880514F1A3F7}" dt="2025-02-19T13:41:58.111" v="147" actId="1076"/>
          <ac:spMkLst>
            <pc:docMk/>
            <pc:sldMk cId="1485624503" sldId="259"/>
            <ac:spMk id="16" creationId="{0DF41688-C079-3890-D159-8C84B7E0D782}"/>
          </ac:spMkLst>
        </pc:spChg>
        <pc:spChg chg="add mod">
          <ac:chgData name="TURPAIN Chloe DOGSE" userId="2923c2fb-d5a0-4161-b4b4-9335b6f7b295" providerId="ADAL" clId="{A53EB107-64F3-4876-BBF7-880514F1A3F7}" dt="2025-02-19T14:15:18.470" v="528" actId="1076"/>
          <ac:spMkLst>
            <pc:docMk/>
            <pc:sldMk cId="1485624503" sldId="259"/>
            <ac:spMk id="25" creationId="{379D16B2-D7AA-82DB-C92A-4A4796183DB7}"/>
          </ac:spMkLst>
        </pc:spChg>
        <pc:spChg chg="add mod ord">
          <ac:chgData name="TURPAIN Chloe DOGSE" userId="2923c2fb-d5a0-4161-b4b4-9335b6f7b295" providerId="ADAL" clId="{A53EB107-64F3-4876-BBF7-880514F1A3F7}" dt="2025-02-19T14:06:27.593" v="422" actId="167"/>
          <ac:spMkLst>
            <pc:docMk/>
            <pc:sldMk cId="1485624503" sldId="259"/>
            <ac:spMk id="26" creationId="{D59C58FA-A3BA-9409-F491-9875B00B88B2}"/>
          </ac:spMkLst>
        </pc:spChg>
        <pc:spChg chg="add mod">
          <ac:chgData name="TURPAIN Chloe DOGSE" userId="2923c2fb-d5a0-4161-b4b4-9335b6f7b295" providerId="ADAL" clId="{A53EB107-64F3-4876-BBF7-880514F1A3F7}" dt="2025-02-19T14:06:54.092" v="428" actId="14100"/>
          <ac:spMkLst>
            <pc:docMk/>
            <pc:sldMk cId="1485624503" sldId="259"/>
            <ac:spMk id="27" creationId="{3D390565-9C3F-95F8-C359-369ADA2E3578}"/>
          </ac:spMkLst>
        </pc:spChg>
        <pc:spChg chg="add del mod">
          <ac:chgData name="TURPAIN Chloe DOGSE" userId="2923c2fb-d5a0-4161-b4b4-9335b6f7b295" providerId="ADAL" clId="{A53EB107-64F3-4876-BBF7-880514F1A3F7}" dt="2025-02-19T14:13:49.308" v="460" actId="478"/>
          <ac:spMkLst>
            <pc:docMk/>
            <pc:sldMk cId="1485624503" sldId="259"/>
            <ac:spMk id="30" creationId="{48CCB86B-48D2-F0D9-1AD1-B68C0B9C6B19}"/>
          </ac:spMkLst>
        </pc:spChg>
        <pc:spChg chg="add mod">
          <ac:chgData name="TURPAIN Chloe DOGSE" userId="2923c2fb-d5a0-4161-b4b4-9335b6f7b295" providerId="ADAL" clId="{A53EB107-64F3-4876-BBF7-880514F1A3F7}" dt="2025-02-19T14:15:06.470" v="527" actId="20577"/>
          <ac:spMkLst>
            <pc:docMk/>
            <pc:sldMk cId="1485624503" sldId="259"/>
            <ac:spMk id="31" creationId="{B988B400-207B-E877-6779-D8D99B589E7E}"/>
          </ac:spMkLst>
        </pc:spChg>
        <pc:spChg chg="add mod">
          <ac:chgData name="TURPAIN Chloe DOGSE" userId="2923c2fb-d5a0-4161-b4b4-9335b6f7b295" providerId="ADAL" clId="{A53EB107-64F3-4876-BBF7-880514F1A3F7}" dt="2025-02-19T14:35:15.445" v="662" actId="1076"/>
          <ac:spMkLst>
            <pc:docMk/>
            <pc:sldMk cId="1485624503" sldId="259"/>
            <ac:spMk id="32" creationId="{28CB72B6-5823-AE50-DE6E-AA0F241DCE61}"/>
          </ac:spMkLst>
        </pc:spChg>
        <pc:spChg chg="add mod">
          <ac:chgData name="TURPAIN Chloe DOGSE" userId="2923c2fb-d5a0-4161-b4b4-9335b6f7b295" providerId="ADAL" clId="{A53EB107-64F3-4876-BBF7-880514F1A3F7}" dt="2025-02-19T14:16:41.971" v="603" actId="1076"/>
          <ac:spMkLst>
            <pc:docMk/>
            <pc:sldMk cId="1485624503" sldId="259"/>
            <ac:spMk id="33" creationId="{ACA7AB92-8E92-F6AC-E2B6-73766DC0C40D}"/>
          </ac:spMkLst>
        </pc:spChg>
        <pc:spChg chg="add">
          <ac:chgData name="TURPAIN Chloe DOGSE" userId="2923c2fb-d5a0-4161-b4b4-9335b6f7b295" providerId="ADAL" clId="{A53EB107-64F3-4876-BBF7-880514F1A3F7}" dt="2025-02-19T14:30:58.737" v="612" actId="11529"/>
          <ac:spMkLst>
            <pc:docMk/>
            <pc:sldMk cId="1485624503" sldId="259"/>
            <ac:spMk id="38" creationId="{66C85E8D-2EC7-1D82-65AB-97BCFBC22D60}"/>
          </ac:spMkLst>
        </pc:spChg>
        <pc:spChg chg="add mod">
          <ac:chgData name="TURPAIN Chloe DOGSE" userId="2923c2fb-d5a0-4161-b4b4-9335b6f7b295" providerId="ADAL" clId="{A53EB107-64F3-4876-BBF7-880514F1A3F7}" dt="2025-02-19T14:31:11.084" v="614" actId="1076"/>
          <ac:spMkLst>
            <pc:docMk/>
            <pc:sldMk cId="1485624503" sldId="259"/>
            <ac:spMk id="39" creationId="{C51F6EBC-5340-C6F0-D53D-952B7831E246}"/>
          </ac:spMkLst>
        </pc:spChg>
        <pc:spChg chg="add mod">
          <ac:chgData name="TURPAIN Chloe DOGSE" userId="2923c2fb-d5a0-4161-b4b4-9335b6f7b295" providerId="ADAL" clId="{A53EB107-64F3-4876-BBF7-880514F1A3F7}" dt="2025-02-19T14:32:03.882" v="644" actId="1076"/>
          <ac:spMkLst>
            <pc:docMk/>
            <pc:sldMk cId="1485624503" sldId="259"/>
            <ac:spMk id="40" creationId="{8AFA2A3D-0FEC-3972-B51A-21E6E2B771EE}"/>
          </ac:spMkLst>
        </pc:spChg>
        <pc:spChg chg="add mod">
          <ac:chgData name="TURPAIN Chloe DOGSE" userId="2923c2fb-d5a0-4161-b4b4-9335b6f7b295" providerId="ADAL" clId="{A53EB107-64F3-4876-BBF7-880514F1A3F7}" dt="2025-02-19T14:41:58.810" v="711" actId="20577"/>
          <ac:spMkLst>
            <pc:docMk/>
            <pc:sldMk cId="1485624503" sldId="259"/>
            <ac:spMk id="41" creationId="{37B6FDF2-FBFF-3F62-421B-D98F2705D4EE}"/>
          </ac:spMkLst>
        </pc:spChg>
        <pc:spChg chg="add mod">
          <ac:chgData name="TURPAIN Chloe DOGSE" userId="2923c2fb-d5a0-4161-b4b4-9335b6f7b295" providerId="ADAL" clId="{A53EB107-64F3-4876-BBF7-880514F1A3F7}" dt="2025-02-19T14:44:58.526" v="717" actId="1076"/>
          <ac:spMkLst>
            <pc:docMk/>
            <pc:sldMk cId="1485624503" sldId="259"/>
            <ac:spMk id="43" creationId="{E3477314-25DB-036D-75B0-2DAEBFD425F2}"/>
          </ac:spMkLst>
        </pc:spChg>
        <pc:graphicFrameChg chg="add mod modGraphic">
          <ac:chgData name="TURPAIN Chloe DOGSE" userId="2923c2fb-d5a0-4161-b4b4-9335b6f7b295" providerId="ADAL" clId="{A53EB107-64F3-4876-BBF7-880514F1A3F7}" dt="2025-02-19T13:42:09.939" v="157" actId="20577"/>
          <ac:graphicFrameMkLst>
            <pc:docMk/>
            <pc:sldMk cId="1485624503" sldId="259"/>
            <ac:graphicFrameMk id="6" creationId="{A235B917-3952-4432-3B65-C460C7F7A5F7}"/>
          </ac:graphicFrameMkLst>
        </pc:graphicFrameChg>
        <pc:graphicFrameChg chg="add del mod">
          <ac:chgData name="TURPAIN Chloe DOGSE" userId="2923c2fb-d5a0-4161-b4b4-9335b6f7b295" providerId="ADAL" clId="{A53EB107-64F3-4876-BBF7-880514F1A3F7}" dt="2025-02-19T13:48:27.798" v="345" actId="478"/>
          <ac:graphicFrameMkLst>
            <pc:docMk/>
            <pc:sldMk cId="1485624503" sldId="259"/>
            <ac:graphicFrameMk id="20" creationId="{EA7E0E9C-258F-8BAE-8016-0514F36F3D6E}"/>
          </ac:graphicFrameMkLst>
        </pc:graphicFrameChg>
        <pc:graphicFrameChg chg="add mod">
          <ac:chgData name="TURPAIN Chloe DOGSE" userId="2923c2fb-d5a0-4161-b4b4-9335b6f7b295" providerId="ADAL" clId="{A53EB107-64F3-4876-BBF7-880514F1A3F7}" dt="2025-02-19T14:53:48.049" v="905" actId="1076"/>
          <ac:graphicFrameMkLst>
            <pc:docMk/>
            <pc:sldMk cId="1485624503" sldId="259"/>
            <ac:graphicFrameMk id="24" creationId="{C36FC475-0774-839D-7862-5EC8BB59E01F}"/>
          </ac:graphicFrameMkLst>
        </pc:graphicFrameChg>
        <pc:graphicFrameChg chg="add del">
          <ac:chgData name="TURPAIN Chloe DOGSE" userId="2923c2fb-d5a0-4161-b4b4-9335b6f7b295" providerId="ADAL" clId="{A53EB107-64F3-4876-BBF7-880514F1A3F7}" dt="2025-02-19T14:09:27.507" v="431" actId="478"/>
          <ac:graphicFrameMkLst>
            <pc:docMk/>
            <pc:sldMk cId="1485624503" sldId="259"/>
            <ac:graphicFrameMk id="28" creationId="{62E4F976-9E74-F80C-61A9-29310D77C7D1}"/>
          </ac:graphicFrameMkLst>
        </pc:graphicFrameChg>
        <pc:graphicFrameChg chg="add del">
          <ac:chgData name="TURPAIN Chloe DOGSE" userId="2923c2fb-d5a0-4161-b4b4-9335b6f7b295" providerId="ADAL" clId="{A53EB107-64F3-4876-BBF7-880514F1A3F7}" dt="2025-02-19T14:09:46.031" v="433" actId="478"/>
          <ac:graphicFrameMkLst>
            <pc:docMk/>
            <pc:sldMk cId="1485624503" sldId="259"/>
            <ac:graphicFrameMk id="29" creationId="{548657F0-105E-0E72-DD2E-9DA8E1806379}"/>
          </ac:graphicFrameMkLst>
        </pc:graphicFrameChg>
        <pc:picChg chg="add del mod">
          <ac:chgData name="TURPAIN Chloe DOGSE" userId="2923c2fb-d5a0-4161-b4b4-9335b6f7b295" providerId="ADAL" clId="{A53EB107-64F3-4876-BBF7-880514F1A3F7}" dt="2025-02-19T13:36:27.937" v="34" actId="478"/>
          <ac:picMkLst>
            <pc:docMk/>
            <pc:sldMk cId="1485624503" sldId="259"/>
            <ac:picMk id="2" creationId="{E7B4F3AB-4C93-C83F-074A-EF0F23C45859}"/>
          </ac:picMkLst>
        </pc:picChg>
        <pc:picChg chg="mod">
          <ac:chgData name="TURPAIN Chloe DOGSE" userId="2923c2fb-d5a0-4161-b4b4-9335b6f7b295" providerId="ADAL" clId="{A53EB107-64F3-4876-BBF7-880514F1A3F7}" dt="2025-02-19T14:06:13.697" v="416" actId="1076"/>
          <ac:picMkLst>
            <pc:docMk/>
            <pc:sldMk cId="1485624503" sldId="259"/>
            <ac:picMk id="5" creationId="{5D7289E2-CB6F-3FB0-371F-CB85EA01C5E7}"/>
          </ac:picMkLst>
        </pc:picChg>
        <pc:picChg chg="del">
          <ac:chgData name="TURPAIN Chloe DOGSE" userId="2923c2fb-d5a0-4161-b4b4-9335b6f7b295" providerId="ADAL" clId="{A53EB107-64F3-4876-BBF7-880514F1A3F7}" dt="2025-02-18T13:31:23.086" v="11" actId="478"/>
          <ac:picMkLst>
            <pc:docMk/>
            <pc:sldMk cId="1485624503" sldId="259"/>
            <ac:picMk id="6" creationId="{C5D174B9-C14C-FD22-2832-80E18E9549E1}"/>
          </ac:picMkLst>
        </pc:picChg>
        <pc:picChg chg="mod">
          <ac:chgData name="TURPAIN Chloe DOGSE" userId="2923c2fb-d5a0-4161-b4b4-9335b6f7b295" providerId="ADAL" clId="{A53EB107-64F3-4876-BBF7-880514F1A3F7}" dt="2025-02-19T15:43:56.748" v="1324" actId="1076"/>
          <ac:picMkLst>
            <pc:docMk/>
            <pc:sldMk cId="1485624503" sldId="259"/>
            <ac:picMk id="7" creationId="{9AD7A2E4-3437-D5E9-9971-D8E16D9F660B}"/>
          </ac:picMkLst>
        </pc:picChg>
        <pc:picChg chg="del">
          <ac:chgData name="TURPAIN Chloe DOGSE" userId="2923c2fb-d5a0-4161-b4b4-9335b6f7b295" providerId="ADAL" clId="{A53EB107-64F3-4876-BBF7-880514F1A3F7}" dt="2025-02-18T13:31:21.569" v="10" actId="478"/>
          <ac:picMkLst>
            <pc:docMk/>
            <pc:sldMk cId="1485624503" sldId="259"/>
            <ac:picMk id="17" creationId="{E567A964-3F9C-C3D3-41D2-4DD43C8EDEB3}"/>
          </ac:picMkLst>
        </pc:picChg>
        <pc:picChg chg="del">
          <ac:chgData name="TURPAIN Chloe DOGSE" userId="2923c2fb-d5a0-4161-b4b4-9335b6f7b295" providerId="ADAL" clId="{A53EB107-64F3-4876-BBF7-880514F1A3F7}" dt="2025-02-18T13:31:25.052" v="12" actId="478"/>
          <ac:picMkLst>
            <pc:docMk/>
            <pc:sldMk cId="1485624503" sldId="259"/>
            <ac:picMk id="19" creationId="{825EB1DE-F1B1-5EB3-FCC0-5AF3FAA44BFE}"/>
          </ac:picMkLst>
        </pc:picChg>
        <pc:picChg chg="add mod">
          <ac:chgData name="TURPAIN Chloe DOGSE" userId="2923c2fb-d5a0-4161-b4b4-9335b6f7b295" providerId="ADAL" clId="{A53EB107-64F3-4876-BBF7-880514F1A3F7}" dt="2025-02-19T14:40:59.620" v="667" actId="1076"/>
          <ac:picMkLst>
            <pc:docMk/>
            <pc:sldMk cId="1485624503" sldId="259"/>
            <ac:picMk id="42" creationId="{8066D6A9-6F60-5321-901F-25311045B994}"/>
          </ac:picMkLst>
        </pc:picChg>
        <pc:cxnChg chg="add">
          <ac:chgData name="TURPAIN Chloe DOGSE" userId="2923c2fb-d5a0-4161-b4b4-9335b6f7b295" providerId="ADAL" clId="{A53EB107-64F3-4876-BBF7-880514F1A3F7}" dt="2025-02-19T14:30:51.269" v="611" actId="11529"/>
          <ac:cxnSpMkLst>
            <pc:docMk/>
            <pc:sldMk cId="1485624503" sldId="259"/>
            <ac:cxnSpMk id="37" creationId="{BD941DAD-12E3-8EE4-B7C8-BF96C8C6C0F6}"/>
          </ac:cxnSpMkLst>
        </pc:cxnChg>
      </pc:sldChg>
      <pc:sldChg chg="addSp delSp modSp add del mod">
        <pc:chgData name="TURPAIN Chloe DOGSE" userId="2923c2fb-d5a0-4161-b4b4-9335b6f7b295" providerId="ADAL" clId="{A53EB107-64F3-4876-BBF7-880514F1A3F7}" dt="2025-02-20T08:50:42.696" v="1555"/>
        <pc:sldMkLst>
          <pc:docMk/>
          <pc:sldMk cId="3512848270" sldId="260"/>
        </pc:sldMkLst>
        <pc:spChg chg="add mod">
          <ac:chgData name="TURPAIN Chloe DOGSE" userId="2923c2fb-d5a0-4161-b4b4-9335b6f7b295" providerId="ADAL" clId="{A53EB107-64F3-4876-BBF7-880514F1A3F7}" dt="2025-02-19T14:46:49.518" v="742" actId="20577"/>
          <ac:spMkLst>
            <pc:docMk/>
            <pc:sldMk cId="3512848270" sldId="260"/>
            <ac:spMk id="3" creationId="{F3C893BC-40D9-8C8C-EC65-B2770E2BC910}"/>
          </ac:spMkLst>
        </pc:spChg>
        <pc:spChg chg="add mod">
          <ac:chgData name="TURPAIN Chloe DOGSE" userId="2923c2fb-d5a0-4161-b4b4-9335b6f7b295" providerId="ADAL" clId="{A53EB107-64F3-4876-BBF7-880514F1A3F7}" dt="2025-02-20T08:50:42.696" v="1555"/>
          <ac:spMkLst>
            <pc:docMk/>
            <pc:sldMk cId="3512848270" sldId="260"/>
            <ac:spMk id="4" creationId="{FA3AAB3E-6ED0-D2D2-5D59-4B2C17C774D1}"/>
          </ac:spMkLst>
        </pc:spChg>
        <pc:spChg chg="mod">
          <ac:chgData name="TURPAIN Chloe DOGSE" userId="2923c2fb-d5a0-4161-b4b4-9335b6f7b295" providerId="ADAL" clId="{A53EB107-64F3-4876-BBF7-880514F1A3F7}" dt="2025-02-19T14:23:10.443" v="605" actId="207"/>
          <ac:spMkLst>
            <pc:docMk/>
            <pc:sldMk cId="3512848270" sldId="260"/>
            <ac:spMk id="10" creationId="{0A9D806E-F732-7F06-D5F2-0C5D6D98123A}"/>
          </ac:spMkLst>
        </pc:spChg>
        <pc:spChg chg="add mod">
          <ac:chgData name="TURPAIN Chloe DOGSE" userId="2923c2fb-d5a0-4161-b4b4-9335b6f7b295" providerId="ADAL" clId="{A53EB107-64F3-4876-BBF7-880514F1A3F7}" dt="2025-02-19T14:50:56.762" v="769" actId="1076"/>
          <ac:spMkLst>
            <pc:docMk/>
            <pc:sldMk cId="3512848270" sldId="260"/>
            <ac:spMk id="21" creationId="{04ECB494-4522-5B4D-EC14-1B85C8055D14}"/>
          </ac:spMkLst>
        </pc:spChg>
        <pc:spChg chg="add mod">
          <ac:chgData name="TURPAIN Chloe DOGSE" userId="2923c2fb-d5a0-4161-b4b4-9335b6f7b295" providerId="ADAL" clId="{A53EB107-64F3-4876-BBF7-880514F1A3F7}" dt="2025-02-19T15:01:41.433" v="978" actId="1076"/>
          <ac:spMkLst>
            <pc:docMk/>
            <pc:sldMk cId="3512848270" sldId="260"/>
            <ac:spMk id="22" creationId="{FF9DAED2-8948-787E-62FA-BEE474D54DA9}"/>
          </ac:spMkLst>
        </pc:spChg>
        <pc:spChg chg="add mod">
          <ac:chgData name="TURPAIN Chloe DOGSE" userId="2923c2fb-d5a0-4161-b4b4-9335b6f7b295" providerId="ADAL" clId="{A53EB107-64F3-4876-BBF7-880514F1A3F7}" dt="2025-02-19T15:01:44.658" v="979" actId="1076"/>
          <ac:spMkLst>
            <pc:docMk/>
            <pc:sldMk cId="3512848270" sldId="260"/>
            <ac:spMk id="23" creationId="{F113E0A0-8040-F01B-BFE8-AF1B33927F6A}"/>
          </ac:spMkLst>
        </pc:spChg>
        <pc:spChg chg="add">
          <ac:chgData name="TURPAIN Chloe DOGSE" userId="2923c2fb-d5a0-4161-b4b4-9335b6f7b295" providerId="ADAL" clId="{A53EB107-64F3-4876-BBF7-880514F1A3F7}" dt="2025-02-19T15:02:32.202" v="984" actId="11529"/>
          <ac:spMkLst>
            <pc:docMk/>
            <pc:sldMk cId="3512848270" sldId="260"/>
            <ac:spMk id="26" creationId="{BDC27002-6E29-8421-CCD3-4FDEA09B1927}"/>
          </ac:spMkLst>
        </pc:spChg>
        <pc:spChg chg="add mod">
          <ac:chgData name="TURPAIN Chloe DOGSE" userId="2923c2fb-d5a0-4161-b4b4-9335b6f7b295" providerId="ADAL" clId="{A53EB107-64F3-4876-BBF7-880514F1A3F7}" dt="2025-02-19T15:02:42.882" v="986" actId="1076"/>
          <ac:spMkLst>
            <pc:docMk/>
            <pc:sldMk cId="3512848270" sldId="260"/>
            <ac:spMk id="27" creationId="{DF8D9CDB-4A73-0E28-F4AC-8C640533C35F}"/>
          </ac:spMkLst>
        </pc:spChg>
        <pc:spChg chg="add mod">
          <ac:chgData name="TURPAIN Chloe DOGSE" userId="2923c2fb-d5a0-4161-b4b4-9335b6f7b295" providerId="ADAL" clId="{A53EB107-64F3-4876-BBF7-880514F1A3F7}" dt="2025-02-19T15:03:11.393" v="1006" actId="1076"/>
          <ac:spMkLst>
            <pc:docMk/>
            <pc:sldMk cId="3512848270" sldId="260"/>
            <ac:spMk id="28" creationId="{88CD2BBE-373F-C961-B527-7C1E1DC16CAB}"/>
          </ac:spMkLst>
        </pc:spChg>
        <pc:spChg chg="add mod">
          <ac:chgData name="TURPAIN Chloe DOGSE" userId="2923c2fb-d5a0-4161-b4b4-9335b6f7b295" providerId="ADAL" clId="{A53EB107-64F3-4876-BBF7-880514F1A3F7}" dt="2025-02-19T15:03:58.087" v="1015" actId="20577"/>
          <ac:spMkLst>
            <pc:docMk/>
            <pc:sldMk cId="3512848270" sldId="260"/>
            <ac:spMk id="29" creationId="{778490AF-2576-2D27-EB5F-D80C816D8056}"/>
          </ac:spMkLst>
        </pc:spChg>
        <pc:spChg chg="add mod">
          <ac:chgData name="TURPAIN Chloe DOGSE" userId="2923c2fb-d5a0-4161-b4b4-9335b6f7b295" providerId="ADAL" clId="{A53EB107-64F3-4876-BBF7-880514F1A3F7}" dt="2025-02-19T15:04:15.756" v="1025" actId="20577"/>
          <ac:spMkLst>
            <pc:docMk/>
            <pc:sldMk cId="3512848270" sldId="260"/>
            <ac:spMk id="30" creationId="{49728315-B9C5-2B33-0609-C64F9C9712BD}"/>
          </ac:spMkLst>
        </pc:spChg>
        <pc:spChg chg="add mod">
          <ac:chgData name="TURPAIN Chloe DOGSE" userId="2923c2fb-d5a0-4161-b4b4-9335b6f7b295" providerId="ADAL" clId="{A53EB107-64F3-4876-BBF7-880514F1A3F7}" dt="2025-02-19T15:04:28.828" v="1034" actId="20577"/>
          <ac:spMkLst>
            <pc:docMk/>
            <pc:sldMk cId="3512848270" sldId="260"/>
            <ac:spMk id="31" creationId="{B3DE0CB6-C198-98AF-C93A-429314B0205F}"/>
          </ac:spMkLst>
        </pc:spChg>
        <pc:spChg chg="add mod">
          <ac:chgData name="TURPAIN Chloe DOGSE" userId="2923c2fb-d5a0-4161-b4b4-9335b6f7b295" providerId="ADAL" clId="{A53EB107-64F3-4876-BBF7-880514F1A3F7}" dt="2025-02-19T15:05:33.615" v="1059" actId="20577"/>
          <ac:spMkLst>
            <pc:docMk/>
            <pc:sldMk cId="3512848270" sldId="260"/>
            <ac:spMk id="32" creationId="{CC283EC9-0D04-8459-2636-861CC1EE173A}"/>
          </ac:spMkLst>
        </pc:spChg>
        <pc:spChg chg="add mod">
          <ac:chgData name="TURPAIN Chloe DOGSE" userId="2923c2fb-d5a0-4161-b4b4-9335b6f7b295" providerId="ADAL" clId="{A53EB107-64F3-4876-BBF7-880514F1A3F7}" dt="2025-02-19T15:11:17.391" v="1088" actId="1076"/>
          <ac:spMkLst>
            <pc:docMk/>
            <pc:sldMk cId="3512848270" sldId="260"/>
            <ac:spMk id="39" creationId="{EB1B876E-3B36-CAC3-BD7B-A4383DEEF990}"/>
          </ac:spMkLst>
        </pc:spChg>
        <pc:graphicFrameChg chg="add del modGraphic">
          <ac:chgData name="TURPAIN Chloe DOGSE" userId="2923c2fb-d5a0-4161-b4b4-9335b6f7b295" providerId="ADAL" clId="{A53EB107-64F3-4876-BBF7-880514F1A3F7}" dt="2025-02-19T14:47:45.944" v="747" actId="478"/>
          <ac:graphicFrameMkLst>
            <pc:docMk/>
            <pc:sldMk cId="3512848270" sldId="260"/>
            <ac:graphicFrameMk id="16" creationId="{DA1EA345-80D4-990C-3160-1DD25D81E2A4}"/>
          </ac:graphicFrameMkLst>
        </pc:graphicFrameChg>
        <pc:graphicFrameChg chg="add mod">
          <ac:chgData name="TURPAIN Chloe DOGSE" userId="2923c2fb-d5a0-4161-b4b4-9335b6f7b295" providerId="ADAL" clId="{A53EB107-64F3-4876-BBF7-880514F1A3F7}" dt="2025-02-19T14:54:56.601" v="934" actId="1076"/>
          <ac:graphicFrameMkLst>
            <pc:docMk/>
            <pc:sldMk cId="3512848270" sldId="260"/>
            <ac:graphicFrameMk id="19" creationId="{38B71409-BD19-F842-FF51-733AD9C36787}"/>
          </ac:graphicFrameMkLst>
        </pc:graphicFrameChg>
        <pc:graphicFrameChg chg="add del mod">
          <ac:chgData name="TURPAIN Chloe DOGSE" userId="2923c2fb-d5a0-4161-b4b4-9335b6f7b295" providerId="ADAL" clId="{A53EB107-64F3-4876-BBF7-880514F1A3F7}" dt="2025-02-19T15:07:19.963" v="1069" actId="478"/>
          <ac:graphicFrameMkLst>
            <pc:docMk/>
            <pc:sldMk cId="3512848270" sldId="260"/>
            <ac:graphicFrameMk id="35" creationId="{598F0520-2E8A-E40C-09AD-2A18709103BE}"/>
          </ac:graphicFrameMkLst>
        </pc:graphicFrameChg>
        <pc:graphicFrameChg chg="add mod">
          <ac:chgData name="TURPAIN Chloe DOGSE" userId="2923c2fb-d5a0-4161-b4b4-9335b6f7b295" providerId="ADAL" clId="{A53EB107-64F3-4876-BBF7-880514F1A3F7}" dt="2025-02-19T15:12:11.453" v="1158" actId="20577"/>
          <ac:graphicFrameMkLst>
            <pc:docMk/>
            <pc:sldMk cId="3512848270" sldId="260"/>
            <ac:graphicFrameMk id="38" creationId="{B939A64F-2E6B-F646-E2CD-02370A67481D}"/>
          </ac:graphicFrameMkLst>
        </pc:graphicFrameChg>
        <pc:picChg chg="add mod">
          <ac:chgData name="TURPAIN Chloe DOGSE" userId="2923c2fb-d5a0-4161-b4b4-9335b6f7b295" providerId="ADAL" clId="{A53EB107-64F3-4876-BBF7-880514F1A3F7}" dt="2025-02-19T14:44:39.711" v="713" actId="1076"/>
          <ac:picMkLst>
            <pc:docMk/>
            <pc:sldMk cId="3512848270" sldId="260"/>
            <ac:picMk id="2" creationId="{A95C87C7-4785-2E59-569F-609A62E4A8D9}"/>
          </ac:picMkLst>
        </pc:picChg>
        <pc:picChg chg="add del mod">
          <ac:chgData name="TURPAIN Chloe DOGSE" userId="2923c2fb-d5a0-4161-b4b4-9335b6f7b295" providerId="ADAL" clId="{A53EB107-64F3-4876-BBF7-880514F1A3F7}" dt="2025-02-19T14:50:42.470" v="767" actId="478"/>
          <ac:picMkLst>
            <pc:docMk/>
            <pc:sldMk cId="3512848270" sldId="260"/>
            <ac:picMk id="20" creationId="{72B4A4B9-3725-D312-EB8B-FF5FD2D374C1}"/>
          </ac:picMkLst>
        </pc:picChg>
        <pc:cxnChg chg="add mod">
          <ac:chgData name="TURPAIN Chloe DOGSE" userId="2923c2fb-d5a0-4161-b4b4-9335b6f7b295" providerId="ADAL" clId="{A53EB107-64F3-4876-BBF7-880514F1A3F7}" dt="2025-02-19T15:02:24.393" v="983" actId="1076"/>
          <ac:cxnSpMkLst>
            <pc:docMk/>
            <pc:sldMk cId="3512848270" sldId="260"/>
            <ac:cxnSpMk id="24" creationId="{747204BA-73A7-E84B-99EE-6C03ADD09ED6}"/>
          </ac:cxnSpMkLst>
        </pc:cxnChg>
        <pc:cxnChg chg="add del mod">
          <ac:chgData name="TURPAIN Chloe DOGSE" userId="2923c2fb-d5a0-4161-b4b4-9335b6f7b295" providerId="ADAL" clId="{A53EB107-64F3-4876-BBF7-880514F1A3F7}" dt="2025-02-19T15:02:18.140" v="982" actId="478"/>
          <ac:cxnSpMkLst>
            <pc:docMk/>
            <pc:sldMk cId="3512848270" sldId="260"/>
            <ac:cxnSpMk id="25" creationId="{851D6371-A102-9362-8FA1-15BDA8C5024D}"/>
          </ac:cxnSpMkLst>
        </pc:cxnChg>
      </pc:sldChg>
      <pc:sldChg chg="addSp delSp modSp del mod">
        <pc:chgData name="TURPAIN Chloe DOGSE" userId="2923c2fb-d5a0-4161-b4b4-9335b6f7b295" providerId="ADAL" clId="{A53EB107-64F3-4876-BBF7-880514F1A3F7}" dt="2025-02-19T13:37:18.765" v="42" actId="47"/>
        <pc:sldMkLst>
          <pc:docMk/>
          <pc:sldMk cId="3623600690" sldId="260"/>
        </pc:sldMkLst>
        <pc:spChg chg="del mod">
          <ac:chgData name="TURPAIN Chloe DOGSE" userId="2923c2fb-d5a0-4161-b4b4-9335b6f7b295" providerId="ADAL" clId="{A53EB107-64F3-4876-BBF7-880514F1A3F7}" dt="2025-02-18T13:32:00.314" v="20" actId="478"/>
          <ac:spMkLst>
            <pc:docMk/>
            <pc:sldMk cId="3623600690" sldId="260"/>
            <ac:spMk id="2" creationId="{F11F2897-F81F-1827-CD40-0E2DD0B0BC42}"/>
          </ac:spMkLst>
        </pc:spChg>
        <pc:spChg chg="add mod">
          <ac:chgData name="TURPAIN Chloe DOGSE" userId="2923c2fb-d5a0-4161-b4b4-9335b6f7b295" providerId="ADAL" clId="{A53EB107-64F3-4876-BBF7-880514F1A3F7}" dt="2025-02-18T13:33:12.758" v="31" actId="1076"/>
          <ac:spMkLst>
            <pc:docMk/>
            <pc:sldMk cId="3623600690" sldId="260"/>
            <ac:spMk id="6" creationId="{413B7570-E5AD-4B1B-942E-E0496A31DB18}"/>
          </ac:spMkLst>
        </pc:spChg>
        <pc:spChg chg="mod">
          <ac:chgData name="TURPAIN Chloe DOGSE" userId="2923c2fb-d5a0-4161-b4b4-9335b6f7b295" providerId="ADAL" clId="{A53EB107-64F3-4876-BBF7-880514F1A3F7}" dt="2025-02-18T13:33:01.651" v="29" actId="14100"/>
          <ac:spMkLst>
            <pc:docMk/>
            <pc:sldMk cId="3623600690" sldId="260"/>
            <ac:spMk id="12" creationId="{680E3820-DDA2-147D-6144-A7023316F09C}"/>
          </ac:spMkLst>
        </pc:spChg>
        <pc:spChg chg="mod">
          <ac:chgData name="TURPAIN Chloe DOGSE" userId="2923c2fb-d5a0-4161-b4b4-9335b6f7b295" providerId="ADAL" clId="{A53EB107-64F3-4876-BBF7-880514F1A3F7}" dt="2025-02-18T13:32:48.662" v="27" actId="14100"/>
          <ac:spMkLst>
            <pc:docMk/>
            <pc:sldMk cId="3623600690" sldId="260"/>
            <ac:spMk id="15" creationId="{AF468D0D-2AEE-5FF7-7EC3-8A1791950CAE}"/>
          </ac:spMkLst>
        </pc:spChg>
        <pc:picChg chg="add del mod">
          <ac:chgData name="TURPAIN Chloe DOGSE" userId="2923c2fb-d5a0-4161-b4b4-9335b6f7b295" providerId="ADAL" clId="{A53EB107-64F3-4876-BBF7-880514F1A3F7}" dt="2025-02-19T13:36:24.845" v="33" actId="478"/>
          <ac:picMkLst>
            <pc:docMk/>
            <pc:sldMk cId="3623600690" sldId="260"/>
            <ac:picMk id="3" creationId="{41702BDB-68F4-37E0-7EE3-EE7340641ABB}"/>
          </ac:picMkLst>
        </pc:picChg>
        <pc:picChg chg="del">
          <ac:chgData name="TURPAIN Chloe DOGSE" userId="2923c2fb-d5a0-4161-b4b4-9335b6f7b295" providerId="ADAL" clId="{A53EB107-64F3-4876-BBF7-880514F1A3F7}" dt="2025-02-18T13:31:55.555" v="18" actId="478"/>
          <ac:picMkLst>
            <pc:docMk/>
            <pc:sldMk cId="3623600690" sldId="260"/>
            <ac:picMk id="4" creationId="{B23A1630-86D3-3C1F-BE3F-0FC0419A8F8C}"/>
          </ac:picMkLst>
        </pc:picChg>
        <pc:picChg chg="mod">
          <ac:chgData name="TURPAIN Chloe DOGSE" userId="2923c2fb-d5a0-4161-b4b4-9335b6f7b295" providerId="ADAL" clId="{A53EB107-64F3-4876-BBF7-880514F1A3F7}" dt="2025-02-18T13:32:42.504" v="25" actId="14100"/>
          <ac:picMkLst>
            <pc:docMk/>
            <pc:sldMk cId="3623600690" sldId="260"/>
            <ac:picMk id="5" creationId="{5D7289E2-CB6F-3FB0-371F-CB85EA01C5E7}"/>
          </ac:picMkLst>
        </pc:picChg>
        <pc:picChg chg="mod">
          <ac:chgData name="TURPAIN Chloe DOGSE" userId="2923c2fb-d5a0-4161-b4b4-9335b6f7b295" providerId="ADAL" clId="{A53EB107-64F3-4876-BBF7-880514F1A3F7}" dt="2025-02-18T13:32:58.304" v="28" actId="1076"/>
          <ac:picMkLst>
            <pc:docMk/>
            <pc:sldMk cId="3623600690" sldId="260"/>
            <ac:picMk id="7" creationId="{9AD7A2E4-3437-D5E9-9971-D8E16D9F660B}"/>
          </ac:picMkLst>
        </pc:picChg>
        <pc:picChg chg="del">
          <ac:chgData name="TURPAIN Chloe DOGSE" userId="2923c2fb-d5a0-4161-b4b4-9335b6f7b295" providerId="ADAL" clId="{A53EB107-64F3-4876-BBF7-880514F1A3F7}" dt="2025-02-18T13:31:51.489" v="16" actId="478"/>
          <ac:picMkLst>
            <pc:docMk/>
            <pc:sldMk cId="3623600690" sldId="260"/>
            <ac:picMk id="14" creationId="{E9DC50C3-04E4-C6F6-0071-0CBC52E59297}"/>
          </ac:picMkLst>
        </pc:picChg>
        <pc:picChg chg="del">
          <ac:chgData name="TURPAIN Chloe DOGSE" userId="2923c2fb-d5a0-4161-b4b4-9335b6f7b295" providerId="ADAL" clId="{A53EB107-64F3-4876-BBF7-880514F1A3F7}" dt="2025-02-18T13:31:53.133" v="17" actId="478"/>
          <ac:picMkLst>
            <pc:docMk/>
            <pc:sldMk cId="3623600690" sldId="260"/>
            <ac:picMk id="18" creationId="{2FD66DCB-F641-C144-81A7-D265AA899D5A}"/>
          </ac:picMkLst>
        </pc:picChg>
      </pc:sldChg>
      <pc:sldChg chg="addSp delSp modSp add mod">
        <pc:chgData name="TURPAIN Chloe DOGSE" userId="2923c2fb-d5a0-4161-b4b4-9335b6f7b295" providerId="ADAL" clId="{A53EB107-64F3-4876-BBF7-880514F1A3F7}" dt="2025-02-20T08:51:17.541" v="1560" actId="14100"/>
        <pc:sldMkLst>
          <pc:docMk/>
          <pc:sldMk cId="1294722699" sldId="261"/>
        </pc:sldMkLst>
        <pc:spChg chg="add mod">
          <ac:chgData name="TURPAIN Chloe DOGSE" userId="2923c2fb-d5a0-4161-b4b4-9335b6f7b295" providerId="ADAL" clId="{A53EB107-64F3-4876-BBF7-880514F1A3F7}" dt="2025-02-20T08:44:39.412" v="1486" actId="1076"/>
          <ac:spMkLst>
            <pc:docMk/>
            <pc:sldMk cId="1294722699" sldId="261"/>
            <ac:spMk id="3" creationId="{C7A841DA-5896-EA63-D565-5291342EF13E}"/>
          </ac:spMkLst>
        </pc:spChg>
        <pc:spChg chg="add mod">
          <ac:chgData name="TURPAIN Chloe DOGSE" userId="2923c2fb-d5a0-4161-b4b4-9335b6f7b295" providerId="ADAL" clId="{A53EB107-64F3-4876-BBF7-880514F1A3F7}" dt="2025-02-19T15:29:02.060" v="1177" actId="1076"/>
          <ac:spMkLst>
            <pc:docMk/>
            <pc:sldMk cId="1294722699" sldId="261"/>
            <ac:spMk id="6" creationId="{BD22EC60-5D23-3AC7-6CF0-28E70619BB8C}"/>
          </ac:spMkLst>
        </pc:spChg>
        <pc:spChg chg="mod">
          <ac:chgData name="TURPAIN Chloe DOGSE" userId="2923c2fb-d5a0-4161-b4b4-9335b6f7b295" providerId="ADAL" clId="{A53EB107-64F3-4876-BBF7-880514F1A3F7}" dt="2025-02-19T14:23:26.999" v="609" actId="207"/>
          <ac:spMkLst>
            <pc:docMk/>
            <pc:sldMk cId="1294722699" sldId="261"/>
            <ac:spMk id="10" creationId="{0A9D806E-F732-7F06-D5F2-0C5D6D98123A}"/>
          </ac:spMkLst>
        </pc:spChg>
        <pc:spChg chg="mod">
          <ac:chgData name="TURPAIN Chloe DOGSE" userId="2923c2fb-d5a0-4161-b4b4-9335b6f7b295" providerId="ADAL" clId="{A53EB107-64F3-4876-BBF7-880514F1A3F7}" dt="2025-02-19T14:23:32.789" v="610" actId="207"/>
          <ac:spMkLst>
            <pc:docMk/>
            <pc:sldMk cId="1294722699" sldId="261"/>
            <ac:spMk id="11" creationId="{065CD5CB-D5E6-775A-21B6-32F700397D2D}"/>
          </ac:spMkLst>
        </pc:spChg>
        <pc:spChg chg="add mod ord">
          <ac:chgData name="TURPAIN Chloe DOGSE" userId="2923c2fb-d5a0-4161-b4b4-9335b6f7b295" providerId="ADAL" clId="{A53EB107-64F3-4876-BBF7-880514F1A3F7}" dt="2025-02-19T15:36:35.129" v="1242" actId="20577"/>
          <ac:spMkLst>
            <pc:docMk/>
            <pc:sldMk cId="1294722699" sldId="261"/>
            <ac:spMk id="16" creationId="{66CF8272-BF87-9520-B4A2-8883D2DE793A}"/>
          </ac:spMkLst>
        </pc:spChg>
        <pc:spChg chg="add mod">
          <ac:chgData name="TURPAIN Chloe DOGSE" userId="2923c2fb-d5a0-4161-b4b4-9335b6f7b295" providerId="ADAL" clId="{A53EB107-64F3-4876-BBF7-880514F1A3F7}" dt="2025-02-19T15:35:33.923" v="1186" actId="1076"/>
          <ac:spMkLst>
            <pc:docMk/>
            <pc:sldMk cId="1294722699" sldId="261"/>
            <ac:spMk id="17" creationId="{A08D2448-8DAC-FF68-C3D3-09280EFFA302}"/>
          </ac:spMkLst>
        </pc:spChg>
        <pc:spChg chg="add mod">
          <ac:chgData name="TURPAIN Chloe DOGSE" userId="2923c2fb-d5a0-4161-b4b4-9335b6f7b295" providerId="ADAL" clId="{A53EB107-64F3-4876-BBF7-880514F1A3F7}" dt="2025-02-19T15:35:36.181" v="1187"/>
          <ac:spMkLst>
            <pc:docMk/>
            <pc:sldMk cId="1294722699" sldId="261"/>
            <ac:spMk id="18" creationId="{3E4EAB4B-A33C-AA90-1244-FDF8FDCD6948}"/>
          </ac:spMkLst>
        </pc:spChg>
        <pc:spChg chg="add mod">
          <ac:chgData name="TURPAIN Chloe DOGSE" userId="2923c2fb-d5a0-4161-b4b4-9335b6f7b295" providerId="ADAL" clId="{A53EB107-64F3-4876-BBF7-880514F1A3F7}" dt="2025-02-20T08:50:37.966" v="1554" actId="207"/>
          <ac:spMkLst>
            <pc:docMk/>
            <pc:sldMk cId="1294722699" sldId="261"/>
            <ac:spMk id="19" creationId="{254E4628-7D74-A8FC-FA53-1CA6656754AA}"/>
          </ac:spMkLst>
        </pc:spChg>
        <pc:graphicFrameChg chg="add del mod">
          <ac:chgData name="TURPAIN Chloe DOGSE" userId="2923c2fb-d5a0-4161-b4b4-9335b6f7b295" providerId="ADAL" clId="{A53EB107-64F3-4876-BBF7-880514F1A3F7}" dt="2025-02-20T08:43:40.674" v="1450" actId="478"/>
          <ac:graphicFrameMkLst>
            <pc:docMk/>
            <pc:sldMk cId="1294722699" sldId="261"/>
            <ac:graphicFrameMk id="2" creationId="{3E794B78-0ECE-AF2D-4645-0BC200FE4DD8}"/>
          </ac:graphicFrameMkLst>
        </pc:graphicFrameChg>
        <pc:graphicFrameChg chg="add mod">
          <ac:chgData name="TURPAIN Chloe DOGSE" userId="2923c2fb-d5a0-4161-b4b4-9335b6f7b295" providerId="ADAL" clId="{A53EB107-64F3-4876-BBF7-880514F1A3F7}" dt="2025-02-19T15:29:18.234" v="1181" actId="1076"/>
          <ac:graphicFrameMkLst>
            <pc:docMk/>
            <pc:sldMk cId="1294722699" sldId="261"/>
            <ac:graphicFrameMk id="4" creationId="{A7100461-7D61-DBA8-EC98-F608A867498A}"/>
          </ac:graphicFrameMkLst>
        </pc:graphicFrameChg>
        <pc:graphicFrameChg chg="add del mod">
          <ac:chgData name="TURPAIN Chloe DOGSE" userId="2923c2fb-d5a0-4161-b4b4-9335b6f7b295" providerId="ADAL" clId="{A53EB107-64F3-4876-BBF7-880514F1A3F7}" dt="2025-02-19T15:38:21.337" v="1246" actId="478"/>
          <ac:graphicFrameMkLst>
            <pc:docMk/>
            <pc:sldMk cId="1294722699" sldId="261"/>
            <ac:graphicFrameMk id="21" creationId="{6AA23289-EACF-F851-E594-CF383534F710}"/>
          </ac:graphicFrameMkLst>
        </pc:graphicFrameChg>
        <pc:graphicFrameChg chg="add del mod">
          <ac:chgData name="TURPAIN Chloe DOGSE" userId="2923c2fb-d5a0-4161-b4b4-9335b6f7b295" providerId="ADAL" clId="{A53EB107-64F3-4876-BBF7-880514F1A3F7}" dt="2025-02-19T15:39:36.095" v="1252" actId="478"/>
          <ac:graphicFrameMkLst>
            <pc:docMk/>
            <pc:sldMk cId="1294722699" sldId="261"/>
            <ac:graphicFrameMk id="24" creationId="{F7C2F917-EDF3-0A1C-D683-5FBB02C870B7}"/>
          </ac:graphicFrameMkLst>
        </pc:graphicFrameChg>
        <pc:graphicFrameChg chg="add mod">
          <ac:chgData name="TURPAIN Chloe DOGSE" userId="2923c2fb-d5a0-4161-b4b4-9335b6f7b295" providerId="ADAL" clId="{A53EB107-64F3-4876-BBF7-880514F1A3F7}" dt="2025-02-19T15:41:38.394" v="1323" actId="1076"/>
          <ac:graphicFrameMkLst>
            <pc:docMk/>
            <pc:sldMk cId="1294722699" sldId="261"/>
            <ac:graphicFrameMk id="27" creationId="{CB1F3E54-AEBF-E1A0-6371-89F5F32BFC7E}"/>
          </ac:graphicFrameMkLst>
        </pc:graphicFrameChg>
        <pc:graphicFrameChg chg="add mod">
          <ac:chgData name="TURPAIN Chloe DOGSE" userId="2923c2fb-d5a0-4161-b4b4-9335b6f7b295" providerId="ADAL" clId="{A53EB107-64F3-4876-BBF7-880514F1A3F7}" dt="2025-02-19T15:49:54.428" v="1437" actId="255"/>
          <ac:graphicFrameMkLst>
            <pc:docMk/>
            <pc:sldMk cId="1294722699" sldId="261"/>
            <ac:graphicFrameMk id="30" creationId="{9BAFFA82-CF27-4102-9FB3-05C130564EC3}"/>
          </ac:graphicFrameMkLst>
        </pc:graphicFrameChg>
        <pc:graphicFrameChg chg="add mod">
          <ac:chgData name="TURPAIN Chloe DOGSE" userId="2923c2fb-d5a0-4161-b4b4-9335b6f7b295" providerId="ADAL" clId="{A53EB107-64F3-4876-BBF7-880514F1A3F7}" dt="2025-02-19T15:50:06.370" v="1438"/>
          <ac:graphicFrameMkLst>
            <pc:docMk/>
            <pc:sldMk cId="1294722699" sldId="261"/>
            <ac:graphicFrameMk id="31" creationId="{E17FB040-36E4-C88C-B998-7A12A84BFAE3}"/>
          </ac:graphicFrameMkLst>
        </pc:graphicFrameChg>
        <pc:graphicFrameChg chg="add mod">
          <ac:chgData name="TURPAIN Chloe DOGSE" userId="2923c2fb-d5a0-4161-b4b4-9335b6f7b295" providerId="ADAL" clId="{A53EB107-64F3-4876-BBF7-880514F1A3F7}" dt="2025-02-19T15:50:14.944" v="1439"/>
          <ac:graphicFrameMkLst>
            <pc:docMk/>
            <pc:sldMk cId="1294722699" sldId="261"/>
            <ac:graphicFrameMk id="32" creationId="{4C2478ED-6946-5D70-AD2F-9F88C970A8C8}"/>
          </ac:graphicFrameMkLst>
        </pc:graphicFrameChg>
        <pc:graphicFrameChg chg="add del mod">
          <ac:chgData name="TURPAIN Chloe DOGSE" userId="2923c2fb-d5a0-4161-b4b4-9335b6f7b295" providerId="ADAL" clId="{A53EB107-64F3-4876-BBF7-880514F1A3F7}" dt="2025-02-19T15:50:55.659" v="1442" actId="478"/>
          <ac:graphicFrameMkLst>
            <pc:docMk/>
            <pc:sldMk cId="1294722699" sldId="261"/>
            <ac:graphicFrameMk id="33" creationId="{D52E00CD-53A2-2384-2D12-DF16667DEC91}"/>
          </ac:graphicFrameMkLst>
        </pc:graphicFrameChg>
        <pc:picChg chg="mod">
          <ac:chgData name="TURPAIN Chloe DOGSE" userId="2923c2fb-d5a0-4161-b4b4-9335b6f7b295" providerId="ADAL" clId="{A53EB107-64F3-4876-BBF7-880514F1A3F7}" dt="2025-02-19T15:50:58.774" v="1443" actId="1076"/>
          <ac:picMkLst>
            <pc:docMk/>
            <pc:sldMk cId="1294722699" sldId="261"/>
            <ac:picMk id="5" creationId="{5D7289E2-CB6F-3FB0-371F-CB85EA01C5E7}"/>
          </ac:picMkLst>
        </pc:picChg>
        <pc:picChg chg="mod">
          <ac:chgData name="TURPAIN Chloe DOGSE" userId="2923c2fb-d5a0-4161-b4b4-9335b6f7b295" providerId="ADAL" clId="{A53EB107-64F3-4876-BBF7-880514F1A3F7}" dt="2025-02-20T08:51:17.541" v="1560" actId="14100"/>
          <ac:picMkLst>
            <pc:docMk/>
            <pc:sldMk cId="1294722699" sldId="261"/>
            <ac:picMk id="7" creationId="{9AD7A2E4-3437-D5E9-9971-D8E16D9F660B}"/>
          </ac:picMkLst>
        </pc:picChg>
      </pc:sldChg>
      <pc:sldChg chg="new del">
        <pc:chgData name="TURPAIN Chloe DOGSE" userId="2923c2fb-d5a0-4161-b4b4-9335b6f7b295" providerId="ADAL" clId="{A53EB107-64F3-4876-BBF7-880514F1A3F7}" dt="2025-02-19T14:23:17.598" v="607" actId="47"/>
        <pc:sldMkLst>
          <pc:docMk/>
          <pc:sldMk cId="3365612958" sldId="261"/>
        </pc:sldMkLst>
      </pc:sldChg>
      <pc:sldChg chg="new del">
        <pc:chgData name="TURPAIN Chloe DOGSE" userId="2923c2fb-d5a0-4161-b4b4-9335b6f7b295" providerId="ADAL" clId="{A53EB107-64F3-4876-BBF7-880514F1A3F7}" dt="2025-02-19T15:12:52.826" v="1160" actId="47"/>
        <pc:sldMkLst>
          <pc:docMk/>
          <pc:sldMk cId="1722061511" sldId="262"/>
        </pc:sldMkLst>
      </pc:sldChg>
      <pc:sldChg chg="addSp delSp modSp add mod">
        <pc:chgData name="TURPAIN Chloe DOGSE" userId="2923c2fb-d5a0-4161-b4b4-9335b6f7b295" providerId="ADAL" clId="{A53EB107-64F3-4876-BBF7-880514F1A3F7}" dt="2025-02-20T08:59:27.765" v="1826" actId="1076"/>
        <pc:sldMkLst>
          <pc:docMk/>
          <pc:sldMk cId="2312579759" sldId="262"/>
        </pc:sldMkLst>
        <pc:spChg chg="add mod ord">
          <ac:chgData name="TURPAIN Chloe DOGSE" userId="2923c2fb-d5a0-4161-b4b4-9335b6f7b295" providerId="ADAL" clId="{A53EB107-64F3-4876-BBF7-880514F1A3F7}" dt="2025-02-20T08:49:49.071" v="1546" actId="207"/>
          <ac:spMkLst>
            <pc:docMk/>
            <pc:sldMk cId="2312579759" sldId="262"/>
            <ac:spMk id="4" creationId="{E851A555-4E29-6B7F-ED73-26AEB99D5FFA}"/>
          </ac:spMkLst>
        </pc:spChg>
        <pc:spChg chg="add mod">
          <ac:chgData name="TURPAIN Chloe DOGSE" userId="2923c2fb-d5a0-4161-b4b4-9335b6f7b295" providerId="ADAL" clId="{A53EB107-64F3-4876-BBF7-880514F1A3F7}" dt="2025-02-20T08:47:58.731" v="1519" actId="1076"/>
          <ac:spMkLst>
            <pc:docMk/>
            <pc:sldMk cId="2312579759" sldId="262"/>
            <ac:spMk id="6" creationId="{C4CEC521-892E-CC42-61D6-8CADFDE54AAF}"/>
          </ac:spMkLst>
        </pc:spChg>
        <pc:spChg chg="mod ord">
          <ac:chgData name="TURPAIN Chloe DOGSE" userId="2923c2fb-d5a0-4161-b4b4-9335b6f7b295" providerId="ADAL" clId="{A53EB107-64F3-4876-BBF7-880514F1A3F7}" dt="2025-02-20T08:48:56.666" v="1525" actId="1076"/>
          <ac:spMkLst>
            <pc:docMk/>
            <pc:sldMk cId="2312579759" sldId="262"/>
            <ac:spMk id="8" creationId="{7F7483D6-FECC-1438-54BE-5F6536137145}"/>
          </ac:spMkLst>
        </pc:spChg>
        <pc:spChg chg="mod ord">
          <ac:chgData name="TURPAIN Chloe DOGSE" userId="2923c2fb-d5a0-4161-b4b4-9335b6f7b295" providerId="ADAL" clId="{A53EB107-64F3-4876-BBF7-880514F1A3F7}" dt="2025-02-20T08:48:59.755" v="1526" actId="1076"/>
          <ac:spMkLst>
            <pc:docMk/>
            <pc:sldMk cId="2312579759" sldId="262"/>
            <ac:spMk id="9" creationId="{4AEB5BE7-2DFC-79E2-3901-81A58AF1E7E9}"/>
          </ac:spMkLst>
        </pc:spChg>
        <pc:spChg chg="mod ord">
          <ac:chgData name="TURPAIN Chloe DOGSE" userId="2923c2fb-d5a0-4161-b4b4-9335b6f7b295" providerId="ADAL" clId="{A53EB107-64F3-4876-BBF7-880514F1A3F7}" dt="2025-02-20T08:49:05.545" v="1527" actId="1076"/>
          <ac:spMkLst>
            <pc:docMk/>
            <pc:sldMk cId="2312579759" sldId="262"/>
            <ac:spMk id="10" creationId="{0A9D806E-F732-7F06-D5F2-0C5D6D98123A}"/>
          </ac:spMkLst>
        </pc:spChg>
        <pc:spChg chg="mod ord">
          <ac:chgData name="TURPAIN Chloe DOGSE" userId="2923c2fb-d5a0-4161-b4b4-9335b6f7b295" providerId="ADAL" clId="{A53EB107-64F3-4876-BBF7-880514F1A3F7}" dt="2025-02-20T08:49:41.509" v="1545" actId="207"/>
          <ac:spMkLst>
            <pc:docMk/>
            <pc:sldMk cId="2312579759" sldId="262"/>
            <ac:spMk id="11" creationId="{065CD5CB-D5E6-775A-21B6-32F700397D2D}"/>
          </ac:spMkLst>
        </pc:spChg>
        <pc:spChg chg="add mod">
          <ac:chgData name="TURPAIN Chloe DOGSE" userId="2923c2fb-d5a0-4161-b4b4-9335b6f7b295" providerId="ADAL" clId="{A53EB107-64F3-4876-BBF7-880514F1A3F7}" dt="2025-02-20T08:55:56.441" v="1686"/>
          <ac:spMkLst>
            <pc:docMk/>
            <pc:sldMk cId="2312579759" sldId="262"/>
            <ac:spMk id="19" creationId="{0CE809B9-9F71-9ACF-09CF-94D5EC492AA5}"/>
          </ac:spMkLst>
        </pc:spChg>
        <pc:spChg chg="add mod">
          <ac:chgData name="TURPAIN Chloe DOGSE" userId="2923c2fb-d5a0-4161-b4b4-9335b6f7b295" providerId="ADAL" clId="{A53EB107-64F3-4876-BBF7-880514F1A3F7}" dt="2025-02-20T08:56:02.800" v="1688" actId="1076"/>
          <ac:spMkLst>
            <pc:docMk/>
            <pc:sldMk cId="2312579759" sldId="262"/>
            <ac:spMk id="20" creationId="{97DBA369-51E8-3438-A76E-B4B1C3122FFF}"/>
          </ac:spMkLst>
        </pc:spChg>
        <pc:spChg chg="add mod">
          <ac:chgData name="TURPAIN Chloe DOGSE" userId="2923c2fb-d5a0-4161-b4b4-9335b6f7b295" providerId="ADAL" clId="{A53EB107-64F3-4876-BBF7-880514F1A3F7}" dt="2025-02-20T08:56:13.824" v="1693" actId="1076"/>
          <ac:spMkLst>
            <pc:docMk/>
            <pc:sldMk cId="2312579759" sldId="262"/>
            <ac:spMk id="21" creationId="{2ED194BD-B5C8-DE86-107A-2E0565D8342A}"/>
          </ac:spMkLst>
        </pc:spChg>
        <pc:spChg chg="add mod">
          <ac:chgData name="TURPAIN Chloe DOGSE" userId="2923c2fb-d5a0-4161-b4b4-9335b6f7b295" providerId="ADAL" clId="{A53EB107-64F3-4876-BBF7-880514F1A3F7}" dt="2025-02-20T08:58:32.517" v="1818" actId="1076"/>
          <ac:spMkLst>
            <pc:docMk/>
            <pc:sldMk cId="2312579759" sldId="262"/>
            <ac:spMk id="25" creationId="{E638ADB8-4717-B29D-CE90-074AE114C195}"/>
          </ac:spMkLst>
        </pc:spChg>
        <pc:spChg chg="add mod">
          <ac:chgData name="TURPAIN Chloe DOGSE" userId="2923c2fb-d5a0-4161-b4b4-9335b6f7b295" providerId="ADAL" clId="{A53EB107-64F3-4876-BBF7-880514F1A3F7}" dt="2025-02-20T08:58:41.017" v="1820" actId="1076"/>
          <ac:spMkLst>
            <pc:docMk/>
            <pc:sldMk cId="2312579759" sldId="262"/>
            <ac:spMk id="26" creationId="{BA6ECCCF-C080-F3F1-6B11-31A1163100FF}"/>
          </ac:spMkLst>
        </pc:spChg>
        <pc:spChg chg="add mod">
          <ac:chgData name="TURPAIN Chloe DOGSE" userId="2923c2fb-d5a0-4161-b4b4-9335b6f7b295" providerId="ADAL" clId="{A53EB107-64F3-4876-BBF7-880514F1A3F7}" dt="2025-02-20T08:58:50.300" v="1822" actId="1076"/>
          <ac:spMkLst>
            <pc:docMk/>
            <pc:sldMk cId="2312579759" sldId="262"/>
            <ac:spMk id="27" creationId="{CC2BCC32-C296-3D42-95DE-5DA84138BB62}"/>
          </ac:spMkLst>
        </pc:spChg>
        <pc:spChg chg="add mod">
          <ac:chgData name="TURPAIN Chloe DOGSE" userId="2923c2fb-d5a0-4161-b4b4-9335b6f7b295" providerId="ADAL" clId="{A53EB107-64F3-4876-BBF7-880514F1A3F7}" dt="2025-02-20T08:59:15.357" v="1824" actId="1076"/>
          <ac:spMkLst>
            <pc:docMk/>
            <pc:sldMk cId="2312579759" sldId="262"/>
            <ac:spMk id="28" creationId="{B200CF0B-AB32-B035-9F2E-D88AF8A60AA6}"/>
          </ac:spMkLst>
        </pc:spChg>
        <pc:spChg chg="add mod">
          <ac:chgData name="TURPAIN Chloe DOGSE" userId="2923c2fb-d5a0-4161-b4b4-9335b6f7b295" providerId="ADAL" clId="{A53EB107-64F3-4876-BBF7-880514F1A3F7}" dt="2025-02-20T08:59:27.765" v="1826" actId="1076"/>
          <ac:spMkLst>
            <pc:docMk/>
            <pc:sldMk cId="2312579759" sldId="262"/>
            <ac:spMk id="29" creationId="{AAFA5542-61F2-8443-6052-83185A9BBA5B}"/>
          </ac:spMkLst>
        </pc:spChg>
        <pc:graphicFrameChg chg="add del mod">
          <ac:chgData name="TURPAIN Chloe DOGSE" userId="2923c2fb-d5a0-4161-b4b4-9335b6f7b295" providerId="ADAL" clId="{A53EB107-64F3-4876-BBF7-880514F1A3F7}" dt="2025-02-20T08:46:32.554" v="1499" actId="478"/>
          <ac:graphicFrameMkLst>
            <pc:docMk/>
            <pc:sldMk cId="2312579759" sldId="262"/>
            <ac:graphicFrameMk id="2" creationId="{09471346-075F-B021-3962-A6C2E5A3B6A3}"/>
          </ac:graphicFrameMkLst>
        </pc:graphicFrameChg>
        <pc:graphicFrameChg chg="add del mod">
          <ac:chgData name="TURPAIN Chloe DOGSE" userId="2923c2fb-d5a0-4161-b4b4-9335b6f7b295" providerId="ADAL" clId="{A53EB107-64F3-4876-BBF7-880514F1A3F7}" dt="2025-02-20T08:46:40.760" v="1501" actId="478"/>
          <ac:graphicFrameMkLst>
            <pc:docMk/>
            <pc:sldMk cId="2312579759" sldId="262"/>
            <ac:graphicFrameMk id="3" creationId="{FD271DFC-B0C4-2F2C-F146-D925989EFCDC}"/>
          </ac:graphicFrameMkLst>
        </pc:graphicFrameChg>
        <pc:graphicFrameChg chg="add mod">
          <ac:chgData name="TURPAIN Chloe DOGSE" userId="2923c2fb-d5a0-4161-b4b4-9335b6f7b295" providerId="ADAL" clId="{A53EB107-64F3-4876-BBF7-880514F1A3F7}" dt="2025-02-20T08:57:17.613" v="1711" actId="255"/>
          <ac:graphicFrameMkLst>
            <pc:docMk/>
            <pc:sldMk cId="2312579759" sldId="262"/>
            <ac:graphicFrameMk id="18" creationId="{E70C2770-35ED-172C-7F5F-2D4788ED2AF2}"/>
          </ac:graphicFrameMkLst>
        </pc:graphicFrameChg>
        <pc:graphicFrameChg chg="add del mod">
          <ac:chgData name="TURPAIN Chloe DOGSE" userId="2923c2fb-d5a0-4161-b4b4-9335b6f7b295" providerId="ADAL" clId="{A53EB107-64F3-4876-BBF7-880514F1A3F7}" dt="2025-02-20T08:57:02.469" v="1707" actId="478"/>
          <ac:graphicFrameMkLst>
            <pc:docMk/>
            <pc:sldMk cId="2312579759" sldId="262"/>
            <ac:graphicFrameMk id="23" creationId="{7C7F993F-A361-B6B4-E2F3-AD4F65FB6EEA}"/>
          </ac:graphicFrameMkLst>
        </pc:graphicFrameChg>
        <pc:graphicFrameChg chg="add mod">
          <ac:chgData name="TURPAIN Chloe DOGSE" userId="2923c2fb-d5a0-4161-b4b4-9335b6f7b295" providerId="ADAL" clId="{A53EB107-64F3-4876-BBF7-880514F1A3F7}" dt="2025-02-20T08:58:03.033" v="1816" actId="20577"/>
          <ac:graphicFrameMkLst>
            <pc:docMk/>
            <pc:sldMk cId="2312579759" sldId="262"/>
            <ac:graphicFrameMk id="24" creationId="{7949AB5C-3E38-EF37-9C9C-F98211B30C01}"/>
          </ac:graphicFrameMkLst>
        </pc:graphicFrameChg>
        <pc:picChg chg="add del mod">
          <ac:chgData name="TURPAIN Chloe DOGSE" userId="2923c2fb-d5a0-4161-b4b4-9335b6f7b295" providerId="ADAL" clId="{A53EB107-64F3-4876-BBF7-880514F1A3F7}" dt="2025-02-20T08:56:56.695" v="1706" actId="478"/>
          <ac:picMkLst>
            <pc:docMk/>
            <pc:sldMk cId="2312579759" sldId="262"/>
            <ac:picMk id="22" creationId="{C3185285-0811-4693-1D9C-938FC4694BE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baseline="0" dirty="0"/>
              <a:t>Population by population </a:t>
            </a:r>
            <a:r>
              <a:rPr lang="fr-FR" sz="1200" baseline="0" dirty="0" err="1"/>
              <a:t>using</a:t>
            </a:r>
            <a:r>
              <a:rPr lang="fr-FR" sz="1200" baseline="0" dirty="0"/>
              <a:t> </a:t>
            </a:r>
            <a:r>
              <a:rPr lang="fr-FR" sz="1200" baseline="0" dirty="0" err="1"/>
              <a:t>safely</a:t>
            </a:r>
            <a:r>
              <a:rPr lang="fr-FR" sz="1200" baseline="0" dirty="0"/>
              <a:t> </a:t>
            </a:r>
            <a:r>
              <a:rPr lang="fr-FR" sz="1200" baseline="0" dirty="0" err="1"/>
              <a:t>managed</a:t>
            </a:r>
            <a:r>
              <a:rPr lang="fr-FR" sz="1200" baseline="0" dirty="0"/>
              <a:t> </a:t>
            </a:r>
            <a:r>
              <a:rPr lang="fr-FR" sz="1200" baseline="0" dirty="0" err="1"/>
              <a:t>drinking</a:t>
            </a:r>
            <a:r>
              <a:rPr lang="fr-FR" sz="1200" baseline="0" dirty="0"/>
              <a:t> water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Feuil1!$A$2:$A$5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2004</c:v>
                </c:pt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A3-4B32-BDAF-32625BAB7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92791295"/>
        <c:axId val="1092801855"/>
      </c:barChart>
      <c:lineChart>
        <c:grouping val="standard"/>
        <c:varyColors val="0"/>
        <c:ser>
          <c:idx val="1"/>
          <c:order val="1"/>
          <c:tx>
            <c:strRef>
              <c:f>Feuil1!$C$1</c:f>
              <c:strCache>
                <c:ptCount val="1"/>
                <c:pt idx="0">
                  <c:v>population using safely managed drinking water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2004</c:v>
                </c:pt>
              </c:numCache>
            </c:numRef>
          </c:cat>
          <c:val>
            <c:numRef>
              <c:f>Feuil1!$C$2:$C$5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A3-4B32-BDAF-32625BAB7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2791295"/>
        <c:axId val="1092801855"/>
      </c:lineChart>
      <c:catAx>
        <c:axId val="1092791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92801855"/>
        <c:crosses val="autoZero"/>
        <c:auto val="1"/>
        <c:lblAlgn val="ctr"/>
        <c:lblOffset val="100"/>
        <c:noMultiLvlLbl val="0"/>
      </c:catAx>
      <c:valAx>
        <c:axId val="1092801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92791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 err="1"/>
              <a:t>Mortality</a:t>
            </a:r>
            <a:r>
              <a:rPr lang="fr-FR" baseline="0" dirty="0"/>
              <a:t> rate by </a:t>
            </a:r>
            <a:r>
              <a:rPr lang="fr-FR" baseline="0" dirty="0" err="1"/>
              <a:t>region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Africa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Region</c:v>
                </c:pt>
              </c:strCache>
            </c:strRef>
          </c:cat>
          <c:val>
            <c:numRef>
              <c:f>Feuil1!$B$2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C6-4906-9CEC-74795EF4A3FA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Americas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Region</c:v>
                </c:pt>
              </c:strCache>
            </c:strRef>
          </c:cat>
          <c:val>
            <c:numRef>
              <c:f>Feuil1!$C$2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C6-4906-9CEC-74795EF4A3FA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Europe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</c:f>
              <c:strCache>
                <c:ptCount val="1"/>
                <c:pt idx="0">
                  <c:v>Region</c:v>
                </c:pt>
              </c:strCache>
            </c:strRef>
          </c:cat>
          <c:val>
            <c:numRef>
              <c:f>Feuil1!$D$2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0C6-4906-9CEC-74795EF4A3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3661872"/>
        <c:axId val="1163658992"/>
      </c:barChart>
      <c:catAx>
        <c:axId val="1163661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63658992"/>
        <c:crosses val="autoZero"/>
        <c:auto val="1"/>
        <c:lblAlgn val="ctr"/>
        <c:lblOffset val="100"/>
        <c:noMultiLvlLbl val="0"/>
      </c:catAx>
      <c:valAx>
        <c:axId val="1163658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err="1"/>
                  <a:t>Mortality</a:t>
                </a:r>
                <a:r>
                  <a:rPr lang="fr-FR" baseline="0" dirty="0"/>
                  <a:t> rate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6366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Services</a:t>
            </a:r>
            <a:r>
              <a:rPr lang="fr-FR" baseline="0" dirty="0"/>
              <a:t> d’eau basique by Service d’eau sûrs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Service d'eau basique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Africa</c:v>
                </c:pt>
                <c:pt idx="1">
                  <c:v>Americas</c:v>
                </c:pt>
                <c:pt idx="2">
                  <c:v>Europe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85-4E9E-B4BD-F21F4D0F135F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Service d'eau sûrs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Africa</c:v>
                </c:pt>
                <c:pt idx="1">
                  <c:v>Americas</c:v>
                </c:pt>
                <c:pt idx="2">
                  <c:v>Europe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85-4E9E-B4BD-F21F4D0F13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4317264"/>
        <c:axId val="1574318224"/>
      </c:barChart>
      <c:catAx>
        <c:axId val="1574317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74318224"/>
        <c:crosses val="autoZero"/>
        <c:auto val="1"/>
        <c:lblAlgn val="ctr"/>
        <c:lblOffset val="100"/>
        <c:noMultiLvlLbl val="0"/>
      </c:catAx>
      <c:valAx>
        <c:axId val="157431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7431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Stabilité politique par année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Feuil1!$A$2:$A$5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2005</c:v>
                </c:pt>
                <c:pt idx="2">
                  <c:v>2010</c:v>
                </c:pt>
                <c:pt idx="3">
                  <c:v>2015</c:v>
                </c:pt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141-491A-A116-7B6D116FE4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4315824"/>
        <c:axId val="1574316784"/>
      </c:lineChart>
      <c:catAx>
        <c:axId val="157431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74316784"/>
        <c:crosses val="autoZero"/>
        <c:auto val="1"/>
        <c:lblAlgn val="ctr"/>
        <c:lblOffset val="100"/>
        <c:noMultiLvlLbl val="0"/>
      </c:catAx>
      <c:valAx>
        <c:axId val="157431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7431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Evolution</a:t>
            </a:r>
            <a:r>
              <a:rPr lang="fr-FR" baseline="0" dirty="0"/>
              <a:t> de la p</a:t>
            </a:r>
            <a:r>
              <a:rPr lang="fr-FR" dirty="0"/>
              <a:t>opulation</a:t>
            </a:r>
            <a:r>
              <a:rPr lang="fr-FR" baseline="0" dirty="0"/>
              <a:t> par année et granularité 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Feuil1!$A$2:$A$5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2005</c:v>
                </c:pt>
                <c:pt idx="2">
                  <c:v>2010</c:v>
                </c:pt>
                <c:pt idx="3">
                  <c:v>2015</c:v>
                </c:pt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EE-4919-8DC2-70C079337E86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Feuil1!$A$2:$A$5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2005</c:v>
                </c:pt>
                <c:pt idx="2">
                  <c:v>2010</c:v>
                </c:pt>
                <c:pt idx="3">
                  <c:v>2015</c:v>
                </c:pt>
              </c:numCache>
            </c:num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EE-4919-8DC2-70C079337E86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Feuil1!$A$2:$A$5</c:f>
              <c:numCache>
                <c:formatCode>General</c:formatCode>
                <c:ptCount val="4"/>
                <c:pt idx="0">
                  <c:v>2000</c:v>
                </c:pt>
                <c:pt idx="1">
                  <c:v>2005</c:v>
                </c:pt>
                <c:pt idx="2">
                  <c:v>2010</c:v>
                </c:pt>
                <c:pt idx="3">
                  <c:v>2015</c:v>
                </c:pt>
              </c:numCache>
            </c:num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EE-4919-8DC2-70C079337E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96505855"/>
        <c:axId val="1096506815"/>
      </c:barChart>
      <c:catAx>
        <c:axId val="1096505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96506815"/>
        <c:crosses val="autoZero"/>
        <c:auto val="1"/>
        <c:lblAlgn val="ctr"/>
        <c:lblOffset val="100"/>
        <c:noMultiLvlLbl val="0"/>
      </c:catAx>
      <c:valAx>
        <c:axId val="1096506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96505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 dirty="0"/>
              <a:t>Population</a:t>
            </a:r>
            <a:r>
              <a:rPr lang="fr-FR" sz="1400" baseline="0" dirty="0"/>
              <a:t> utilisant des services d’eau basique by stabilité politique </a:t>
            </a:r>
            <a:endParaRPr lang="fr-FR" sz="1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political stability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numRef>
              <c:f>Feuil1!$A$2:$A$4</c:f>
              <c:numCache>
                <c:formatCode>m/d/yyyy</c:formatCode>
                <c:ptCount val="3"/>
                <c:pt idx="0">
                  <c:v>36530</c:v>
                </c:pt>
                <c:pt idx="1">
                  <c:v>40184</c:v>
                </c:pt>
                <c:pt idx="2">
                  <c:v>42011</c:v>
                </c:pt>
              </c:numCache>
            </c:numRef>
          </c:cat>
          <c:val>
            <c:numRef>
              <c:f>Feuil1!$B$2:$B$4</c:f>
              <c:numCache>
                <c:formatCode>General</c:formatCode>
                <c:ptCount val="3"/>
                <c:pt idx="0">
                  <c:v>32</c:v>
                </c:pt>
                <c:pt idx="1">
                  <c:v>32</c:v>
                </c:pt>
                <c:pt idx="2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B3-4C48-84D4-7EA69C9583B4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Population using at least basic drinking water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numRef>
              <c:f>Feuil1!$A$2:$A$4</c:f>
              <c:numCache>
                <c:formatCode>m/d/yyyy</c:formatCode>
                <c:ptCount val="3"/>
                <c:pt idx="0">
                  <c:v>36530</c:v>
                </c:pt>
                <c:pt idx="1">
                  <c:v>40184</c:v>
                </c:pt>
                <c:pt idx="2">
                  <c:v>42011</c:v>
                </c:pt>
              </c:numCache>
            </c:numRef>
          </c:cat>
          <c:val>
            <c:numRef>
              <c:f>Feuil1!$C$2:$C$4</c:f>
              <c:numCache>
                <c:formatCode>General</c:formatCode>
                <c:ptCount val="3"/>
                <c:pt idx="0">
                  <c:v>12</c:v>
                </c:pt>
                <c:pt idx="1">
                  <c:v>12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B3-4C48-84D4-7EA69C9583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5110815"/>
        <c:axId val="775107455"/>
      </c:areaChart>
      <c:dateAx>
        <c:axId val="775110815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775107455"/>
        <c:crosses val="autoZero"/>
        <c:auto val="1"/>
        <c:lblOffset val="100"/>
        <c:baseTimeUnit val="years"/>
      </c:dateAx>
      <c:valAx>
        <c:axId val="775107455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751108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 dirty="0"/>
              <a:t>Mortalité </a:t>
            </a:r>
            <a:r>
              <a:rPr lang="fr-FR" sz="1400" dirty="0" err="1"/>
              <a:t>atribuée</a:t>
            </a:r>
            <a:r>
              <a:rPr lang="fr-FR" sz="1400" dirty="0"/>
              <a:t> par l'eau insalubre par la population utilisant des service</a:t>
            </a:r>
            <a:r>
              <a:rPr lang="fr-FR" sz="1400" baseline="0" dirty="0"/>
              <a:t> d’eau basique </a:t>
            </a:r>
            <a:r>
              <a:rPr lang="fr-FR" sz="1400" dirty="0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Mortalité atribuée par l'eau insalubre 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Feuil1!$B$2:$B$4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396-4048-A468-0530716B14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8040527"/>
        <c:axId val="1728041487"/>
      </c:scatterChart>
      <c:valAx>
        <c:axId val="1728040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Basic</a:t>
                </a:r>
                <a:r>
                  <a:rPr lang="fr-FR" baseline="0" dirty="0"/>
                  <a:t> </a:t>
                </a:r>
                <a:r>
                  <a:rPr lang="fr-FR" baseline="0" dirty="0" err="1"/>
                  <a:t>drinking</a:t>
                </a:r>
                <a:r>
                  <a:rPr lang="fr-FR" baseline="0" dirty="0"/>
                  <a:t> water services 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8041487"/>
        <c:crosses val="autoZero"/>
        <c:crossBetween val="midCat"/>
      </c:valAx>
      <c:valAx>
        <c:axId val="1728041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err="1"/>
                  <a:t>Mortality</a:t>
                </a:r>
                <a:r>
                  <a:rPr lang="fr-FR" baseline="0" dirty="0"/>
                  <a:t> rate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80405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400" dirty="0"/>
              <a:t>Stabilité</a:t>
            </a:r>
            <a:r>
              <a:rPr lang="fr-FR" sz="1400" baseline="0" dirty="0"/>
              <a:t> politique par la population utilisant des services d’eau basique </a:t>
            </a:r>
            <a:endParaRPr lang="fr-FR" sz="1400" dirty="0"/>
          </a:p>
        </c:rich>
      </c:tx>
      <c:layout>
        <c:manualLayout>
          <c:xMode val="edge"/>
          <c:yMode val="edge"/>
          <c:x val="9.8627968361896523E-2"/>
          <c:y val="2.71770822299330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Mortalité atribuée par l'eau insalubre 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Feuil1!$A$2:$A$4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Feuil1!$B$2:$B$4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152-4D33-8BD6-42B12F503B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28040527"/>
        <c:axId val="1728041487"/>
      </c:scatterChart>
      <c:valAx>
        <c:axId val="1728040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/>
                  <a:t>Basic</a:t>
                </a:r>
                <a:r>
                  <a:rPr lang="fr-FR" baseline="0" dirty="0"/>
                  <a:t> </a:t>
                </a:r>
                <a:r>
                  <a:rPr lang="fr-FR" baseline="0" dirty="0" err="1"/>
                  <a:t>drinking</a:t>
                </a:r>
                <a:r>
                  <a:rPr lang="fr-FR" baseline="0" dirty="0"/>
                  <a:t> water services 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8041487"/>
        <c:crosses val="autoZero"/>
        <c:crossBetween val="midCat"/>
      </c:valAx>
      <c:valAx>
        <c:axId val="1728041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dirty="0" err="1"/>
                  <a:t>Political</a:t>
                </a:r>
                <a:r>
                  <a:rPr lang="fr-FR" baseline="0" dirty="0"/>
                  <a:t> </a:t>
                </a:r>
                <a:r>
                  <a:rPr lang="fr-FR" baseline="0" dirty="0" err="1"/>
                  <a:t>stability</a:t>
                </a:r>
                <a:endParaRPr lang="fr-F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280405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Feuil1!$A$2:$C$17</cx:f>
        <cx:lvl ptCount="16">
          <cx:pt idx="0">Feuille 1</cx:pt>
          <cx:pt idx="1">Feuille 2</cx:pt>
          <cx:pt idx="2">Feuille 3</cx:pt>
          <cx:pt idx="3">Feuille 4</cx:pt>
          <cx:pt idx="4">Feuille 5</cx:pt>
          <cx:pt idx="5">Feuille 6</cx:pt>
          <cx:pt idx="6">Feuille 7</cx:pt>
          <cx:pt idx="7">Feuille 8</cx:pt>
          <cx:pt idx="8">Feuille 9</cx:pt>
          <cx:pt idx="9">Feuille 10</cx:pt>
          <cx:pt idx="10">Feuille 11</cx:pt>
          <cx:pt idx="11">Feuille 12</cx:pt>
          <cx:pt idx="12">Feuille 13</cx:pt>
          <cx:pt idx="13">Feuille 14</cx:pt>
          <cx:pt idx="14">Feuille 15</cx:pt>
          <cx:pt idx="15">Feuille 16</cx:pt>
        </cx:lvl>
        <cx:lvl ptCount="16">
          <cx:pt idx="0">Ressource 1</cx:pt>
          <cx:pt idx="1">Ressource 1</cx:pt>
          <cx:pt idx="2">Ressource 1</cx:pt>
          <cx:pt idx="3">Ressource 2</cx:pt>
          <cx:pt idx="4">Ressource 2</cx:pt>
          <cx:pt idx="5">Ressource 2</cx:pt>
          <cx:pt idx="6">Ressource 2</cx:pt>
          <cx:pt idx="7">Ressource 3</cx:pt>
          <cx:pt idx="8">Ressource 3</cx:pt>
          <cx:pt idx="9">Ressource 4</cx:pt>
          <cx:pt idx="10">Ressource 4</cx:pt>
          <cx:pt idx="11">Ressource 5</cx:pt>
          <cx:pt idx="12">Ressource 5</cx:pt>
          <cx:pt idx="13">Ressource 6</cx:pt>
          <cx:pt idx="14">Ressource 6</cx:pt>
          <cx:pt idx="15">Ressource 6</cx:pt>
        </cx:lvl>
        <cx:lvl ptCount="16">
          <cx:pt idx="0">Pays 1</cx:pt>
          <cx:pt idx="1">Pays 1</cx:pt>
          <cx:pt idx="2">Pays 1</cx:pt>
          <cx:pt idx="3">Pays 1</cx:pt>
          <cx:pt idx="4">Pays 1</cx:pt>
          <cx:pt idx="5">Pays 1</cx:pt>
          <cx:pt idx="6">Pays 1</cx:pt>
          <cx:pt idx="7">Pays 2</cx:pt>
          <cx:pt idx="8">Pays 2</cx:pt>
          <cx:pt idx="9">Pays 2</cx:pt>
          <cx:pt idx="10">Pays 2</cx:pt>
          <cx:pt idx="11">Pays 3</cx:pt>
          <cx:pt idx="12">Pays 3</cx:pt>
          <cx:pt idx="13">Pays 3</cx:pt>
          <cx:pt idx="14">Pays 3</cx:pt>
          <cx:pt idx="15">Pays 3</cx:pt>
        </cx:lvl>
      </cx:strDim>
      <cx:numDim type="size">
        <cx:f>Feuil1!$D$2:$D$17</cx:f>
        <cx:lvl ptCount="16" formatCode="Standard">
          <cx:pt idx="0">22</cx:pt>
          <cx:pt idx="1">12</cx:pt>
          <cx:pt idx="2">18</cx:pt>
          <cx:pt idx="3">87</cx:pt>
          <cx:pt idx="4">88</cx:pt>
          <cx:pt idx="5">17</cx:pt>
          <cx:pt idx="6">9</cx:pt>
          <cx:pt idx="7">25</cx:pt>
          <cx:pt idx="8">23</cx:pt>
          <cx:pt idx="9">24</cx:pt>
          <cx:pt idx="10">89</cx:pt>
          <cx:pt idx="11">16</cx:pt>
          <cx:pt idx="12">19</cx:pt>
          <cx:pt idx="13">86</cx:pt>
          <cx:pt idx="14">10</cx:pt>
          <cx:pt idx="15">11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fr-FR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Treemap</a:t>
            </a:r>
            <a:r>
              <a:rPr lang="fr-FR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 taux de mortalité en 2016</a:t>
            </a:r>
          </a:p>
        </cx:rich>
      </cx:tx>
    </cx:title>
    <cx:plotArea>
      <cx:plotAreaRegion>
        <cx:series layoutId="treemap" uniqueId="{9CF5BB6F-2CFE-45CC-9336-3684067A81F3}">
          <cx:tx>
            <cx:txData>
              <cx:f>Feuil1!$D$1</cx:f>
              <cx:v>Série 1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52221-2B3C-9B61-1BC7-4A3B33114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675BC5-3292-3449-BD2C-DC2516497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B30F53-5C95-7222-BA82-F572B3BE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FE3-23CD-4C2D-BD31-455D567864A2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316A86-6DF1-6A07-5EDC-7FDDC388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9C3E5F-3780-223D-DA8A-51D3321E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BDB5-8A76-4CCC-BBF6-C184F69E3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23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CEB46-2920-4C79-B7BE-E62DCACFB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3D7AA6D-0153-275D-99F5-64093C0BF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40A45E-24A5-C5E4-E732-03EBE5D9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FE3-23CD-4C2D-BD31-455D567864A2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316979-8B12-FACB-332F-81C8D7F8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BB3D7C-6E26-1985-B572-03549910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BDB5-8A76-4CCC-BBF6-C184F69E3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11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508F64-650B-45C2-2AF8-FA268F568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984C85-F409-4A23-C3FA-E77F2F28D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718501-B8A2-58EF-65DA-B51D034D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FE3-23CD-4C2D-BD31-455D567864A2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1D2C48-2595-104E-7E41-BD059DEA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052F1A-A885-7749-37EF-87A0AEE5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BDB5-8A76-4CCC-BBF6-C184F69E3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90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75762-577C-D5A7-0FFC-6BBB25C5A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00A38-C7F2-CD4D-1CF2-F36D6969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E95F99-347E-692F-E10B-BC933C63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FE3-23CD-4C2D-BD31-455D567864A2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3A5027-4743-947F-4583-27FBA89D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FBD0CB-704A-081A-59AD-00837796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BDB5-8A76-4CCC-BBF6-C184F69E3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20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8CD73-DD4A-AD5A-999B-19E1303B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3F6062-601D-30AD-E1FE-AEC5C2611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AFD1BC-1A08-2538-4978-7BC536E3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FE3-23CD-4C2D-BD31-455D567864A2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B604A5-0A57-6477-C8AD-F050F03E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4817E4-ED63-C758-4903-BD25E971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BDB5-8A76-4CCC-BBF6-C184F69E3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7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F465C1-6FAD-0BD9-5F79-F0C8E241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A84847-1BF5-94A6-1ED2-78A99A238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2C26B0-F86A-1369-0DD1-5BF430D37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DCF513-9311-9A7D-69C3-0827ABA2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FE3-23CD-4C2D-BD31-455D567864A2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A06E8E-E92D-7FFE-0833-555AC7F1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5A14DB-DF70-FEA7-AC3F-2E026428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BDB5-8A76-4CCC-BBF6-C184F69E3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74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7643A-8DBF-CA73-1855-95E65680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77641B-7524-FF3B-5AF8-AE8E4EC8D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B59509-5460-B4CC-46D2-699A6046D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47F83F-B8D2-3864-152D-C4EB5871B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2BBDB0-2128-5C8B-937E-F11A95794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31CC8D-137C-72CD-1867-2115CD7C1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FE3-23CD-4C2D-BD31-455D567864A2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3122EE-D82F-1C67-53A4-9E2C5094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31755E-3995-D3CE-8BF0-26EF8417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BDB5-8A76-4CCC-BBF6-C184F69E3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64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E6778-A8F4-8726-1BA7-1C2C21C8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2A69344-ACD7-783E-8F9C-05B3C858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FE3-23CD-4C2D-BD31-455D567864A2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A520AD-B4FE-D3B8-C228-7BA98B77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C02860-74E2-863D-AE44-C127D8EBC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BDB5-8A76-4CCC-BBF6-C184F69E3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62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E72FBA-DC87-0BC9-F620-395ADCFF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FE3-23CD-4C2D-BD31-455D567864A2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AF8A2E-5F8A-0033-647C-028830E5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46F2FA-252A-4D9B-6EE2-79CB93ED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BDB5-8A76-4CCC-BBF6-C184F69E3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01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FFC26-2F95-6646-4FAA-D1E8B65A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8B012-0D1E-8915-07F6-AE6965AD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B6C8B2-4F11-39A5-69EE-1BDAC25C4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988998-43EB-C3A1-57B6-2993B84C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FE3-23CD-4C2D-BD31-455D567864A2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7FE15A-99B1-C351-FD3A-60A09CAF7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6F6377-8795-964B-1B6E-73EE17D6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BDB5-8A76-4CCC-BBF6-C184F69E3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77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55511-6E31-77F7-878A-9087ADDD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F4A8F9-4C82-51F8-7666-447BA9543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82D112-167F-A6B2-B4E1-126880C40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3D61DB-DF89-A19E-5CBF-A56763CAA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0FE3-23CD-4C2D-BD31-455D567864A2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8A13C2-B351-3A13-0FCE-D1063D36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2E5A1D-5E6F-F1F7-98EB-693244B7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BDB5-8A76-4CCC-BBF6-C184F69E3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94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DEA1B2-4218-191E-332D-298930184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C59E8A-8D11-C27E-1948-6DE805443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7A1CB8-9C33-64B7-7CFC-36DE22C4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0FE3-23CD-4C2D-BD31-455D567864A2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480589-50D9-7053-0B09-5672FBE34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EB70C1-C62E-625A-9F19-89AB281F5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BDB5-8A76-4CCC-BBF6-C184F69E3775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3BECFE5-434B-2A35-D6F8-0280C6A05B8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49913" y="66725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311705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microsoft.com/office/2014/relationships/chartEx" Target="../charts/chartEx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D7289E2-CB6F-3FB0-371F-CB85EA01C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4" y="0"/>
            <a:ext cx="10291292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AD7A2E4-3437-D5E9-9971-D8E16D9F6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5" y="98163"/>
            <a:ext cx="1716646" cy="10876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7483D6-FECC-1438-54BE-5F6536137145}"/>
              </a:ext>
            </a:extLst>
          </p:cNvPr>
          <p:cNvSpPr/>
          <p:nvPr/>
        </p:nvSpPr>
        <p:spPr>
          <a:xfrm>
            <a:off x="2867025" y="876300"/>
            <a:ext cx="1924050" cy="838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EB5BE7-2DFC-79E2-3901-81A58AF1E7E9}"/>
              </a:ext>
            </a:extLst>
          </p:cNvPr>
          <p:cNvSpPr/>
          <p:nvPr/>
        </p:nvSpPr>
        <p:spPr>
          <a:xfrm>
            <a:off x="5030273" y="876300"/>
            <a:ext cx="192405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Vue mondiale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D806E-F732-7F06-D5F2-0C5D6D98123A}"/>
              </a:ext>
            </a:extLst>
          </p:cNvPr>
          <p:cNvSpPr/>
          <p:nvPr/>
        </p:nvSpPr>
        <p:spPr>
          <a:xfrm>
            <a:off x="7086600" y="876300"/>
            <a:ext cx="192405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Vue continentale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5CD5CB-D5E6-775A-21B6-32F700397D2D}"/>
              </a:ext>
            </a:extLst>
          </p:cNvPr>
          <p:cNvSpPr/>
          <p:nvPr/>
        </p:nvSpPr>
        <p:spPr>
          <a:xfrm>
            <a:off x="9142927" y="876300"/>
            <a:ext cx="192405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Vue nationale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0E3820-DDA2-147D-6144-A7023316F09C}"/>
              </a:ext>
            </a:extLst>
          </p:cNvPr>
          <p:cNvSpPr/>
          <p:nvPr/>
        </p:nvSpPr>
        <p:spPr>
          <a:xfrm>
            <a:off x="3057525" y="323850"/>
            <a:ext cx="1419225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7E148-7C41-0E12-FDC3-E66F8E717CAC}"/>
              </a:ext>
            </a:extLst>
          </p:cNvPr>
          <p:cNvSpPr/>
          <p:nvPr/>
        </p:nvSpPr>
        <p:spPr>
          <a:xfrm>
            <a:off x="5018602" y="176212"/>
            <a:ext cx="4124325" cy="42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Etude de l’eau dans le monde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D0E949-EEF7-D252-549D-8B006929C040}"/>
              </a:ext>
            </a:extLst>
          </p:cNvPr>
          <p:cNvSpPr/>
          <p:nvPr/>
        </p:nvSpPr>
        <p:spPr>
          <a:xfrm>
            <a:off x="2867025" y="1952625"/>
            <a:ext cx="8199952" cy="4729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  <a:p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 </a:t>
            </a:r>
          </a:p>
          <a:p>
            <a:endParaRPr lang="fr-FR" dirty="0">
              <a:solidFill>
                <a:srgbClr val="271A38"/>
              </a:solidFill>
              <a:latin typeface="Inter"/>
            </a:endParaRPr>
          </a:p>
          <a:p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l’ONG DWFA (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Drinking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 Water For All) ; elle a pour ambition de donner accès à l’eau potable à tout le </a:t>
            </a:r>
            <a:r>
              <a:rPr lang="fr-FR" b="0" i="0" dirty="0" err="1">
                <a:solidFill>
                  <a:srgbClr val="271A38"/>
                </a:solidFill>
                <a:effectLst/>
                <a:latin typeface="Inter"/>
              </a:rPr>
              <a:t>monde.</a:t>
            </a:r>
            <a:r>
              <a:rPr lang="fr-FR" dirty="0" err="1"/>
              <a:t>e</a:t>
            </a:r>
            <a:endParaRPr lang="fr-FR" dirty="0"/>
          </a:p>
          <a:p>
            <a:pPr algn="l"/>
            <a:endParaRPr lang="fr-FR" dirty="0">
              <a:solidFill>
                <a:srgbClr val="271A38"/>
              </a:solidFill>
              <a:latin typeface="Inter"/>
            </a:endParaRPr>
          </a:p>
          <a:p>
            <a:pPr algn="l"/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DWFA présente 3 domaines d’expertises :</a:t>
            </a:r>
          </a:p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Création de services d’accès à l’eau potable ;</a:t>
            </a:r>
          </a:p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Modernisation de services d’accès à l’eau déjà existants ;</a:t>
            </a:r>
          </a:p>
          <a:p>
            <a:pPr algn="l">
              <a:buFont typeface="+mj-lt"/>
              <a:buAutoNum type="arabicPeriod"/>
            </a:pP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Consulting auprès d’administrations/gouvernements à propos des politiques d’accès à l’eau.</a:t>
            </a:r>
          </a:p>
          <a:p>
            <a:pPr algn="l"/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ctr"/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 L’objectif est de réaliser un tableau de bord avec une vue globale de l’accès à l’eau dans le monde pour pouvoir cibler le pays et le domaine d’expertise souhaité. 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468D0D-2AEE-5FF7-7EC3-8A1791950CAE}"/>
              </a:ext>
            </a:extLst>
          </p:cNvPr>
          <p:cNvSpPr/>
          <p:nvPr/>
        </p:nvSpPr>
        <p:spPr>
          <a:xfrm>
            <a:off x="1028700" y="2819400"/>
            <a:ext cx="1562100" cy="1219200"/>
          </a:xfrm>
          <a:prstGeom prst="rect">
            <a:avLst/>
          </a:prstGeom>
          <a:solidFill>
            <a:srgbClr val="192F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DF16206-01ED-13DD-65CB-23DA4B9CF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029" y="1971680"/>
            <a:ext cx="1607442" cy="12382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2D428BA-0B8D-19C4-5CFC-3C5A73F70A00}"/>
              </a:ext>
            </a:extLst>
          </p:cNvPr>
          <p:cNvSpPr/>
          <p:nvPr/>
        </p:nvSpPr>
        <p:spPr>
          <a:xfrm>
            <a:off x="11199253" y="876300"/>
            <a:ext cx="1326121" cy="8233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309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59C58FA-A3BA-9409-F491-9875B00B88B2}"/>
              </a:ext>
            </a:extLst>
          </p:cNvPr>
          <p:cNvSpPr/>
          <p:nvPr/>
        </p:nvSpPr>
        <p:spPr>
          <a:xfrm>
            <a:off x="6013964" y="5026165"/>
            <a:ext cx="2057400" cy="1200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7289E2-CB6F-3FB0-371F-CB85EA01C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0"/>
            <a:ext cx="10291292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AD7A2E4-3437-D5E9-9971-D8E16D9F6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15" y="60992"/>
            <a:ext cx="1716646" cy="10876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7483D6-FECC-1438-54BE-5F6536137145}"/>
              </a:ext>
            </a:extLst>
          </p:cNvPr>
          <p:cNvSpPr/>
          <p:nvPr/>
        </p:nvSpPr>
        <p:spPr>
          <a:xfrm>
            <a:off x="2867025" y="876300"/>
            <a:ext cx="192405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EB5BE7-2DFC-79E2-3901-81A58AF1E7E9}"/>
              </a:ext>
            </a:extLst>
          </p:cNvPr>
          <p:cNvSpPr/>
          <p:nvPr/>
        </p:nvSpPr>
        <p:spPr>
          <a:xfrm>
            <a:off x="5030273" y="876300"/>
            <a:ext cx="1924050" cy="838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Vue mondiale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D806E-F732-7F06-D5F2-0C5D6D98123A}"/>
              </a:ext>
            </a:extLst>
          </p:cNvPr>
          <p:cNvSpPr/>
          <p:nvPr/>
        </p:nvSpPr>
        <p:spPr>
          <a:xfrm>
            <a:off x="7086600" y="876300"/>
            <a:ext cx="192405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Vue continentale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5CD5CB-D5E6-775A-21B6-32F700397D2D}"/>
              </a:ext>
            </a:extLst>
          </p:cNvPr>
          <p:cNvSpPr/>
          <p:nvPr/>
        </p:nvSpPr>
        <p:spPr>
          <a:xfrm>
            <a:off x="9142927" y="876300"/>
            <a:ext cx="192405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Vue nationale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0E3820-DDA2-147D-6144-A7023316F09C}"/>
              </a:ext>
            </a:extLst>
          </p:cNvPr>
          <p:cNvSpPr/>
          <p:nvPr/>
        </p:nvSpPr>
        <p:spPr>
          <a:xfrm>
            <a:off x="3057525" y="323850"/>
            <a:ext cx="1419225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7E148-7C41-0E12-FDC3-E66F8E717CAC}"/>
              </a:ext>
            </a:extLst>
          </p:cNvPr>
          <p:cNvSpPr/>
          <p:nvPr/>
        </p:nvSpPr>
        <p:spPr>
          <a:xfrm>
            <a:off x="5018602" y="176212"/>
            <a:ext cx="4124325" cy="42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Etude de l’eau dans le monde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468D0D-2AEE-5FF7-7EC3-8A1791950CAE}"/>
              </a:ext>
            </a:extLst>
          </p:cNvPr>
          <p:cNvSpPr/>
          <p:nvPr/>
        </p:nvSpPr>
        <p:spPr>
          <a:xfrm>
            <a:off x="1028700" y="2819400"/>
            <a:ext cx="1562100" cy="1219200"/>
          </a:xfrm>
          <a:prstGeom prst="rect">
            <a:avLst/>
          </a:prstGeom>
          <a:solidFill>
            <a:srgbClr val="192F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3109-FCFE-16A2-DDE5-A7BCD7101CAF}"/>
              </a:ext>
            </a:extLst>
          </p:cNvPr>
          <p:cNvSpPr/>
          <p:nvPr/>
        </p:nvSpPr>
        <p:spPr>
          <a:xfrm>
            <a:off x="4628257" y="2219325"/>
            <a:ext cx="2057400" cy="198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Graphique 5">
                <a:extLst>
                  <a:ext uri="{FF2B5EF4-FFF2-40B4-BE49-F238E27FC236}">
                    <a16:creationId xmlns:a16="http://schemas.microsoft.com/office/drawing/2014/main" id="{A235B917-3952-4432-3B65-C460C7F7A5F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89874962"/>
                  </p:ext>
                </p:extLst>
              </p:nvPr>
            </p:nvGraphicFramePr>
            <p:xfrm>
              <a:off x="7042664" y="1847850"/>
              <a:ext cx="3920611" cy="21907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Graphique 5">
                <a:extLst>
                  <a:ext uri="{FF2B5EF4-FFF2-40B4-BE49-F238E27FC236}">
                    <a16:creationId xmlns:a16="http://schemas.microsoft.com/office/drawing/2014/main" id="{A235B917-3952-4432-3B65-C460C7F7A5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2664" y="1847850"/>
                <a:ext cx="3920611" cy="219075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DF41688-C079-3890-D159-8C84B7E0D782}"/>
              </a:ext>
            </a:extLst>
          </p:cNvPr>
          <p:cNvSpPr/>
          <p:nvPr/>
        </p:nvSpPr>
        <p:spPr>
          <a:xfrm>
            <a:off x="8048625" y="4638675"/>
            <a:ext cx="2476500" cy="90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Etiquette Taux de mortalité moyen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9D16B2-D7AA-82DB-C92A-4A4796183DB7}"/>
              </a:ext>
            </a:extLst>
          </p:cNvPr>
          <p:cNvSpPr/>
          <p:nvPr/>
        </p:nvSpPr>
        <p:spPr>
          <a:xfrm>
            <a:off x="3401499" y="2019300"/>
            <a:ext cx="2590799" cy="201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D390565-9C3F-95F8-C359-369ADA2E3578}"/>
              </a:ext>
            </a:extLst>
          </p:cNvPr>
          <p:cNvSpPr/>
          <p:nvPr/>
        </p:nvSpPr>
        <p:spPr>
          <a:xfrm>
            <a:off x="5972175" y="5081586"/>
            <a:ext cx="2057400" cy="709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4" name="Graphique 23">
            <a:extLst>
              <a:ext uri="{FF2B5EF4-FFF2-40B4-BE49-F238E27FC236}">
                <a16:creationId xmlns:a16="http://schemas.microsoft.com/office/drawing/2014/main" id="{C36FC475-0774-839D-7862-5EC8BB59E0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067629"/>
              </p:ext>
            </p:extLst>
          </p:nvPr>
        </p:nvGraphicFramePr>
        <p:xfrm>
          <a:off x="2985617" y="4175342"/>
          <a:ext cx="2630911" cy="2430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1" name="ZoneTexte 30">
            <a:extLst>
              <a:ext uri="{FF2B5EF4-FFF2-40B4-BE49-F238E27FC236}">
                <a16:creationId xmlns:a16="http://schemas.microsoft.com/office/drawing/2014/main" id="{B988B400-207B-E877-6779-D8D99B589E7E}"/>
              </a:ext>
            </a:extLst>
          </p:cNvPr>
          <p:cNvSpPr txBox="1"/>
          <p:nvPr/>
        </p:nvSpPr>
        <p:spPr>
          <a:xfrm>
            <a:off x="6515099" y="4533900"/>
            <a:ext cx="14287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Filtre Granularité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err="1"/>
              <a:t>Female</a:t>
            </a:r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/>
              <a:t>Male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/>
              <a:t>Rural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/>
              <a:t>Total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/>
              <a:t>Urban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CB72B6-5823-AE50-DE6E-AA0F241DCE61}"/>
              </a:ext>
            </a:extLst>
          </p:cNvPr>
          <p:cNvSpPr/>
          <p:nvPr/>
        </p:nvSpPr>
        <p:spPr>
          <a:xfrm>
            <a:off x="3444750" y="2200035"/>
            <a:ext cx="2590799" cy="201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CA7AB92-8E92-F6AC-E2B6-73766DC0C40D}"/>
              </a:ext>
            </a:extLst>
          </p:cNvPr>
          <p:cNvSpPr txBox="1"/>
          <p:nvPr/>
        </p:nvSpPr>
        <p:spPr>
          <a:xfrm>
            <a:off x="5702253" y="2695336"/>
            <a:ext cx="14287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Filtre Région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err="1"/>
              <a:t>Africa</a:t>
            </a:r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err="1"/>
              <a:t>Americas</a:t>
            </a:r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err="1"/>
              <a:t>Eastern</a:t>
            </a:r>
            <a:r>
              <a:rPr lang="fr-FR" sz="1400" dirty="0"/>
              <a:t> </a:t>
            </a:r>
            <a:r>
              <a:rPr lang="fr-FR" sz="1400" dirty="0" err="1"/>
              <a:t>Mediterranean</a:t>
            </a:r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/>
              <a:t>Europe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BD941DAD-12E3-8EE4-B7C8-BF96C8C6C0F6}"/>
              </a:ext>
            </a:extLst>
          </p:cNvPr>
          <p:cNvCxnSpPr/>
          <p:nvPr/>
        </p:nvCxnSpPr>
        <p:spPr>
          <a:xfrm>
            <a:off x="5810250" y="2533650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66C85E8D-2EC7-1D82-65AB-97BCFBC22D60}"/>
              </a:ext>
            </a:extLst>
          </p:cNvPr>
          <p:cNvSpPr/>
          <p:nvPr/>
        </p:nvSpPr>
        <p:spPr>
          <a:xfrm>
            <a:off x="5514975" y="2418042"/>
            <a:ext cx="304800" cy="2772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51F6EBC-5340-C6F0-D53D-952B7831E246}"/>
              </a:ext>
            </a:extLst>
          </p:cNvPr>
          <p:cNvSpPr/>
          <p:nvPr/>
        </p:nvSpPr>
        <p:spPr>
          <a:xfrm>
            <a:off x="6749400" y="2385715"/>
            <a:ext cx="304800" cy="2772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AFA2A3D-0FEC-3972-B51A-21E6E2B771EE}"/>
              </a:ext>
            </a:extLst>
          </p:cNvPr>
          <p:cNvSpPr txBox="1"/>
          <p:nvPr/>
        </p:nvSpPr>
        <p:spPr>
          <a:xfrm>
            <a:off x="5379425" y="2082583"/>
            <a:ext cx="23886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Filtre stabilité politique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B6FDF2-FBFF-3F62-421B-D98F2705D4EE}"/>
              </a:ext>
            </a:extLst>
          </p:cNvPr>
          <p:cNvSpPr/>
          <p:nvPr/>
        </p:nvSpPr>
        <p:spPr>
          <a:xfrm>
            <a:off x="5514975" y="1752599"/>
            <a:ext cx="1616029" cy="2857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Filtre année  V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8066D6A9-6F60-5321-901F-25311045B9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99" y="2543227"/>
            <a:ext cx="2389515" cy="1461149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E3477314-25DB-036D-75B0-2DAEBFD425F2}"/>
              </a:ext>
            </a:extLst>
          </p:cNvPr>
          <p:cNvSpPr txBox="1"/>
          <p:nvPr/>
        </p:nvSpPr>
        <p:spPr>
          <a:xfrm>
            <a:off x="2866752" y="2396733"/>
            <a:ext cx="2872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Carte taux d’accès à l’eau par pays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AB1354-0D1A-B484-235B-282EB4198D58}"/>
              </a:ext>
            </a:extLst>
          </p:cNvPr>
          <p:cNvSpPr/>
          <p:nvPr/>
        </p:nvSpPr>
        <p:spPr>
          <a:xfrm>
            <a:off x="11199253" y="876300"/>
            <a:ext cx="1326121" cy="8233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8562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D7289E2-CB6F-3FB0-371F-CB85EA01C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4" y="0"/>
            <a:ext cx="10291292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AD7A2E4-3437-D5E9-9971-D8E16D9F6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5" y="98163"/>
            <a:ext cx="1716646" cy="10876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7483D6-FECC-1438-54BE-5F6536137145}"/>
              </a:ext>
            </a:extLst>
          </p:cNvPr>
          <p:cNvSpPr/>
          <p:nvPr/>
        </p:nvSpPr>
        <p:spPr>
          <a:xfrm>
            <a:off x="2867025" y="876300"/>
            <a:ext cx="192405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EB5BE7-2DFC-79E2-3901-81A58AF1E7E9}"/>
              </a:ext>
            </a:extLst>
          </p:cNvPr>
          <p:cNvSpPr/>
          <p:nvPr/>
        </p:nvSpPr>
        <p:spPr>
          <a:xfrm>
            <a:off x="5030273" y="876300"/>
            <a:ext cx="192405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Vue mondiale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D806E-F732-7F06-D5F2-0C5D6D98123A}"/>
              </a:ext>
            </a:extLst>
          </p:cNvPr>
          <p:cNvSpPr/>
          <p:nvPr/>
        </p:nvSpPr>
        <p:spPr>
          <a:xfrm>
            <a:off x="7086600" y="876300"/>
            <a:ext cx="1924050" cy="838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Vue continentale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5CD5CB-D5E6-775A-21B6-32F700397D2D}"/>
              </a:ext>
            </a:extLst>
          </p:cNvPr>
          <p:cNvSpPr/>
          <p:nvPr/>
        </p:nvSpPr>
        <p:spPr>
          <a:xfrm>
            <a:off x="9142927" y="876300"/>
            <a:ext cx="192405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Vue nationale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0E3820-DDA2-147D-6144-A7023316F09C}"/>
              </a:ext>
            </a:extLst>
          </p:cNvPr>
          <p:cNvSpPr/>
          <p:nvPr/>
        </p:nvSpPr>
        <p:spPr>
          <a:xfrm>
            <a:off x="3057525" y="323850"/>
            <a:ext cx="1419225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7E148-7C41-0E12-FDC3-E66F8E717CAC}"/>
              </a:ext>
            </a:extLst>
          </p:cNvPr>
          <p:cNvSpPr/>
          <p:nvPr/>
        </p:nvSpPr>
        <p:spPr>
          <a:xfrm>
            <a:off x="5018602" y="176212"/>
            <a:ext cx="4124325" cy="42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Etude de l’eau dans le monde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468D0D-2AEE-5FF7-7EC3-8A1791950CAE}"/>
              </a:ext>
            </a:extLst>
          </p:cNvPr>
          <p:cNvSpPr/>
          <p:nvPr/>
        </p:nvSpPr>
        <p:spPr>
          <a:xfrm>
            <a:off x="1028700" y="2819400"/>
            <a:ext cx="1562100" cy="1219200"/>
          </a:xfrm>
          <a:prstGeom prst="rect">
            <a:avLst/>
          </a:prstGeom>
          <a:solidFill>
            <a:srgbClr val="192F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3109-FCFE-16A2-DDE5-A7BCD7101CAF}"/>
              </a:ext>
            </a:extLst>
          </p:cNvPr>
          <p:cNvSpPr/>
          <p:nvPr/>
        </p:nvSpPr>
        <p:spPr>
          <a:xfrm>
            <a:off x="4628257" y="2219325"/>
            <a:ext cx="2057400" cy="198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95C87C7-4785-2E59-569F-609A62E4A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69" y="2418042"/>
            <a:ext cx="2389515" cy="146114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3C893BC-40D9-8C8C-EC65-B2770E2BC910}"/>
              </a:ext>
            </a:extLst>
          </p:cNvPr>
          <p:cNvSpPr txBox="1"/>
          <p:nvPr/>
        </p:nvSpPr>
        <p:spPr>
          <a:xfrm>
            <a:off x="7791177" y="2264153"/>
            <a:ext cx="2872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Carte stabilité politique par pays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ECB494-4522-5B4D-EC14-1B85C8055D14}"/>
              </a:ext>
            </a:extLst>
          </p:cNvPr>
          <p:cNvSpPr/>
          <p:nvPr/>
        </p:nvSpPr>
        <p:spPr>
          <a:xfrm>
            <a:off x="5656957" y="4547568"/>
            <a:ext cx="2590799" cy="201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9" name="Graphique 18">
            <a:extLst>
              <a:ext uri="{FF2B5EF4-FFF2-40B4-BE49-F238E27FC236}">
                <a16:creationId xmlns:a16="http://schemas.microsoft.com/office/drawing/2014/main" id="{38B71409-BD19-F842-FF51-733AD9C367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645748"/>
              </p:ext>
            </p:extLst>
          </p:nvPr>
        </p:nvGraphicFramePr>
        <p:xfrm>
          <a:off x="7538787" y="4247402"/>
          <a:ext cx="3208277" cy="23194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2" name="Arc plein 21">
            <a:extLst>
              <a:ext uri="{FF2B5EF4-FFF2-40B4-BE49-F238E27FC236}">
                <a16:creationId xmlns:a16="http://schemas.microsoft.com/office/drawing/2014/main" id="{FF9DAED2-8948-787E-62FA-BEE474D54DA9}"/>
              </a:ext>
            </a:extLst>
          </p:cNvPr>
          <p:cNvSpPr/>
          <p:nvPr/>
        </p:nvSpPr>
        <p:spPr>
          <a:xfrm>
            <a:off x="5328791" y="5539279"/>
            <a:ext cx="1534418" cy="1571134"/>
          </a:xfrm>
          <a:prstGeom prst="blockArc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113E0A0-8040-F01B-BFE8-AF1B33927F6A}"/>
              </a:ext>
            </a:extLst>
          </p:cNvPr>
          <p:cNvSpPr txBox="1"/>
          <p:nvPr/>
        </p:nvSpPr>
        <p:spPr>
          <a:xfrm>
            <a:off x="4800601" y="5231502"/>
            <a:ext cx="2590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Moyenne de la stabilité politique 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47204BA-73A7-E84B-99EE-6C03ADD09ED6}"/>
              </a:ext>
            </a:extLst>
          </p:cNvPr>
          <p:cNvCxnSpPr/>
          <p:nvPr/>
        </p:nvCxnSpPr>
        <p:spPr>
          <a:xfrm>
            <a:off x="3209925" y="6315075"/>
            <a:ext cx="1047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llipse 25">
            <a:extLst>
              <a:ext uri="{FF2B5EF4-FFF2-40B4-BE49-F238E27FC236}">
                <a16:creationId xmlns:a16="http://schemas.microsoft.com/office/drawing/2014/main" id="{BDC27002-6E29-8421-CCD3-4FDEA09B1927}"/>
              </a:ext>
            </a:extLst>
          </p:cNvPr>
          <p:cNvSpPr/>
          <p:nvPr/>
        </p:nvSpPr>
        <p:spPr>
          <a:xfrm>
            <a:off x="4248150" y="6162675"/>
            <a:ext cx="295275" cy="276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F8D9CDB-4A73-0E28-F4AC-8C640533C35F}"/>
              </a:ext>
            </a:extLst>
          </p:cNvPr>
          <p:cNvSpPr/>
          <p:nvPr/>
        </p:nvSpPr>
        <p:spPr>
          <a:xfrm>
            <a:off x="2971800" y="6186733"/>
            <a:ext cx="295275" cy="2762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8CD2BBE-373F-C961-B527-7C1E1DC16CAB}"/>
              </a:ext>
            </a:extLst>
          </p:cNvPr>
          <p:cNvSpPr txBox="1"/>
          <p:nvPr/>
        </p:nvSpPr>
        <p:spPr>
          <a:xfrm>
            <a:off x="3212083" y="5854898"/>
            <a:ext cx="17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Filtre année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8490AF-2576-2D27-EB5F-D80C816D8056}"/>
              </a:ext>
            </a:extLst>
          </p:cNvPr>
          <p:cNvSpPr/>
          <p:nvPr/>
        </p:nvSpPr>
        <p:spPr>
          <a:xfrm>
            <a:off x="2867025" y="4547568"/>
            <a:ext cx="1085850" cy="519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Americas</a:t>
            </a:r>
            <a:endParaRPr lang="fr-F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728315-B9C5-2B33-0609-C64F9C9712BD}"/>
              </a:ext>
            </a:extLst>
          </p:cNvPr>
          <p:cNvSpPr/>
          <p:nvPr/>
        </p:nvSpPr>
        <p:spPr>
          <a:xfrm>
            <a:off x="2877108" y="5159573"/>
            <a:ext cx="1085850" cy="519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Africa</a:t>
            </a:r>
            <a:endParaRPr lang="fr-FR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DE0CB6-C198-98AF-C93A-429314B0205F}"/>
              </a:ext>
            </a:extLst>
          </p:cNvPr>
          <p:cNvSpPr/>
          <p:nvPr/>
        </p:nvSpPr>
        <p:spPr>
          <a:xfrm>
            <a:off x="4029458" y="4547568"/>
            <a:ext cx="1085850" cy="519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Europe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C283EC9-0D04-8459-2636-861CC1EE173A}"/>
              </a:ext>
            </a:extLst>
          </p:cNvPr>
          <p:cNvSpPr txBox="1"/>
          <p:nvPr/>
        </p:nvSpPr>
        <p:spPr>
          <a:xfrm>
            <a:off x="3495229" y="4228400"/>
            <a:ext cx="17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Filtre Région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1B876E-3B36-CAC3-BD7B-A4383DEEF990}"/>
              </a:ext>
            </a:extLst>
          </p:cNvPr>
          <p:cNvSpPr/>
          <p:nvPr/>
        </p:nvSpPr>
        <p:spPr>
          <a:xfrm>
            <a:off x="3505201" y="2014666"/>
            <a:ext cx="2590799" cy="201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8" name="Graphique 37">
            <a:extLst>
              <a:ext uri="{FF2B5EF4-FFF2-40B4-BE49-F238E27FC236}">
                <a16:creationId xmlns:a16="http://schemas.microsoft.com/office/drawing/2014/main" id="{B939A64F-2E6B-F646-E2CD-02370A6748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908512"/>
              </p:ext>
            </p:extLst>
          </p:nvPr>
        </p:nvGraphicFramePr>
        <p:xfrm>
          <a:off x="2971800" y="1856635"/>
          <a:ext cx="3647776" cy="2434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A3AAB3E-6ED0-D2D2-5D59-4B2C17C774D1}"/>
              </a:ext>
            </a:extLst>
          </p:cNvPr>
          <p:cNvSpPr/>
          <p:nvPr/>
        </p:nvSpPr>
        <p:spPr>
          <a:xfrm>
            <a:off x="11199253" y="876300"/>
            <a:ext cx="1326121" cy="8233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1284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D7289E2-CB6F-3FB0-371F-CB85EA01C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87" y="0"/>
            <a:ext cx="10291292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AD7A2E4-3437-D5E9-9971-D8E16D9F6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86" y="60992"/>
            <a:ext cx="1730707" cy="10965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F7483D6-FECC-1438-54BE-5F6536137145}"/>
              </a:ext>
            </a:extLst>
          </p:cNvPr>
          <p:cNvSpPr/>
          <p:nvPr/>
        </p:nvSpPr>
        <p:spPr>
          <a:xfrm>
            <a:off x="2867025" y="876300"/>
            <a:ext cx="192405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EB5BE7-2DFC-79E2-3901-81A58AF1E7E9}"/>
              </a:ext>
            </a:extLst>
          </p:cNvPr>
          <p:cNvSpPr/>
          <p:nvPr/>
        </p:nvSpPr>
        <p:spPr>
          <a:xfrm>
            <a:off x="5030273" y="876300"/>
            <a:ext cx="192405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Vue mondiale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D806E-F732-7F06-D5F2-0C5D6D98123A}"/>
              </a:ext>
            </a:extLst>
          </p:cNvPr>
          <p:cNvSpPr/>
          <p:nvPr/>
        </p:nvSpPr>
        <p:spPr>
          <a:xfrm>
            <a:off x="7086600" y="876300"/>
            <a:ext cx="1924050" cy="8382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Vue continentale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5CD5CB-D5E6-775A-21B6-32F700397D2D}"/>
              </a:ext>
            </a:extLst>
          </p:cNvPr>
          <p:cNvSpPr/>
          <p:nvPr/>
        </p:nvSpPr>
        <p:spPr>
          <a:xfrm>
            <a:off x="9142927" y="876300"/>
            <a:ext cx="1924050" cy="838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Vue nationale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0E3820-DDA2-147D-6144-A7023316F09C}"/>
              </a:ext>
            </a:extLst>
          </p:cNvPr>
          <p:cNvSpPr/>
          <p:nvPr/>
        </p:nvSpPr>
        <p:spPr>
          <a:xfrm>
            <a:off x="3057525" y="323850"/>
            <a:ext cx="1419225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7E148-7C41-0E12-FDC3-E66F8E717CAC}"/>
              </a:ext>
            </a:extLst>
          </p:cNvPr>
          <p:cNvSpPr/>
          <p:nvPr/>
        </p:nvSpPr>
        <p:spPr>
          <a:xfrm>
            <a:off x="5018602" y="176212"/>
            <a:ext cx="4124325" cy="42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Etude de l’eau dans le monde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468D0D-2AEE-5FF7-7EC3-8A1791950CAE}"/>
              </a:ext>
            </a:extLst>
          </p:cNvPr>
          <p:cNvSpPr/>
          <p:nvPr/>
        </p:nvSpPr>
        <p:spPr>
          <a:xfrm>
            <a:off x="1028700" y="2819400"/>
            <a:ext cx="1562100" cy="1219200"/>
          </a:xfrm>
          <a:prstGeom prst="rect">
            <a:avLst/>
          </a:prstGeom>
          <a:solidFill>
            <a:srgbClr val="192F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3109-FCFE-16A2-DDE5-A7BCD7101CAF}"/>
              </a:ext>
            </a:extLst>
          </p:cNvPr>
          <p:cNvSpPr/>
          <p:nvPr/>
        </p:nvSpPr>
        <p:spPr>
          <a:xfrm>
            <a:off x="4628257" y="2219325"/>
            <a:ext cx="2057400" cy="198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2EC60-5D23-3AC7-6CF0-28E70619BB8C}"/>
              </a:ext>
            </a:extLst>
          </p:cNvPr>
          <p:cNvSpPr/>
          <p:nvPr/>
        </p:nvSpPr>
        <p:spPr>
          <a:xfrm>
            <a:off x="3677904" y="2019300"/>
            <a:ext cx="2590799" cy="201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A7100461-7D61-DBA8-EC98-F608A8674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9950254"/>
              </p:ext>
            </p:extLst>
          </p:nvPr>
        </p:nvGraphicFramePr>
        <p:xfrm>
          <a:off x="2932807" y="1985963"/>
          <a:ext cx="3985518" cy="2259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A08D2448-8DAC-FF68-C3D3-09280EFFA302}"/>
              </a:ext>
            </a:extLst>
          </p:cNvPr>
          <p:cNvSpPr/>
          <p:nvPr/>
        </p:nvSpPr>
        <p:spPr>
          <a:xfrm>
            <a:off x="7784586" y="2019300"/>
            <a:ext cx="2590799" cy="201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4EAB4B-A33C-AA90-1244-FDF8FDCD6948}"/>
              </a:ext>
            </a:extLst>
          </p:cNvPr>
          <p:cNvSpPr/>
          <p:nvPr/>
        </p:nvSpPr>
        <p:spPr>
          <a:xfrm>
            <a:off x="5656957" y="4547568"/>
            <a:ext cx="2590799" cy="201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6CF8272-BF87-9520-B4A2-8883D2DE793A}"/>
              </a:ext>
            </a:extLst>
          </p:cNvPr>
          <p:cNvSpPr txBox="1"/>
          <p:nvPr/>
        </p:nvSpPr>
        <p:spPr>
          <a:xfrm>
            <a:off x="9379764" y="2026151"/>
            <a:ext cx="1428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Filtre Pays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err="1"/>
              <a:t>Albania</a:t>
            </a:r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/>
              <a:t>Angola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err="1"/>
              <a:t>Andorra</a:t>
            </a:r>
            <a:endParaRPr lang="fr-FR" sz="1400" dirty="0"/>
          </a:p>
        </p:txBody>
      </p:sp>
      <p:graphicFrame>
        <p:nvGraphicFramePr>
          <p:cNvPr id="27" name="Graphique 26">
            <a:extLst>
              <a:ext uri="{FF2B5EF4-FFF2-40B4-BE49-F238E27FC236}">
                <a16:creationId xmlns:a16="http://schemas.microsoft.com/office/drawing/2014/main" id="{CB1F3E54-AEBF-E1A0-6371-89F5F32BFC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3129874"/>
              </p:ext>
            </p:extLst>
          </p:nvPr>
        </p:nvGraphicFramePr>
        <p:xfrm>
          <a:off x="6982865" y="3399354"/>
          <a:ext cx="4483100" cy="3158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" name="Graphique 29">
            <a:extLst>
              <a:ext uri="{FF2B5EF4-FFF2-40B4-BE49-F238E27FC236}">
                <a16:creationId xmlns:a16="http://schemas.microsoft.com/office/drawing/2014/main" id="{9BAFFA82-CF27-4102-9FB3-05C130564E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0742681"/>
              </p:ext>
            </p:extLst>
          </p:nvPr>
        </p:nvGraphicFramePr>
        <p:xfrm>
          <a:off x="2779600" y="4238625"/>
          <a:ext cx="4022949" cy="2188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7A841DA-5896-EA63-D565-5291342EF13E}"/>
              </a:ext>
            </a:extLst>
          </p:cNvPr>
          <p:cNvSpPr txBox="1"/>
          <p:nvPr/>
        </p:nvSpPr>
        <p:spPr>
          <a:xfrm>
            <a:off x="3213231" y="6280430"/>
            <a:ext cx="2353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2000  2005  2010  2015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4E4628-7D74-A8FC-FA53-1CA6656754AA}"/>
              </a:ext>
            </a:extLst>
          </p:cNvPr>
          <p:cNvSpPr/>
          <p:nvPr/>
        </p:nvSpPr>
        <p:spPr>
          <a:xfrm>
            <a:off x="11199253" y="876300"/>
            <a:ext cx="1326121" cy="8233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9472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D7289E2-CB6F-3FB0-371F-CB85EA01C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4" y="0"/>
            <a:ext cx="10291292" cy="6858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AD7A2E4-3437-D5E9-9971-D8E16D9F6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5" y="98163"/>
            <a:ext cx="1716646" cy="10876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0E3820-DDA2-147D-6144-A7023316F09C}"/>
              </a:ext>
            </a:extLst>
          </p:cNvPr>
          <p:cNvSpPr/>
          <p:nvPr/>
        </p:nvSpPr>
        <p:spPr>
          <a:xfrm>
            <a:off x="3057525" y="323850"/>
            <a:ext cx="1419225" cy="133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7E148-7C41-0E12-FDC3-E66F8E717CAC}"/>
              </a:ext>
            </a:extLst>
          </p:cNvPr>
          <p:cNvSpPr/>
          <p:nvPr/>
        </p:nvSpPr>
        <p:spPr>
          <a:xfrm>
            <a:off x="5018602" y="176212"/>
            <a:ext cx="4124325" cy="428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Etude de l’eau dans le monde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468D0D-2AEE-5FF7-7EC3-8A1791950CAE}"/>
              </a:ext>
            </a:extLst>
          </p:cNvPr>
          <p:cNvSpPr/>
          <p:nvPr/>
        </p:nvSpPr>
        <p:spPr>
          <a:xfrm>
            <a:off x="1028700" y="2819400"/>
            <a:ext cx="1562100" cy="1219200"/>
          </a:xfrm>
          <a:prstGeom prst="rect">
            <a:avLst/>
          </a:prstGeom>
          <a:solidFill>
            <a:srgbClr val="192F3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E83109-FCFE-16A2-DDE5-A7BCD7101CAF}"/>
              </a:ext>
            </a:extLst>
          </p:cNvPr>
          <p:cNvSpPr/>
          <p:nvPr/>
        </p:nvSpPr>
        <p:spPr>
          <a:xfrm>
            <a:off x="4628257" y="2219325"/>
            <a:ext cx="2057400" cy="198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CEC521-892E-CC42-61D6-8CADFDE54AAF}"/>
              </a:ext>
            </a:extLst>
          </p:cNvPr>
          <p:cNvSpPr/>
          <p:nvPr/>
        </p:nvSpPr>
        <p:spPr>
          <a:xfrm>
            <a:off x="2930011" y="578644"/>
            <a:ext cx="8086725" cy="1571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7483D6-FECC-1438-54BE-5F6536137145}"/>
              </a:ext>
            </a:extLst>
          </p:cNvPr>
          <p:cNvSpPr/>
          <p:nvPr/>
        </p:nvSpPr>
        <p:spPr>
          <a:xfrm>
            <a:off x="2847975" y="1035844"/>
            <a:ext cx="1533525" cy="7048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EB5BE7-2DFC-79E2-3901-81A58AF1E7E9}"/>
              </a:ext>
            </a:extLst>
          </p:cNvPr>
          <p:cNvSpPr/>
          <p:nvPr/>
        </p:nvSpPr>
        <p:spPr>
          <a:xfrm>
            <a:off x="4672193" y="1035844"/>
            <a:ext cx="1533525" cy="7048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Vue mondiale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9D806E-F732-7F06-D5F2-0C5D6D98123A}"/>
              </a:ext>
            </a:extLst>
          </p:cNvPr>
          <p:cNvSpPr/>
          <p:nvPr/>
        </p:nvSpPr>
        <p:spPr>
          <a:xfrm>
            <a:off x="6361157" y="1046443"/>
            <a:ext cx="1716646" cy="70485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Vue continentale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5CD5CB-D5E6-775A-21B6-32F700397D2D}"/>
              </a:ext>
            </a:extLst>
          </p:cNvPr>
          <p:cNvSpPr/>
          <p:nvPr/>
        </p:nvSpPr>
        <p:spPr>
          <a:xfrm>
            <a:off x="8340813" y="1057043"/>
            <a:ext cx="1533525" cy="7239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Vue nationale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51A555-4E29-6B7F-ED73-26AEB99D5FFA}"/>
              </a:ext>
            </a:extLst>
          </p:cNvPr>
          <p:cNvSpPr/>
          <p:nvPr/>
        </p:nvSpPr>
        <p:spPr>
          <a:xfrm>
            <a:off x="10057460" y="1046443"/>
            <a:ext cx="1716646" cy="7048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E809B9-9F71-9ACF-09CF-94D5EC492AA5}"/>
              </a:ext>
            </a:extLst>
          </p:cNvPr>
          <p:cNvSpPr/>
          <p:nvPr/>
        </p:nvSpPr>
        <p:spPr>
          <a:xfrm>
            <a:off x="5656957" y="4547568"/>
            <a:ext cx="2590799" cy="201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DBA369-51E8-3438-A76E-B4B1C3122FFF}"/>
              </a:ext>
            </a:extLst>
          </p:cNvPr>
          <p:cNvSpPr/>
          <p:nvPr/>
        </p:nvSpPr>
        <p:spPr>
          <a:xfrm>
            <a:off x="7668252" y="2129292"/>
            <a:ext cx="2590799" cy="201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D194BD-B5C8-DE86-107A-2E0565D8342A}"/>
              </a:ext>
            </a:extLst>
          </p:cNvPr>
          <p:cNvSpPr/>
          <p:nvPr/>
        </p:nvSpPr>
        <p:spPr>
          <a:xfrm>
            <a:off x="3505201" y="2006203"/>
            <a:ext cx="2590799" cy="2019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8" name="Graphique 17">
            <a:extLst>
              <a:ext uri="{FF2B5EF4-FFF2-40B4-BE49-F238E27FC236}">
                <a16:creationId xmlns:a16="http://schemas.microsoft.com/office/drawing/2014/main" id="{E70C2770-35ED-172C-7F5F-2D4788ED2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387864"/>
              </p:ext>
            </p:extLst>
          </p:nvPr>
        </p:nvGraphicFramePr>
        <p:xfrm>
          <a:off x="2945830" y="3850900"/>
          <a:ext cx="4264595" cy="2830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Graphique 23">
            <a:extLst>
              <a:ext uri="{FF2B5EF4-FFF2-40B4-BE49-F238E27FC236}">
                <a16:creationId xmlns:a16="http://schemas.microsoft.com/office/drawing/2014/main" id="{7949AB5C-3E38-EF37-9C9C-F98211B30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400758"/>
              </p:ext>
            </p:extLst>
          </p:nvPr>
        </p:nvGraphicFramePr>
        <p:xfrm>
          <a:off x="7015225" y="3952533"/>
          <a:ext cx="4367392" cy="2803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638ADB8-4717-B29D-CE90-074AE114C195}"/>
              </a:ext>
            </a:extLst>
          </p:cNvPr>
          <p:cNvSpPr/>
          <p:nvPr/>
        </p:nvSpPr>
        <p:spPr>
          <a:xfrm>
            <a:off x="7714984" y="2385735"/>
            <a:ext cx="1085850" cy="519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Americas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6ECCCF-C080-F3F1-6B11-31A1163100FF}"/>
              </a:ext>
            </a:extLst>
          </p:cNvPr>
          <p:cNvSpPr/>
          <p:nvPr/>
        </p:nvSpPr>
        <p:spPr>
          <a:xfrm>
            <a:off x="7714984" y="3015882"/>
            <a:ext cx="1085850" cy="519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Africa</a:t>
            </a:r>
            <a:endParaRPr lang="fr-FR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2BCC32-C296-3D42-95DE-5DA84138BB62}"/>
              </a:ext>
            </a:extLst>
          </p:cNvPr>
          <p:cNvSpPr/>
          <p:nvPr/>
        </p:nvSpPr>
        <p:spPr>
          <a:xfrm>
            <a:off x="9019378" y="2385735"/>
            <a:ext cx="1085850" cy="519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Europe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200CF0B-AB32-B035-9F2E-D88AF8A60AA6}"/>
              </a:ext>
            </a:extLst>
          </p:cNvPr>
          <p:cNvSpPr txBox="1"/>
          <p:nvPr/>
        </p:nvSpPr>
        <p:spPr>
          <a:xfrm>
            <a:off x="7658727" y="2049610"/>
            <a:ext cx="1733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Filtre Région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AFA5542-61F2-8443-6052-83185A9BBA5B}"/>
              </a:ext>
            </a:extLst>
          </p:cNvPr>
          <p:cNvSpPr txBox="1"/>
          <p:nvPr/>
        </p:nvSpPr>
        <p:spPr>
          <a:xfrm>
            <a:off x="6105525" y="2394637"/>
            <a:ext cx="14287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Filtre Pays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err="1"/>
              <a:t>Albania</a:t>
            </a:r>
            <a:endParaRPr lang="fr-FR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/>
              <a:t>Angola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400" dirty="0" err="1"/>
              <a:t>Andorra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125797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314</Words>
  <Application>Microsoft Office PowerPoint</Application>
  <PresentationFormat>Grand écran</PresentationFormat>
  <Paragraphs>90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 75 Bold</vt:lpstr>
      <vt:lpstr>Inter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Orange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TURPAIN Chloe DOGSE</dc:creator>
  <cp:lastModifiedBy>TURPAIN Chloe DOGSE</cp:lastModifiedBy>
  <cp:revision>1</cp:revision>
  <dcterms:created xsi:type="dcterms:W3CDTF">2024-12-03T09:56:59Z</dcterms:created>
  <dcterms:modified xsi:type="dcterms:W3CDTF">2025-02-20T08:59:27Z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Office:8</vt:lpwstr>
  </property>
  <property fmtid="{D5CDD505-2E9C-101B-9397-08002B2CF9AE}" pid="3" name="ClassificationContentMarkingFooterText">
    <vt:lpwstr>Orange Restricted</vt:lpwstr>
  </property>
</Properties>
</file>