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89" r:id="rId7"/>
    <p:sldId id="297" r:id="rId8"/>
    <p:sldId id="312" r:id="rId9"/>
    <p:sldId id="299" r:id="rId10"/>
    <p:sldId id="302" r:id="rId11"/>
    <p:sldId id="300" r:id="rId12"/>
    <p:sldId id="308" r:id="rId13"/>
    <p:sldId id="309" r:id="rId14"/>
    <p:sldId id="310" r:id="rId15"/>
    <p:sldId id="301" r:id="rId16"/>
    <p:sldId id="311" r:id="rId17"/>
    <p:sldId id="303" r:id="rId18"/>
    <p:sldId id="304" r:id="rId19"/>
    <p:sldId id="305" r:id="rId20"/>
    <p:sldId id="307" r:id="rId21"/>
    <p:sldId id="296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eu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FD2715-1733-48A0-B481-493020955D93}" v="20" dt="2025-02-18T13:14:35.850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646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PAIN Chloe DOGSE" userId="2923c2fb-d5a0-4161-b4b4-9335b6f7b295" providerId="ADAL" clId="{95FD2715-1733-48A0-B481-493020955D93}"/>
    <pc:docChg chg="undo custSel addSld delSld modSld sldOrd">
      <pc:chgData name="TURPAIN Chloe DOGSE" userId="2923c2fb-d5a0-4161-b4b4-9335b6f7b295" providerId="ADAL" clId="{95FD2715-1733-48A0-B481-493020955D93}" dt="2025-02-25T16:26:26.930" v="3382"/>
      <pc:docMkLst>
        <pc:docMk/>
      </pc:docMkLst>
      <pc:sldChg chg="addSp modSp mod">
        <pc:chgData name="TURPAIN Chloe DOGSE" userId="2923c2fb-d5a0-4161-b4b4-9335b6f7b295" providerId="ADAL" clId="{95FD2715-1733-48A0-B481-493020955D93}" dt="2025-02-18T10:28:28.412" v="1418" actId="1076"/>
        <pc:sldMkLst>
          <pc:docMk/>
          <pc:sldMk cId="2259308896" sldId="256"/>
        </pc:sldMkLst>
        <pc:spChg chg="mod">
          <ac:chgData name="TURPAIN Chloe DOGSE" userId="2923c2fb-d5a0-4161-b4b4-9335b6f7b295" providerId="ADAL" clId="{95FD2715-1733-48A0-B481-493020955D93}" dt="2025-01-29T10:45:11.790" v="1083" actId="120"/>
          <ac:spMkLst>
            <pc:docMk/>
            <pc:sldMk cId="2259308896" sldId="256"/>
            <ac:spMk id="2" creationId="{51DF3D98-3C30-4CFC-8643-C81E829C8C25}"/>
          </ac:spMkLst>
        </pc:spChg>
        <pc:picChg chg="add mod">
          <ac:chgData name="TURPAIN Chloe DOGSE" userId="2923c2fb-d5a0-4161-b4b4-9335b6f7b295" providerId="ADAL" clId="{95FD2715-1733-48A0-B481-493020955D93}" dt="2025-01-29T10:45:31.807" v="1092" actId="1037"/>
          <ac:picMkLst>
            <pc:docMk/>
            <pc:sldMk cId="2259308896" sldId="256"/>
            <ac:picMk id="4" creationId="{67845B86-267D-2C90-F902-9ADA76ED843B}"/>
          </ac:picMkLst>
        </pc:picChg>
        <pc:picChg chg="add mod">
          <ac:chgData name="TURPAIN Chloe DOGSE" userId="2923c2fb-d5a0-4161-b4b4-9335b6f7b295" providerId="ADAL" clId="{95FD2715-1733-48A0-B481-493020955D93}" dt="2025-02-18T10:28:28.412" v="1418" actId="1076"/>
          <ac:picMkLst>
            <pc:docMk/>
            <pc:sldMk cId="2259308896" sldId="256"/>
            <ac:picMk id="5" creationId="{114E7FC8-439F-5A88-6403-712A493D1DF9}"/>
          </ac:picMkLst>
        </pc:picChg>
      </pc:sldChg>
      <pc:sldChg chg="modSp mod">
        <pc:chgData name="TURPAIN Chloe DOGSE" userId="2923c2fb-d5a0-4161-b4b4-9335b6f7b295" providerId="ADAL" clId="{95FD2715-1733-48A0-B481-493020955D93}" dt="2025-01-22T09:04:47.416" v="286" actId="20577"/>
        <pc:sldMkLst>
          <pc:docMk/>
          <pc:sldMk cId="1325608595" sldId="257"/>
        </pc:sldMkLst>
        <pc:spChg chg="mod">
          <ac:chgData name="TURPAIN Chloe DOGSE" userId="2923c2fb-d5a0-4161-b4b4-9335b6f7b295" providerId="ADAL" clId="{95FD2715-1733-48A0-B481-493020955D93}" dt="2025-01-22T09:04:47.416" v="286" actId="20577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TURPAIN Chloe DOGSE" userId="2923c2fb-d5a0-4161-b4b4-9335b6f7b295" providerId="ADAL" clId="{95FD2715-1733-48A0-B481-493020955D93}" dt="2025-01-22T09:03:58.221" v="263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del">
        <pc:chgData name="TURPAIN Chloe DOGSE" userId="2923c2fb-d5a0-4161-b4b4-9335b6f7b295" providerId="ADAL" clId="{95FD2715-1733-48A0-B481-493020955D93}" dt="2025-01-22T09:04:19.777" v="264" actId="2696"/>
        <pc:sldMkLst>
          <pc:docMk/>
          <pc:sldMk cId="3662677160" sldId="286"/>
        </pc:sldMkLst>
      </pc:sldChg>
      <pc:sldChg chg="del">
        <pc:chgData name="TURPAIN Chloe DOGSE" userId="2923c2fb-d5a0-4161-b4b4-9335b6f7b295" providerId="ADAL" clId="{95FD2715-1733-48A0-B481-493020955D93}" dt="2025-01-22T09:04:22.904" v="265" actId="2696"/>
        <pc:sldMkLst>
          <pc:docMk/>
          <pc:sldMk cId="779750606" sldId="288"/>
        </pc:sldMkLst>
      </pc:sldChg>
      <pc:sldChg chg="modSp mod">
        <pc:chgData name="TURPAIN Chloe DOGSE" userId="2923c2fb-d5a0-4161-b4b4-9335b6f7b295" providerId="ADAL" clId="{95FD2715-1733-48A0-B481-493020955D93}" dt="2025-01-22T09:10:24.330" v="702" actId="20577"/>
        <pc:sldMkLst>
          <pc:docMk/>
          <pc:sldMk cId="2529338794" sldId="289"/>
        </pc:sldMkLst>
        <pc:spChg chg="mod">
          <ac:chgData name="TURPAIN Chloe DOGSE" userId="2923c2fb-d5a0-4161-b4b4-9335b6f7b295" providerId="ADAL" clId="{95FD2715-1733-48A0-B481-493020955D93}" dt="2025-01-22T09:10:24.330" v="702" actId="20577"/>
          <ac:spMkLst>
            <pc:docMk/>
            <pc:sldMk cId="2529338794" sldId="289"/>
            <ac:spMk id="3" creationId="{DAF7743C-9A64-6DD7-26EC-7870E2484D2F}"/>
          </ac:spMkLst>
        </pc:spChg>
        <pc:spChg chg="mod">
          <ac:chgData name="TURPAIN Chloe DOGSE" userId="2923c2fb-d5a0-4161-b4b4-9335b6f7b295" providerId="ADAL" clId="{95FD2715-1733-48A0-B481-493020955D93}" dt="2025-01-22T09:04:58.695" v="294" actId="20577"/>
          <ac:spMkLst>
            <pc:docMk/>
            <pc:sldMk cId="2529338794" sldId="289"/>
            <ac:spMk id="5" creationId="{7FF5EE67-DE83-C00F-F31C-58A2B46234DB}"/>
          </ac:spMkLst>
        </pc:spChg>
      </pc:sldChg>
      <pc:sldChg chg="del">
        <pc:chgData name="TURPAIN Chloe DOGSE" userId="2923c2fb-d5a0-4161-b4b4-9335b6f7b295" providerId="ADAL" clId="{95FD2715-1733-48A0-B481-493020955D93}" dt="2025-02-18T10:42:10.232" v="1424" actId="47"/>
        <pc:sldMkLst>
          <pc:docMk/>
          <pc:sldMk cId="1265939620" sldId="290"/>
        </pc:sldMkLst>
      </pc:sldChg>
      <pc:sldChg chg="del">
        <pc:chgData name="TURPAIN Chloe DOGSE" userId="2923c2fb-d5a0-4161-b4b4-9335b6f7b295" providerId="ADAL" clId="{95FD2715-1733-48A0-B481-493020955D93}" dt="2025-02-18T10:42:03.723" v="1419" actId="47"/>
        <pc:sldMkLst>
          <pc:docMk/>
          <pc:sldMk cId="2652102883" sldId="291"/>
        </pc:sldMkLst>
      </pc:sldChg>
      <pc:sldChg chg="add del">
        <pc:chgData name="TURPAIN Chloe DOGSE" userId="2923c2fb-d5a0-4161-b4b4-9335b6f7b295" providerId="ADAL" clId="{95FD2715-1733-48A0-B481-493020955D93}" dt="2025-02-18T10:42:05.058" v="1420" actId="47"/>
        <pc:sldMkLst>
          <pc:docMk/>
          <pc:sldMk cId="362649583" sldId="292"/>
        </pc:sldMkLst>
      </pc:sldChg>
      <pc:sldChg chg="add del">
        <pc:chgData name="TURPAIN Chloe DOGSE" userId="2923c2fb-d5a0-4161-b4b4-9335b6f7b295" providerId="ADAL" clId="{95FD2715-1733-48A0-B481-493020955D93}" dt="2025-02-18T10:42:26.841" v="1426" actId="47"/>
        <pc:sldMkLst>
          <pc:docMk/>
          <pc:sldMk cId="1686845003" sldId="292"/>
        </pc:sldMkLst>
      </pc:sldChg>
      <pc:sldChg chg="del">
        <pc:chgData name="TURPAIN Chloe DOGSE" userId="2923c2fb-d5a0-4161-b4b4-9335b6f7b295" providerId="ADAL" clId="{95FD2715-1733-48A0-B481-493020955D93}" dt="2025-02-18T10:42:08.025" v="1422" actId="47"/>
        <pc:sldMkLst>
          <pc:docMk/>
          <pc:sldMk cId="853261029" sldId="294"/>
        </pc:sldMkLst>
      </pc:sldChg>
      <pc:sldChg chg="add del">
        <pc:chgData name="TURPAIN Chloe DOGSE" userId="2923c2fb-d5a0-4161-b4b4-9335b6f7b295" providerId="ADAL" clId="{95FD2715-1733-48A0-B481-493020955D93}" dt="2025-02-18T10:42:09.291" v="1423" actId="47"/>
        <pc:sldMkLst>
          <pc:docMk/>
          <pc:sldMk cId="907915534" sldId="295"/>
        </pc:sldMkLst>
      </pc:sldChg>
      <pc:sldChg chg="addSp modSp mod">
        <pc:chgData name="TURPAIN Chloe DOGSE" userId="2923c2fb-d5a0-4161-b4b4-9335b6f7b295" providerId="ADAL" clId="{95FD2715-1733-48A0-B481-493020955D93}" dt="2025-02-18T10:42:53.373" v="1430" actId="1076"/>
        <pc:sldMkLst>
          <pc:docMk/>
          <pc:sldMk cId="1609673525" sldId="296"/>
        </pc:sldMkLst>
        <pc:spChg chg="mod">
          <ac:chgData name="TURPAIN Chloe DOGSE" userId="2923c2fb-d5a0-4161-b4b4-9335b6f7b295" providerId="ADAL" clId="{95FD2715-1733-48A0-B481-493020955D93}" dt="2025-01-22T09:13:41.559" v="1075" actId="20577"/>
          <ac:spMkLst>
            <pc:docMk/>
            <pc:sldMk cId="1609673525" sldId="296"/>
            <ac:spMk id="5" creationId="{67BB04B7-47A4-741B-59E0-F0E6F2126E8F}"/>
          </ac:spMkLst>
        </pc:spChg>
        <pc:picChg chg="add mod">
          <ac:chgData name="TURPAIN Chloe DOGSE" userId="2923c2fb-d5a0-4161-b4b4-9335b6f7b295" providerId="ADAL" clId="{95FD2715-1733-48A0-B481-493020955D93}" dt="2025-02-18T10:42:53.373" v="1430" actId="1076"/>
          <ac:picMkLst>
            <pc:docMk/>
            <pc:sldMk cId="1609673525" sldId="296"/>
            <ac:picMk id="2" creationId="{D58F739D-84E2-FDF1-7868-25E7A9070B69}"/>
          </ac:picMkLst>
        </pc:picChg>
      </pc:sldChg>
      <pc:sldChg chg="modSp mod">
        <pc:chgData name="TURPAIN Chloe DOGSE" userId="2923c2fb-d5a0-4161-b4b4-9335b6f7b295" providerId="ADAL" clId="{95FD2715-1733-48A0-B481-493020955D93}" dt="2025-01-22T09:10:48.439" v="763" actId="20577"/>
        <pc:sldMkLst>
          <pc:docMk/>
          <pc:sldMk cId="4117153350" sldId="297"/>
        </pc:sldMkLst>
        <pc:spChg chg="mod">
          <ac:chgData name="TURPAIN Chloe DOGSE" userId="2923c2fb-d5a0-4161-b4b4-9335b6f7b295" providerId="ADAL" clId="{95FD2715-1733-48A0-B481-493020955D93}" dt="2025-01-22T09:10:36.722" v="730" actId="20577"/>
          <ac:spMkLst>
            <pc:docMk/>
            <pc:sldMk cId="4117153350" sldId="297"/>
            <ac:spMk id="2" creationId="{12EAA093-E00B-31E9-0A13-71142E30E57C}"/>
          </ac:spMkLst>
        </pc:spChg>
        <pc:spChg chg="mod">
          <ac:chgData name="TURPAIN Chloe DOGSE" userId="2923c2fb-d5a0-4161-b4b4-9335b6f7b295" providerId="ADAL" clId="{95FD2715-1733-48A0-B481-493020955D93}" dt="2025-01-22T09:10:48.439" v="763" actId="20577"/>
          <ac:spMkLst>
            <pc:docMk/>
            <pc:sldMk cId="4117153350" sldId="297"/>
            <ac:spMk id="3" creationId="{C62C8177-F0B6-B02C-3682-183D8307E999}"/>
          </ac:spMkLst>
        </pc:spChg>
      </pc:sldChg>
      <pc:sldChg chg="del">
        <pc:chgData name="TURPAIN Chloe DOGSE" userId="2923c2fb-d5a0-4161-b4b4-9335b6f7b295" providerId="ADAL" clId="{95FD2715-1733-48A0-B481-493020955D93}" dt="2025-02-18T10:42:07.078" v="1421" actId="47"/>
        <pc:sldMkLst>
          <pc:docMk/>
          <pc:sldMk cId="1678163377" sldId="298"/>
        </pc:sldMkLst>
      </pc:sldChg>
      <pc:sldChg chg="modSp add mod">
        <pc:chgData name="TURPAIN Chloe DOGSE" userId="2923c2fb-d5a0-4161-b4b4-9335b6f7b295" providerId="ADAL" clId="{95FD2715-1733-48A0-B481-493020955D93}" dt="2025-02-04T16:31:02.959" v="1093" actId="20577"/>
        <pc:sldMkLst>
          <pc:docMk/>
          <pc:sldMk cId="434589438" sldId="299"/>
        </pc:sldMkLst>
        <pc:spChg chg="mod">
          <ac:chgData name="TURPAIN Chloe DOGSE" userId="2923c2fb-d5a0-4161-b4b4-9335b6f7b295" providerId="ADAL" clId="{95FD2715-1733-48A0-B481-493020955D93}" dt="2025-01-22T09:10:59.029" v="772" actId="20577"/>
          <ac:spMkLst>
            <pc:docMk/>
            <pc:sldMk cId="434589438" sldId="299"/>
            <ac:spMk id="2" creationId="{12EAA093-E00B-31E9-0A13-71142E30E57C}"/>
          </ac:spMkLst>
        </pc:spChg>
        <pc:spChg chg="mod">
          <ac:chgData name="TURPAIN Chloe DOGSE" userId="2923c2fb-d5a0-4161-b4b4-9335b6f7b295" providerId="ADAL" clId="{95FD2715-1733-48A0-B481-493020955D93}" dt="2025-02-04T16:31:02.959" v="1093" actId="20577"/>
          <ac:spMkLst>
            <pc:docMk/>
            <pc:sldMk cId="434589438" sldId="299"/>
            <ac:spMk id="3" creationId="{C62C8177-F0B6-B02C-3682-183D8307E999}"/>
          </ac:spMkLst>
        </pc:spChg>
      </pc:sldChg>
      <pc:sldChg chg="modSp new mod ord">
        <pc:chgData name="TURPAIN Chloe DOGSE" userId="2923c2fb-d5a0-4161-b4b4-9335b6f7b295" providerId="ADAL" clId="{95FD2715-1733-48A0-B481-493020955D93}" dt="2025-02-25T16:26:26.930" v="3382"/>
        <pc:sldMkLst>
          <pc:docMk/>
          <pc:sldMk cId="342891947" sldId="300"/>
        </pc:sldMkLst>
        <pc:spChg chg="mod">
          <ac:chgData name="TURPAIN Chloe DOGSE" userId="2923c2fb-d5a0-4161-b4b4-9335b6f7b295" providerId="ADAL" clId="{95FD2715-1733-48A0-B481-493020955D93}" dt="2025-01-22T09:11:43.301" v="877" actId="20577"/>
          <ac:spMkLst>
            <pc:docMk/>
            <pc:sldMk cId="342891947" sldId="300"/>
            <ac:spMk id="2" creationId="{4F489894-2E7A-87C1-D40A-16FF1D6B8819}"/>
          </ac:spMkLst>
        </pc:spChg>
        <pc:spChg chg="mod">
          <ac:chgData name="TURPAIN Chloe DOGSE" userId="2923c2fb-d5a0-4161-b4b4-9335b6f7b295" providerId="ADAL" clId="{95FD2715-1733-48A0-B481-493020955D93}" dt="2025-02-04T16:31:27.174" v="1111" actId="20577"/>
          <ac:spMkLst>
            <pc:docMk/>
            <pc:sldMk cId="342891947" sldId="300"/>
            <ac:spMk id="3" creationId="{0B728032-5F8A-9393-3264-34A634D9FFC8}"/>
          </ac:spMkLst>
        </pc:spChg>
      </pc:sldChg>
      <pc:sldChg chg="modSp new mod">
        <pc:chgData name="TURPAIN Chloe DOGSE" userId="2923c2fb-d5a0-4161-b4b4-9335b6f7b295" providerId="ADAL" clId="{95FD2715-1733-48A0-B481-493020955D93}" dt="2025-01-22T09:13:26.361" v="1064" actId="20577"/>
        <pc:sldMkLst>
          <pc:docMk/>
          <pc:sldMk cId="706462066" sldId="301"/>
        </pc:sldMkLst>
        <pc:spChg chg="mod">
          <ac:chgData name="TURPAIN Chloe DOGSE" userId="2923c2fb-d5a0-4161-b4b4-9335b6f7b295" providerId="ADAL" clId="{95FD2715-1733-48A0-B481-493020955D93}" dt="2025-01-22T09:13:01.941" v="989" actId="20577"/>
          <ac:spMkLst>
            <pc:docMk/>
            <pc:sldMk cId="706462066" sldId="301"/>
            <ac:spMk id="2" creationId="{3B34B829-8169-338B-B9A7-BBA8066790C0}"/>
          </ac:spMkLst>
        </pc:spChg>
        <pc:spChg chg="mod">
          <ac:chgData name="TURPAIN Chloe DOGSE" userId="2923c2fb-d5a0-4161-b4b4-9335b6f7b295" providerId="ADAL" clId="{95FD2715-1733-48A0-B481-493020955D93}" dt="2025-01-22T09:13:26.361" v="1064" actId="20577"/>
          <ac:spMkLst>
            <pc:docMk/>
            <pc:sldMk cId="706462066" sldId="301"/>
            <ac:spMk id="3" creationId="{2BF2E4EF-9BB5-50B2-2018-C967A2E94C78}"/>
          </ac:spMkLst>
        </pc:spChg>
      </pc:sldChg>
      <pc:sldChg chg="addSp delSp modSp new mod ord">
        <pc:chgData name="TURPAIN Chloe DOGSE" userId="2923c2fb-d5a0-4161-b4b4-9335b6f7b295" providerId="ADAL" clId="{95FD2715-1733-48A0-B481-493020955D93}" dt="2025-02-24T09:33:58.006" v="3343" actId="14100"/>
        <pc:sldMkLst>
          <pc:docMk/>
          <pc:sldMk cId="480796866" sldId="302"/>
        </pc:sldMkLst>
        <pc:spChg chg="del">
          <ac:chgData name="TURPAIN Chloe DOGSE" userId="2923c2fb-d5a0-4161-b4b4-9335b6f7b295" providerId="ADAL" clId="{95FD2715-1733-48A0-B481-493020955D93}" dt="2025-02-18T10:12:04.787" v="1117" actId="478"/>
          <ac:spMkLst>
            <pc:docMk/>
            <pc:sldMk cId="480796866" sldId="302"/>
            <ac:spMk id="2" creationId="{C1EB985A-D66A-33B3-AA3A-FEF3D2A6F0F4}"/>
          </ac:spMkLst>
        </pc:spChg>
        <pc:spChg chg="del">
          <ac:chgData name="TURPAIN Chloe DOGSE" userId="2923c2fb-d5a0-4161-b4b4-9335b6f7b295" providerId="ADAL" clId="{95FD2715-1733-48A0-B481-493020955D93}" dt="2025-02-18T10:12:06.892" v="1118" actId="478"/>
          <ac:spMkLst>
            <pc:docMk/>
            <pc:sldMk cId="480796866" sldId="302"/>
            <ac:spMk id="3" creationId="{98BA683C-B738-C62A-9367-8AB592E14ACD}"/>
          </ac:spMkLst>
        </pc:spChg>
        <pc:spChg chg="add mod">
          <ac:chgData name="TURPAIN Chloe DOGSE" userId="2923c2fb-d5a0-4161-b4b4-9335b6f7b295" providerId="ADAL" clId="{95FD2715-1733-48A0-B481-493020955D93}" dt="2025-02-18T10:25:22.912" v="1395" actId="115"/>
          <ac:spMkLst>
            <pc:docMk/>
            <pc:sldMk cId="480796866" sldId="302"/>
            <ac:spMk id="6" creationId="{CAB1221E-D2C1-FD56-37F3-D74261903345}"/>
          </ac:spMkLst>
        </pc:spChg>
        <pc:spChg chg="add mod">
          <ac:chgData name="TURPAIN Chloe DOGSE" userId="2923c2fb-d5a0-4161-b4b4-9335b6f7b295" providerId="ADAL" clId="{95FD2715-1733-48A0-B481-493020955D93}" dt="2025-02-18T10:25:27.048" v="1396" actId="115"/>
          <ac:spMkLst>
            <pc:docMk/>
            <pc:sldMk cId="480796866" sldId="302"/>
            <ac:spMk id="9" creationId="{DC3131BC-290C-764B-EC1F-3A652CF5C46F}"/>
          </ac:spMkLst>
        </pc:spChg>
        <pc:spChg chg="add mod">
          <ac:chgData name="TURPAIN Chloe DOGSE" userId="2923c2fb-d5a0-4161-b4b4-9335b6f7b295" providerId="ADAL" clId="{95FD2715-1733-48A0-B481-493020955D93}" dt="2025-02-18T10:25:31.967" v="1397" actId="115"/>
          <ac:spMkLst>
            <pc:docMk/>
            <pc:sldMk cId="480796866" sldId="302"/>
            <ac:spMk id="12" creationId="{E47FB5F1-E382-E453-CD66-D2481E035E03}"/>
          </ac:spMkLst>
        </pc:spChg>
        <pc:spChg chg="add del mod">
          <ac:chgData name="TURPAIN Chloe DOGSE" userId="2923c2fb-d5a0-4161-b4b4-9335b6f7b295" providerId="ADAL" clId="{95FD2715-1733-48A0-B481-493020955D93}" dt="2025-02-24T09:29:52.240" v="3309" actId="478"/>
          <ac:spMkLst>
            <pc:docMk/>
            <pc:sldMk cId="480796866" sldId="302"/>
            <ac:spMk id="15" creationId="{4CF59F12-7915-CD88-7806-6C689645CD55}"/>
          </ac:spMkLst>
        </pc:spChg>
        <pc:spChg chg="add mod">
          <ac:chgData name="TURPAIN Chloe DOGSE" userId="2923c2fb-d5a0-4161-b4b4-9335b6f7b295" providerId="ADAL" clId="{95FD2715-1733-48A0-B481-493020955D93}" dt="2025-02-18T10:22:58.681" v="1350" actId="1076"/>
          <ac:spMkLst>
            <pc:docMk/>
            <pc:sldMk cId="480796866" sldId="302"/>
            <ac:spMk id="16" creationId="{FABCF4DB-9645-8778-CEC0-2EACBF9B8E62}"/>
          </ac:spMkLst>
        </pc:spChg>
        <pc:spChg chg="add mod">
          <ac:chgData name="TURPAIN Chloe DOGSE" userId="2923c2fb-d5a0-4161-b4b4-9335b6f7b295" providerId="ADAL" clId="{95FD2715-1733-48A0-B481-493020955D93}" dt="2025-02-24T09:32:31.203" v="3330" actId="1076"/>
          <ac:spMkLst>
            <pc:docMk/>
            <pc:sldMk cId="480796866" sldId="302"/>
            <ac:spMk id="17" creationId="{31A034BA-4CD6-AAC9-EB12-2066BFB5A56A}"/>
          </ac:spMkLst>
        </pc:spChg>
        <pc:spChg chg="add mod">
          <ac:chgData name="TURPAIN Chloe DOGSE" userId="2923c2fb-d5a0-4161-b4b4-9335b6f7b295" providerId="ADAL" clId="{95FD2715-1733-48A0-B481-493020955D93}" dt="2025-02-18T10:23:12.514" v="1353" actId="1076"/>
          <ac:spMkLst>
            <pc:docMk/>
            <pc:sldMk cId="480796866" sldId="302"/>
            <ac:spMk id="18" creationId="{6819DDF1-4185-876E-01FC-D3614F051232}"/>
          </ac:spMkLst>
        </pc:spChg>
        <pc:spChg chg="add del mod">
          <ac:chgData name="TURPAIN Chloe DOGSE" userId="2923c2fb-d5a0-4161-b4b4-9335b6f7b295" providerId="ADAL" clId="{95FD2715-1733-48A0-B481-493020955D93}" dt="2025-02-24T09:30:01.170" v="3312" actId="478"/>
          <ac:spMkLst>
            <pc:docMk/>
            <pc:sldMk cId="480796866" sldId="302"/>
            <ac:spMk id="19" creationId="{A1B22682-7C12-489E-EBF9-B4C1F0055807}"/>
          </ac:spMkLst>
        </pc:spChg>
        <pc:spChg chg="add mod">
          <ac:chgData name="TURPAIN Chloe DOGSE" userId="2923c2fb-d5a0-4161-b4b4-9335b6f7b295" providerId="ADAL" clId="{95FD2715-1733-48A0-B481-493020955D93}" dt="2025-02-24T09:29:58.066" v="3311" actId="1076"/>
          <ac:spMkLst>
            <pc:docMk/>
            <pc:sldMk cId="480796866" sldId="302"/>
            <ac:spMk id="21" creationId="{8415B2D0-14F9-F1E2-56A5-380872E6D441}"/>
          </ac:spMkLst>
        </pc:spChg>
        <pc:spChg chg="add mod">
          <ac:chgData name="TURPAIN Chloe DOGSE" userId="2923c2fb-d5a0-4161-b4b4-9335b6f7b295" providerId="ADAL" clId="{95FD2715-1733-48A0-B481-493020955D93}" dt="2025-02-24T09:33:52.354" v="3342" actId="1076"/>
          <ac:spMkLst>
            <pc:docMk/>
            <pc:sldMk cId="480796866" sldId="302"/>
            <ac:spMk id="22" creationId="{C712C06F-74B5-5CA5-2B87-6368F8281603}"/>
          </ac:spMkLst>
        </pc:spChg>
        <pc:picChg chg="add mod">
          <ac:chgData name="TURPAIN Chloe DOGSE" userId="2923c2fb-d5a0-4161-b4b4-9335b6f7b295" providerId="ADAL" clId="{95FD2715-1733-48A0-B481-493020955D93}" dt="2025-02-24T09:32:25.581" v="3329" actId="1076"/>
          <ac:picMkLst>
            <pc:docMk/>
            <pc:sldMk cId="480796866" sldId="302"/>
            <ac:picMk id="3" creationId="{074F7D95-72D5-870A-E112-41075C2409C2}"/>
          </ac:picMkLst>
        </pc:picChg>
        <pc:picChg chg="add del mod">
          <ac:chgData name="TURPAIN Chloe DOGSE" userId="2923c2fb-d5a0-4161-b4b4-9335b6f7b295" providerId="ADAL" clId="{95FD2715-1733-48A0-B481-493020955D93}" dt="2025-02-24T09:31:10.709" v="3316" actId="478"/>
          <ac:picMkLst>
            <pc:docMk/>
            <pc:sldMk cId="480796866" sldId="302"/>
            <ac:picMk id="5" creationId="{E81C6202-60EB-4BB3-0166-349BB7A35A91}"/>
          </ac:picMkLst>
        </pc:picChg>
        <pc:picChg chg="add mod">
          <ac:chgData name="TURPAIN Chloe DOGSE" userId="2923c2fb-d5a0-4161-b4b4-9335b6f7b295" providerId="ADAL" clId="{95FD2715-1733-48A0-B481-493020955D93}" dt="2025-02-24T09:32:33.766" v="3331" actId="14100"/>
          <ac:picMkLst>
            <pc:docMk/>
            <pc:sldMk cId="480796866" sldId="302"/>
            <ac:picMk id="7" creationId="{3C86D7D3-629D-2E4D-B863-EE68F86B6050}"/>
          </ac:picMkLst>
        </pc:picChg>
        <pc:picChg chg="add del mod">
          <ac:chgData name="TURPAIN Chloe DOGSE" userId="2923c2fb-d5a0-4161-b4b4-9335b6f7b295" providerId="ADAL" clId="{95FD2715-1733-48A0-B481-493020955D93}" dt="2025-02-24T09:31:11.461" v="3317" actId="478"/>
          <ac:picMkLst>
            <pc:docMk/>
            <pc:sldMk cId="480796866" sldId="302"/>
            <ac:picMk id="8" creationId="{2F217894-A44A-1AEB-D202-E721F6EB66A2}"/>
          </ac:picMkLst>
        </pc:picChg>
        <pc:picChg chg="add del mod">
          <ac:chgData name="TURPAIN Chloe DOGSE" userId="2923c2fb-d5a0-4161-b4b4-9335b6f7b295" providerId="ADAL" clId="{95FD2715-1733-48A0-B481-493020955D93}" dt="2025-02-24T09:31:12.171" v="3318" actId="478"/>
          <ac:picMkLst>
            <pc:docMk/>
            <pc:sldMk cId="480796866" sldId="302"/>
            <ac:picMk id="11" creationId="{9A1BD205-8BA3-806D-1872-4BE6209BC913}"/>
          </ac:picMkLst>
        </pc:picChg>
        <pc:picChg chg="add mod">
          <ac:chgData name="TURPAIN Chloe DOGSE" userId="2923c2fb-d5a0-4161-b4b4-9335b6f7b295" providerId="ADAL" clId="{95FD2715-1733-48A0-B481-493020955D93}" dt="2025-02-24T09:33:05.404" v="3336" actId="1076"/>
          <ac:picMkLst>
            <pc:docMk/>
            <pc:sldMk cId="480796866" sldId="302"/>
            <ac:picMk id="13" creationId="{7978EAE8-922E-D7E6-D7DF-6959BB367ED1}"/>
          </ac:picMkLst>
        </pc:picChg>
        <pc:picChg chg="add del mod">
          <ac:chgData name="TURPAIN Chloe DOGSE" userId="2923c2fb-d5a0-4161-b4b4-9335b6f7b295" providerId="ADAL" clId="{95FD2715-1733-48A0-B481-493020955D93}" dt="2025-02-24T09:29:50.299" v="3308" actId="478"/>
          <ac:picMkLst>
            <pc:docMk/>
            <pc:sldMk cId="480796866" sldId="302"/>
            <ac:picMk id="14" creationId="{3995C85A-6813-12F6-129C-9E77D8B92085}"/>
          </ac:picMkLst>
        </pc:picChg>
        <pc:picChg chg="add del mod">
          <ac:chgData name="TURPAIN Chloe DOGSE" userId="2923c2fb-d5a0-4161-b4b4-9335b6f7b295" providerId="ADAL" clId="{95FD2715-1733-48A0-B481-493020955D93}" dt="2025-02-24T09:31:12.740" v="3319" actId="478"/>
          <ac:picMkLst>
            <pc:docMk/>
            <pc:sldMk cId="480796866" sldId="302"/>
            <ac:picMk id="20" creationId="{564D4B65-8CF9-2030-1175-0D2EBE12671F}"/>
          </ac:picMkLst>
        </pc:picChg>
        <pc:picChg chg="add mod">
          <ac:chgData name="TURPAIN Chloe DOGSE" userId="2923c2fb-d5a0-4161-b4b4-9335b6f7b295" providerId="ADAL" clId="{95FD2715-1733-48A0-B481-493020955D93}" dt="2025-02-24T09:33:58.006" v="3343" actId="14100"/>
          <ac:picMkLst>
            <pc:docMk/>
            <pc:sldMk cId="480796866" sldId="302"/>
            <ac:picMk id="24" creationId="{07D58474-7877-E833-6909-151AB401B9B5}"/>
          </ac:picMkLst>
        </pc:picChg>
      </pc:sldChg>
      <pc:sldChg chg="new del">
        <pc:chgData name="TURPAIN Chloe DOGSE" userId="2923c2fb-d5a0-4161-b4b4-9335b6f7b295" providerId="ADAL" clId="{95FD2715-1733-48A0-B481-493020955D93}" dt="2025-02-18T10:11:41.641" v="1113" actId="47"/>
        <pc:sldMkLst>
          <pc:docMk/>
          <pc:sldMk cId="4249177172" sldId="302"/>
        </pc:sldMkLst>
      </pc:sldChg>
      <pc:sldChg chg="addSp delSp modSp add del mod">
        <pc:chgData name="TURPAIN Chloe DOGSE" userId="2923c2fb-d5a0-4161-b4b4-9335b6f7b295" providerId="ADAL" clId="{95FD2715-1733-48A0-B481-493020955D93}" dt="2025-02-18T10:22:47.829" v="1346" actId="2696"/>
        <pc:sldMkLst>
          <pc:docMk/>
          <pc:sldMk cId="761910881" sldId="303"/>
        </pc:sldMkLst>
        <pc:spChg chg="mod">
          <ac:chgData name="TURPAIN Chloe DOGSE" userId="2923c2fb-d5a0-4161-b4b4-9335b6f7b295" providerId="ADAL" clId="{95FD2715-1733-48A0-B481-493020955D93}" dt="2025-02-18T10:18:45.485" v="1258" actId="1076"/>
          <ac:spMkLst>
            <pc:docMk/>
            <pc:sldMk cId="761910881" sldId="303"/>
            <ac:spMk id="6" creationId="{CAB1221E-D2C1-FD56-37F3-D74261903345}"/>
          </ac:spMkLst>
        </pc:spChg>
        <pc:spChg chg="del">
          <ac:chgData name="TURPAIN Chloe DOGSE" userId="2923c2fb-d5a0-4161-b4b4-9335b6f7b295" providerId="ADAL" clId="{95FD2715-1733-48A0-B481-493020955D93}" dt="2025-02-18T10:18:04.217" v="1239" actId="478"/>
          <ac:spMkLst>
            <pc:docMk/>
            <pc:sldMk cId="761910881" sldId="303"/>
            <ac:spMk id="9" creationId="{DC3131BC-290C-764B-EC1F-3A652CF5C46F}"/>
          </ac:spMkLst>
        </pc:spChg>
        <pc:spChg chg="del">
          <ac:chgData name="TURPAIN Chloe DOGSE" userId="2923c2fb-d5a0-4161-b4b4-9335b6f7b295" providerId="ADAL" clId="{95FD2715-1733-48A0-B481-493020955D93}" dt="2025-02-18T10:18:08.379" v="1241" actId="478"/>
          <ac:spMkLst>
            <pc:docMk/>
            <pc:sldMk cId="761910881" sldId="303"/>
            <ac:spMk id="12" creationId="{E47FB5F1-E382-E453-CD66-D2481E035E03}"/>
          </ac:spMkLst>
        </pc:spChg>
        <pc:spChg chg="del">
          <ac:chgData name="TURPAIN Chloe DOGSE" userId="2923c2fb-d5a0-4161-b4b4-9335b6f7b295" providerId="ADAL" clId="{95FD2715-1733-48A0-B481-493020955D93}" dt="2025-02-18T10:18:06.166" v="1240" actId="478"/>
          <ac:spMkLst>
            <pc:docMk/>
            <pc:sldMk cId="761910881" sldId="303"/>
            <ac:spMk id="15" creationId="{4CF59F12-7915-CD88-7806-6C689645CD55}"/>
          </ac:spMkLst>
        </pc:spChg>
        <pc:picChg chg="add">
          <ac:chgData name="TURPAIN Chloe DOGSE" userId="2923c2fb-d5a0-4161-b4b4-9335b6f7b295" providerId="ADAL" clId="{95FD2715-1733-48A0-B481-493020955D93}" dt="2025-02-18T10:18:32.517" v="1242" actId="22"/>
          <ac:picMkLst>
            <pc:docMk/>
            <pc:sldMk cId="761910881" sldId="303"/>
            <ac:picMk id="3" creationId="{11EA8EB8-6E6E-73DB-AA69-2A9B588E5DBD}"/>
          </ac:picMkLst>
        </pc:picChg>
        <pc:picChg chg="del">
          <ac:chgData name="TURPAIN Chloe DOGSE" userId="2923c2fb-d5a0-4161-b4b4-9335b6f7b295" providerId="ADAL" clId="{95FD2715-1733-48A0-B481-493020955D93}" dt="2025-02-18T10:18:02.516" v="1238" actId="478"/>
          <ac:picMkLst>
            <pc:docMk/>
            <pc:sldMk cId="761910881" sldId="303"/>
            <ac:picMk id="5" creationId="{E81C6202-60EB-4BB3-0166-349BB7A35A91}"/>
          </ac:picMkLst>
        </pc:picChg>
        <pc:picChg chg="del">
          <ac:chgData name="TURPAIN Chloe DOGSE" userId="2923c2fb-d5a0-4161-b4b4-9335b6f7b295" providerId="ADAL" clId="{95FD2715-1733-48A0-B481-493020955D93}" dt="2025-02-18T10:18:01.906" v="1237" actId="478"/>
          <ac:picMkLst>
            <pc:docMk/>
            <pc:sldMk cId="761910881" sldId="303"/>
            <ac:picMk id="8" creationId="{2F217894-A44A-1AEB-D202-E721F6EB66A2}"/>
          </ac:picMkLst>
        </pc:picChg>
        <pc:picChg chg="del">
          <ac:chgData name="TURPAIN Chloe DOGSE" userId="2923c2fb-d5a0-4161-b4b4-9335b6f7b295" providerId="ADAL" clId="{95FD2715-1733-48A0-B481-493020955D93}" dt="2025-02-18T10:18:00.487" v="1235" actId="478"/>
          <ac:picMkLst>
            <pc:docMk/>
            <pc:sldMk cId="761910881" sldId="303"/>
            <ac:picMk id="11" creationId="{9A1BD205-8BA3-806D-1872-4BE6209BC913}"/>
          </ac:picMkLst>
        </pc:picChg>
        <pc:picChg chg="del">
          <ac:chgData name="TURPAIN Chloe DOGSE" userId="2923c2fb-d5a0-4161-b4b4-9335b6f7b295" providerId="ADAL" clId="{95FD2715-1733-48A0-B481-493020955D93}" dt="2025-02-18T10:18:01.165" v="1236" actId="478"/>
          <ac:picMkLst>
            <pc:docMk/>
            <pc:sldMk cId="761910881" sldId="303"/>
            <ac:picMk id="14" creationId="{3995C85A-6813-12F6-129C-9E77D8B92085}"/>
          </ac:picMkLst>
        </pc:picChg>
      </pc:sldChg>
      <pc:sldChg chg="addSp delSp modSp new mod ord">
        <pc:chgData name="TURPAIN Chloe DOGSE" userId="2923c2fb-d5a0-4161-b4b4-9335b6f7b295" providerId="ADAL" clId="{95FD2715-1733-48A0-B481-493020955D93}" dt="2025-02-24T09:51:04.401" v="3362" actId="14100"/>
        <pc:sldMkLst>
          <pc:docMk/>
          <pc:sldMk cId="1137153626" sldId="303"/>
        </pc:sldMkLst>
        <pc:spChg chg="mod">
          <ac:chgData name="TURPAIN Chloe DOGSE" userId="2923c2fb-d5a0-4161-b4b4-9335b6f7b295" providerId="ADAL" clId="{95FD2715-1733-48A0-B481-493020955D93}" dt="2025-02-18T13:12:54.856" v="1560" actId="1076"/>
          <ac:spMkLst>
            <pc:docMk/>
            <pc:sldMk cId="1137153626" sldId="303"/>
            <ac:spMk id="2" creationId="{694C591A-4960-30F7-9ED2-087F177A1C6E}"/>
          </ac:spMkLst>
        </pc:spChg>
        <pc:spChg chg="del">
          <ac:chgData name="TURPAIN Chloe DOGSE" userId="2923c2fb-d5a0-4161-b4b4-9335b6f7b295" providerId="ADAL" clId="{95FD2715-1733-48A0-B481-493020955D93}" dt="2025-02-18T13:05:22.543" v="1447" actId="478"/>
          <ac:spMkLst>
            <pc:docMk/>
            <pc:sldMk cId="1137153626" sldId="303"/>
            <ac:spMk id="3" creationId="{BB61791C-CC81-64CE-65D9-51ED439A9F0E}"/>
          </ac:spMkLst>
        </pc:spChg>
        <pc:picChg chg="add mod">
          <ac:chgData name="TURPAIN Chloe DOGSE" userId="2923c2fb-d5a0-4161-b4b4-9335b6f7b295" providerId="ADAL" clId="{95FD2715-1733-48A0-B481-493020955D93}" dt="2025-02-24T09:51:04.401" v="3362" actId="14100"/>
          <ac:picMkLst>
            <pc:docMk/>
            <pc:sldMk cId="1137153626" sldId="303"/>
            <ac:picMk id="4" creationId="{F03396ED-14AE-61C7-8EA7-7FC5E8094A52}"/>
          </ac:picMkLst>
        </pc:picChg>
        <pc:picChg chg="add del mod">
          <ac:chgData name="TURPAIN Chloe DOGSE" userId="2923c2fb-d5a0-4161-b4b4-9335b6f7b295" providerId="ADAL" clId="{95FD2715-1733-48A0-B481-493020955D93}" dt="2025-02-24T09:50:42.308" v="3358" actId="478"/>
          <ac:picMkLst>
            <pc:docMk/>
            <pc:sldMk cId="1137153626" sldId="303"/>
            <ac:picMk id="5" creationId="{E14EA9A6-5A10-E6CE-57E4-9029F6777DE1}"/>
          </ac:picMkLst>
        </pc:picChg>
      </pc:sldChg>
      <pc:sldChg chg="addSp delSp modSp add mod">
        <pc:chgData name="TURPAIN Chloe DOGSE" userId="2923c2fb-d5a0-4161-b4b4-9335b6f7b295" providerId="ADAL" clId="{95FD2715-1733-48A0-B481-493020955D93}" dt="2025-02-24T10:05:26.985" v="3380" actId="1076"/>
        <pc:sldMkLst>
          <pc:docMk/>
          <pc:sldMk cId="2058037068" sldId="304"/>
        </pc:sldMkLst>
        <pc:spChg chg="mod">
          <ac:chgData name="TURPAIN Chloe DOGSE" userId="2923c2fb-d5a0-4161-b4b4-9335b6f7b295" providerId="ADAL" clId="{95FD2715-1733-48A0-B481-493020955D93}" dt="2025-02-18T13:11:50.306" v="1552" actId="1076"/>
          <ac:spMkLst>
            <pc:docMk/>
            <pc:sldMk cId="2058037068" sldId="304"/>
            <ac:spMk id="2" creationId="{694C591A-4960-30F7-9ED2-087F177A1C6E}"/>
          </ac:spMkLst>
        </pc:spChg>
        <pc:picChg chg="add del mod">
          <ac:chgData name="TURPAIN Chloe DOGSE" userId="2923c2fb-d5a0-4161-b4b4-9335b6f7b295" providerId="ADAL" clId="{95FD2715-1733-48A0-B481-493020955D93}" dt="2025-02-24T09:51:22.099" v="3363" actId="478"/>
          <ac:picMkLst>
            <pc:docMk/>
            <pc:sldMk cId="2058037068" sldId="304"/>
            <ac:picMk id="4" creationId="{9FF939BA-B1D3-084C-7C46-D0FA2532146D}"/>
          </ac:picMkLst>
        </pc:picChg>
        <pc:picChg chg="add mod">
          <ac:chgData name="TURPAIN Chloe DOGSE" userId="2923c2fb-d5a0-4161-b4b4-9335b6f7b295" providerId="ADAL" clId="{95FD2715-1733-48A0-B481-493020955D93}" dt="2025-02-24T10:05:26.985" v="3380" actId="1076"/>
          <ac:picMkLst>
            <pc:docMk/>
            <pc:sldMk cId="2058037068" sldId="304"/>
            <ac:picMk id="5" creationId="{728DED6C-CF88-0BBF-110B-01744C30EDD5}"/>
          </ac:picMkLst>
        </pc:picChg>
      </pc:sldChg>
      <pc:sldChg chg="addSp delSp modSp add mod">
        <pc:chgData name="TURPAIN Chloe DOGSE" userId="2923c2fb-d5a0-4161-b4b4-9335b6f7b295" providerId="ADAL" clId="{95FD2715-1733-48A0-B481-493020955D93}" dt="2025-02-24T09:52:25.986" v="3373" actId="14100"/>
        <pc:sldMkLst>
          <pc:docMk/>
          <pc:sldMk cId="722690722" sldId="305"/>
        </pc:sldMkLst>
        <pc:spChg chg="mod">
          <ac:chgData name="TURPAIN Chloe DOGSE" userId="2923c2fb-d5a0-4161-b4b4-9335b6f7b295" providerId="ADAL" clId="{95FD2715-1733-48A0-B481-493020955D93}" dt="2025-02-18T13:10:38.559" v="1547" actId="1076"/>
          <ac:spMkLst>
            <pc:docMk/>
            <pc:sldMk cId="722690722" sldId="305"/>
            <ac:spMk id="2" creationId="{694C591A-4960-30F7-9ED2-087F177A1C6E}"/>
          </ac:spMkLst>
        </pc:spChg>
        <pc:picChg chg="add del mod">
          <ac:chgData name="TURPAIN Chloe DOGSE" userId="2923c2fb-d5a0-4161-b4b4-9335b6f7b295" providerId="ADAL" clId="{95FD2715-1733-48A0-B481-493020955D93}" dt="2025-02-24T09:51:25.693" v="3364" actId="478"/>
          <ac:picMkLst>
            <pc:docMk/>
            <pc:sldMk cId="722690722" sldId="305"/>
            <ac:picMk id="4" creationId="{B3343B91-8278-A16A-D67D-DAB766F42407}"/>
          </ac:picMkLst>
        </pc:picChg>
        <pc:picChg chg="add mod">
          <ac:chgData name="TURPAIN Chloe DOGSE" userId="2923c2fb-d5a0-4161-b4b4-9335b6f7b295" providerId="ADAL" clId="{95FD2715-1733-48A0-B481-493020955D93}" dt="2025-02-24T09:52:25.986" v="3373" actId="14100"/>
          <ac:picMkLst>
            <pc:docMk/>
            <pc:sldMk cId="722690722" sldId="305"/>
            <ac:picMk id="5" creationId="{993287F1-008D-DD92-B6AD-10E41A200F44}"/>
          </ac:picMkLst>
        </pc:picChg>
      </pc:sldChg>
      <pc:sldChg chg="addSp modSp add del mod">
        <pc:chgData name="TURPAIN Chloe DOGSE" userId="2923c2fb-d5a0-4161-b4b4-9335b6f7b295" providerId="ADAL" clId="{95FD2715-1733-48A0-B481-493020955D93}" dt="2025-02-24T09:29:44.547" v="3307" actId="47"/>
        <pc:sldMkLst>
          <pc:docMk/>
          <pc:sldMk cId="1768150805" sldId="306"/>
        </pc:sldMkLst>
        <pc:spChg chg="mod">
          <ac:chgData name="TURPAIN Chloe DOGSE" userId="2923c2fb-d5a0-4161-b4b4-9335b6f7b295" providerId="ADAL" clId="{95FD2715-1733-48A0-B481-493020955D93}" dt="2025-02-18T13:09:26.905" v="1534" actId="1076"/>
          <ac:spMkLst>
            <pc:docMk/>
            <pc:sldMk cId="1768150805" sldId="306"/>
            <ac:spMk id="2" creationId="{694C591A-4960-30F7-9ED2-087F177A1C6E}"/>
          </ac:spMkLst>
        </pc:spChg>
        <pc:picChg chg="add mod">
          <ac:chgData name="TURPAIN Chloe DOGSE" userId="2923c2fb-d5a0-4161-b4b4-9335b6f7b295" providerId="ADAL" clId="{95FD2715-1733-48A0-B481-493020955D93}" dt="2025-02-18T13:09:37.169" v="1537" actId="1076"/>
          <ac:picMkLst>
            <pc:docMk/>
            <pc:sldMk cId="1768150805" sldId="306"/>
            <ac:picMk id="4" creationId="{73775D53-ECCC-BD86-4B3A-C057E1009AD8}"/>
          </ac:picMkLst>
        </pc:picChg>
      </pc:sldChg>
      <pc:sldChg chg="addSp delSp modSp add mod">
        <pc:chgData name="TURPAIN Chloe DOGSE" userId="2923c2fb-d5a0-4161-b4b4-9335b6f7b295" providerId="ADAL" clId="{95FD2715-1733-48A0-B481-493020955D93}" dt="2025-02-24T09:51:59.771" v="3370" actId="1076"/>
        <pc:sldMkLst>
          <pc:docMk/>
          <pc:sldMk cId="3312533351" sldId="307"/>
        </pc:sldMkLst>
        <pc:spChg chg="mod">
          <ac:chgData name="TURPAIN Chloe DOGSE" userId="2923c2fb-d5a0-4161-b4b4-9335b6f7b295" providerId="ADAL" clId="{95FD2715-1733-48A0-B481-493020955D93}" dt="2025-02-18T13:09:49.732" v="1539" actId="1076"/>
          <ac:spMkLst>
            <pc:docMk/>
            <pc:sldMk cId="3312533351" sldId="307"/>
            <ac:spMk id="2" creationId="{694C591A-4960-30F7-9ED2-087F177A1C6E}"/>
          </ac:spMkLst>
        </pc:spChg>
        <pc:spChg chg="add mod">
          <ac:chgData name="TURPAIN Chloe DOGSE" userId="2923c2fb-d5a0-4161-b4b4-9335b6f7b295" providerId="ADAL" clId="{95FD2715-1733-48A0-B481-493020955D93}" dt="2025-02-18T13:22:29.544" v="1863" actId="207"/>
          <ac:spMkLst>
            <pc:docMk/>
            <pc:sldMk cId="3312533351" sldId="307"/>
            <ac:spMk id="5" creationId="{0302043C-4C92-3B28-C3D4-63AEE434CDAA}"/>
          </ac:spMkLst>
        </pc:spChg>
        <pc:picChg chg="add del mod">
          <ac:chgData name="TURPAIN Chloe DOGSE" userId="2923c2fb-d5a0-4161-b4b4-9335b6f7b295" providerId="ADAL" clId="{95FD2715-1733-48A0-B481-493020955D93}" dt="2025-02-18T13:17:16.101" v="1656" actId="478"/>
          <ac:picMkLst>
            <pc:docMk/>
            <pc:sldMk cId="3312533351" sldId="307"/>
            <ac:picMk id="4" creationId="{5BD4099E-FC90-6238-FA5B-07A5108C2885}"/>
          </ac:picMkLst>
        </pc:picChg>
        <pc:picChg chg="add mod">
          <ac:chgData name="TURPAIN Chloe DOGSE" userId="2923c2fb-d5a0-4161-b4b4-9335b6f7b295" providerId="ADAL" clId="{95FD2715-1733-48A0-B481-493020955D93}" dt="2025-02-24T09:51:59.771" v="3370" actId="1076"/>
          <ac:picMkLst>
            <pc:docMk/>
            <pc:sldMk cId="3312533351" sldId="307"/>
            <ac:picMk id="4" creationId="{B5596529-0D3D-85B2-3157-4995DEA414A3}"/>
          </ac:picMkLst>
        </pc:picChg>
        <pc:picChg chg="add del mod">
          <ac:chgData name="TURPAIN Chloe DOGSE" userId="2923c2fb-d5a0-4161-b4b4-9335b6f7b295" providerId="ADAL" clId="{95FD2715-1733-48A0-B481-493020955D93}" dt="2025-02-24T09:51:37.054" v="3365" actId="478"/>
          <ac:picMkLst>
            <pc:docMk/>
            <pc:sldMk cId="3312533351" sldId="307"/>
            <ac:picMk id="7" creationId="{7050EF61-C4D1-2612-133A-88F047866185}"/>
          </ac:picMkLst>
        </pc:picChg>
      </pc:sldChg>
      <pc:sldChg chg="modSp add mod ord">
        <pc:chgData name="TURPAIN Chloe DOGSE" userId="2923c2fb-d5a0-4161-b4b4-9335b6f7b295" providerId="ADAL" clId="{95FD2715-1733-48A0-B481-493020955D93}" dt="2025-02-18T14:34:29.851" v="2734" actId="207"/>
        <pc:sldMkLst>
          <pc:docMk/>
          <pc:sldMk cId="4138774333" sldId="308"/>
        </pc:sldMkLst>
        <pc:spChg chg="mod">
          <ac:chgData name="TURPAIN Chloe DOGSE" userId="2923c2fb-d5a0-4161-b4b4-9335b6f7b295" providerId="ADAL" clId="{95FD2715-1733-48A0-B481-493020955D93}" dt="2025-02-18T14:23:31.895" v="1904" actId="122"/>
          <ac:spMkLst>
            <pc:docMk/>
            <pc:sldMk cId="4138774333" sldId="308"/>
            <ac:spMk id="2" creationId="{912DF434-28DB-4621-A497-D62C41CE0419}"/>
          </ac:spMkLst>
        </pc:spChg>
        <pc:spChg chg="mod">
          <ac:chgData name="TURPAIN Chloe DOGSE" userId="2923c2fb-d5a0-4161-b4b4-9335b6f7b295" providerId="ADAL" clId="{95FD2715-1733-48A0-B481-493020955D93}" dt="2025-02-18T14:34:29.851" v="2734" actId="207"/>
          <ac:spMkLst>
            <pc:docMk/>
            <pc:sldMk cId="4138774333" sldId="308"/>
            <ac:spMk id="3" creationId="{22788C46-D0BC-4307-AE55-7601A139E7CB}"/>
          </ac:spMkLst>
        </pc:spChg>
      </pc:sldChg>
      <pc:sldChg chg="modSp add mod">
        <pc:chgData name="TURPAIN Chloe DOGSE" userId="2923c2fb-d5a0-4161-b4b4-9335b6f7b295" providerId="ADAL" clId="{95FD2715-1733-48A0-B481-493020955D93}" dt="2025-02-18T14:33:54.634" v="2732" actId="207"/>
        <pc:sldMkLst>
          <pc:docMk/>
          <pc:sldMk cId="1871041340" sldId="309"/>
        </pc:sldMkLst>
        <pc:spChg chg="mod">
          <ac:chgData name="TURPAIN Chloe DOGSE" userId="2923c2fb-d5a0-4161-b4b4-9335b6f7b295" providerId="ADAL" clId="{95FD2715-1733-48A0-B481-493020955D93}" dt="2025-02-18T14:29:08.346" v="2365" actId="20577"/>
          <ac:spMkLst>
            <pc:docMk/>
            <pc:sldMk cId="1871041340" sldId="309"/>
            <ac:spMk id="2" creationId="{912DF434-28DB-4621-A497-D62C41CE0419}"/>
          </ac:spMkLst>
        </pc:spChg>
        <pc:spChg chg="mod">
          <ac:chgData name="TURPAIN Chloe DOGSE" userId="2923c2fb-d5a0-4161-b4b4-9335b6f7b295" providerId="ADAL" clId="{95FD2715-1733-48A0-B481-493020955D93}" dt="2025-02-18T14:33:54.634" v="2732" actId="207"/>
          <ac:spMkLst>
            <pc:docMk/>
            <pc:sldMk cId="1871041340" sldId="309"/>
            <ac:spMk id="3" creationId="{22788C46-D0BC-4307-AE55-7601A139E7CB}"/>
          </ac:spMkLst>
        </pc:spChg>
      </pc:sldChg>
      <pc:sldChg chg="modSp new mod">
        <pc:chgData name="TURPAIN Chloe DOGSE" userId="2923c2fb-d5a0-4161-b4b4-9335b6f7b295" providerId="ADAL" clId="{95FD2715-1733-48A0-B481-493020955D93}" dt="2025-02-18T14:41:32.910" v="3268" actId="20577"/>
        <pc:sldMkLst>
          <pc:docMk/>
          <pc:sldMk cId="2445537251" sldId="310"/>
        </pc:sldMkLst>
        <pc:spChg chg="mod">
          <ac:chgData name="TURPAIN Chloe DOGSE" userId="2923c2fb-d5a0-4161-b4b4-9335b6f7b295" providerId="ADAL" clId="{95FD2715-1733-48A0-B481-493020955D93}" dt="2025-02-18T14:36:25.853" v="2792" actId="122"/>
          <ac:spMkLst>
            <pc:docMk/>
            <pc:sldMk cId="2445537251" sldId="310"/>
            <ac:spMk id="2" creationId="{66513867-0E21-4AE9-F63E-72C2B1871A1B}"/>
          </ac:spMkLst>
        </pc:spChg>
        <pc:spChg chg="mod">
          <ac:chgData name="TURPAIN Chloe DOGSE" userId="2923c2fb-d5a0-4161-b4b4-9335b6f7b295" providerId="ADAL" clId="{95FD2715-1733-48A0-B481-493020955D93}" dt="2025-02-18T14:41:32.910" v="3268" actId="20577"/>
          <ac:spMkLst>
            <pc:docMk/>
            <pc:sldMk cId="2445537251" sldId="310"/>
            <ac:spMk id="3" creationId="{57FDD366-8BA8-F901-D60E-E8CF23D2FD54}"/>
          </ac:spMkLst>
        </pc:spChg>
      </pc:sldChg>
      <pc:sldChg chg="addSp delSp modSp add mod ord">
        <pc:chgData name="TURPAIN Chloe DOGSE" userId="2923c2fb-d5a0-4161-b4b4-9335b6f7b295" providerId="ADAL" clId="{95FD2715-1733-48A0-B481-493020955D93}" dt="2025-02-18T14:41:04.028" v="3261" actId="1076"/>
        <pc:sldMkLst>
          <pc:docMk/>
          <pc:sldMk cId="3820072777" sldId="311"/>
        </pc:sldMkLst>
        <pc:spChg chg="mod">
          <ac:chgData name="TURPAIN Chloe DOGSE" userId="2923c2fb-d5a0-4161-b4b4-9335b6f7b295" providerId="ADAL" clId="{95FD2715-1733-48A0-B481-493020955D93}" dt="2025-02-18T14:41:04.028" v="3261" actId="1076"/>
          <ac:spMkLst>
            <pc:docMk/>
            <pc:sldMk cId="3820072777" sldId="311"/>
            <ac:spMk id="2" creationId="{66513867-0E21-4AE9-F63E-72C2B1871A1B}"/>
          </ac:spMkLst>
        </pc:spChg>
        <pc:spChg chg="del">
          <ac:chgData name="TURPAIN Chloe DOGSE" userId="2923c2fb-d5a0-4161-b4b4-9335b6f7b295" providerId="ADAL" clId="{95FD2715-1733-48A0-B481-493020955D93}" dt="2025-02-18T14:39:36.651" v="3248" actId="478"/>
          <ac:spMkLst>
            <pc:docMk/>
            <pc:sldMk cId="3820072777" sldId="311"/>
            <ac:spMk id="3" creationId="{57FDD366-8BA8-F901-D60E-E8CF23D2FD54}"/>
          </ac:spMkLst>
        </pc:spChg>
        <pc:spChg chg="add del mod">
          <ac:chgData name="TURPAIN Chloe DOGSE" userId="2923c2fb-d5a0-4161-b4b4-9335b6f7b295" providerId="ADAL" clId="{95FD2715-1733-48A0-B481-493020955D93}" dt="2025-02-18T14:39:40.680" v="3249" actId="478"/>
          <ac:spMkLst>
            <pc:docMk/>
            <pc:sldMk cId="3820072777" sldId="311"/>
            <ac:spMk id="5" creationId="{C398B91E-F517-1F5C-EDC5-364738077804}"/>
          </ac:spMkLst>
        </pc:spChg>
        <pc:picChg chg="add del mod">
          <ac:chgData name="TURPAIN Chloe DOGSE" userId="2923c2fb-d5a0-4161-b4b4-9335b6f7b295" providerId="ADAL" clId="{95FD2715-1733-48A0-B481-493020955D93}" dt="2025-02-18T14:40:09.122" v="3252" actId="478"/>
          <ac:picMkLst>
            <pc:docMk/>
            <pc:sldMk cId="3820072777" sldId="311"/>
            <ac:picMk id="7" creationId="{E3E26301-269D-91A6-C888-5B7F80517964}"/>
          </ac:picMkLst>
        </pc:picChg>
        <pc:picChg chg="add del mod">
          <ac:chgData name="TURPAIN Chloe DOGSE" userId="2923c2fb-d5a0-4161-b4b4-9335b6f7b295" providerId="ADAL" clId="{95FD2715-1733-48A0-B481-493020955D93}" dt="2025-02-18T14:40:28.047" v="3258" actId="478"/>
          <ac:picMkLst>
            <pc:docMk/>
            <pc:sldMk cId="3820072777" sldId="311"/>
            <ac:picMk id="9" creationId="{5D792F00-F8D2-5B40-149E-639B330F9932}"/>
          </ac:picMkLst>
        </pc:picChg>
        <pc:picChg chg="add mod">
          <ac:chgData name="TURPAIN Chloe DOGSE" userId="2923c2fb-d5a0-4161-b4b4-9335b6f7b295" providerId="ADAL" clId="{95FD2715-1733-48A0-B481-493020955D93}" dt="2025-02-18T14:40:55.661" v="3260" actId="1076"/>
          <ac:picMkLst>
            <pc:docMk/>
            <pc:sldMk cId="3820072777" sldId="311"/>
            <ac:picMk id="11" creationId="{01265EB0-7825-9A1B-DB6D-E0B7E1862CCF}"/>
          </ac:picMkLst>
        </pc:picChg>
      </pc:sldChg>
      <pc:sldChg chg="addSp delSp modSp add mod ord">
        <pc:chgData name="TURPAIN Chloe DOGSE" userId="2923c2fb-d5a0-4161-b4b4-9335b6f7b295" providerId="ADAL" clId="{95FD2715-1733-48A0-B481-493020955D93}" dt="2025-02-24T09:36:32.950" v="3357" actId="14100"/>
        <pc:sldMkLst>
          <pc:docMk/>
          <pc:sldMk cId="628336857" sldId="312"/>
        </pc:sldMkLst>
        <pc:spChg chg="del">
          <ac:chgData name="TURPAIN Chloe DOGSE" userId="2923c2fb-d5a0-4161-b4b4-9335b6f7b295" providerId="ADAL" clId="{95FD2715-1733-48A0-B481-493020955D93}" dt="2025-02-18T15:17:10.248" v="3275" actId="478"/>
          <ac:spMkLst>
            <pc:docMk/>
            <pc:sldMk cId="628336857" sldId="312"/>
            <ac:spMk id="6" creationId="{CAB1221E-D2C1-FD56-37F3-D74261903345}"/>
          </ac:spMkLst>
        </pc:spChg>
        <pc:spChg chg="del">
          <ac:chgData name="TURPAIN Chloe DOGSE" userId="2923c2fb-d5a0-4161-b4b4-9335b6f7b295" providerId="ADAL" clId="{95FD2715-1733-48A0-B481-493020955D93}" dt="2025-02-18T15:17:08.768" v="3274" actId="478"/>
          <ac:spMkLst>
            <pc:docMk/>
            <pc:sldMk cId="628336857" sldId="312"/>
            <ac:spMk id="9" creationId="{DC3131BC-290C-764B-EC1F-3A652CF5C46F}"/>
          </ac:spMkLst>
        </pc:spChg>
        <pc:spChg chg="del">
          <ac:chgData name="TURPAIN Chloe DOGSE" userId="2923c2fb-d5a0-4161-b4b4-9335b6f7b295" providerId="ADAL" clId="{95FD2715-1733-48A0-B481-493020955D93}" dt="2025-02-18T15:17:14.426" v="3277" actId="478"/>
          <ac:spMkLst>
            <pc:docMk/>
            <pc:sldMk cId="628336857" sldId="312"/>
            <ac:spMk id="12" creationId="{E47FB5F1-E382-E453-CD66-D2481E035E03}"/>
          </ac:spMkLst>
        </pc:spChg>
        <pc:spChg chg="del">
          <ac:chgData name="TURPAIN Chloe DOGSE" userId="2923c2fb-d5a0-4161-b4b4-9335b6f7b295" providerId="ADAL" clId="{95FD2715-1733-48A0-B481-493020955D93}" dt="2025-02-18T15:17:19.764" v="3281" actId="478"/>
          <ac:spMkLst>
            <pc:docMk/>
            <pc:sldMk cId="628336857" sldId="312"/>
            <ac:spMk id="15" creationId="{4CF59F12-7915-CD88-7806-6C689645CD55}"/>
          </ac:spMkLst>
        </pc:spChg>
        <pc:spChg chg="del">
          <ac:chgData name="TURPAIN Chloe DOGSE" userId="2923c2fb-d5a0-4161-b4b4-9335b6f7b295" providerId="ADAL" clId="{95FD2715-1733-48A0-B481-493020955D93}" dt="2025-02-18T15:17:12.701" v="3276" actId="478"/>
          <ac:spMkLst>
            <pc:docMk/>
            <pc:sldMk cId="628336857" sldId="312"/>
            <ac:spMk id="16" creationId="{FABCF4DB-9645-8778-CEC0-2EACBF9B8E62}"/>
          </ac:spMkLst>
        </pc:spChg>
        <pc:spChg chg="del">
          <ac:chgData name="TURPAIN Chloe DOGSE" userId="2923c2fb-d5a0-4161-b4b4-9335b6f7b295" providerId="ADAL" clId="{95FD2715-1733-48A0-B481-493020955D93}" dt="2025-02-18T15:17:23.968" v="3283" actId="478"/>
          <ac:spMkLst>
            <pc:docMk/>
            <pc:sldMk cId="628336857" sldId="312"/>
            <ac:spMk id="17" creationId="{31A034BA-4CD6-AAC9-EB12-2066BFB5A56A}"/>
          </ac:spMkLst>
        </pc:spChg>
        <pc:spChg chg="del">
          <ac:chgData name="TURPAIN Chloe DOGSE" userId="2923c2fb-d5a0-4161-b4b4-9335b6f7b295" providerId="ADAL" clId="{95FD2715-1733-48A0-B481-493020955D93}" dt="2025-02-18T15:17:16.956" v="3279" actId="478"/>
          <ac:spMkLst>
            <pc:docMk/>
            <pc:sldMk cId="628336857" sldId="312"/>
            <ac:spMk id="18" creationId="{6819DDF1-4185-876E-01FC-D3614F051232}"/>
          </ac:spMkLst>
        </pc:spChg>
        <pc:spChg chg="del">
          <ac:chgData name="TURPAIN Chloe DOGSE" userId="2923c2fb-d5a0-4161-b4b4-9335b6f7b295" providerId="ADAL" clId="{95FD2715-1733-48A0-B481-493020955D93}" dt="2025-02-18T15:17:22.198" v="3282" actId="478"/>
          <ac:spMkLst>
            <pc:docMk/>
            <pc:sldMk cId="628336857" sldId="312"/>
            <ac:spMk id="19" creationId="{A1B22682-7C12-489E-EBF9-B4C1F0055807}"/>
          </ac:spMkLst>
        </pc:spChg>
        <pc:spChg chg="del">
          <ac:chgData name="TURPAIN Chloe DOGSE" userId="2923c2fb-d5a0-4161-b4b4-9335b6f7b295" providerId="ADAL" clId="{95FD2715-1733-48A0-B481-493020955D93}" dt="2025-02-18T15:17:27.155" v="3285" actId="478"/>
          <ac:spMkLst>
            <pc:docMk/>
            <pc:sldMk cId="628336857" sldId="312"/>
            <ac:spMk id="21" creationId="{8415B2D0-14F9-F1E2-56A5-380872E6D441}"/>
          </ac:spMkLst>
        </pc:spChg>
        <pc:spChg chg="del">
          <ac:chgData name="TURPAIN Chloe DOGSE" userId="2923c2fb-d5a0-4161-b4b4-9335b6f7b295" providerId="ADAL" clId="{95FD2715-1733-48A0-B481-493020955D93}" dt="2025-02-18T15:17:28.648" v="3286" actId="478"/>
          <ac:spMkLst>
            <pc:docMk/>
            <pc:sldMk cId="628336857" sldId="312"/>
            <ac:spMk id="22" creationId="{C712C06F-74B5-5CA5-2B87-6368F8281603}"/>
          </ac:spMkLst>
        </pc:spChg>
        <pc:picChg chg="add del mod">
          <ac:chgData name="TURPAIN Chloe DOGSE" userId="2923c2fb-d5a0-4161-b4b4-9335b6f7b295" providerId="ADAL" clId="{95FD2715-1733-48A0-B481-493020955D93}" dt="2025-02-24T09:30:18.004" v="3315" actId="478"/>
          <ac:picMkLst>
            <pc:docMk/>
            <pc:sldMk cId="628336857" sldId="312"/>
            <ac:picMk id="3" creationId="{B4F98A63-23DF-FED8-6ADD-A7E5750AD6C9}"/>
          </ac:picMkLst>
        </pc:picChg>
        <pc:picChg chg="add mod">
          <ac:chgData name="TURPAIN Chloe DOGSE" userId="2923c2fb-d5a0-4161-b4b4-9335b6f7b295" providerId="ADAL" clId="{95FD2715-1733-48A0-B481-493020955D93}" dt="2025-02-24T09:35:18.291" v="3347" actId="1076"/>
          <ac:picMkLst>
            <pc:docMk/>
            <pc:sldMk cId="628336857" sldId="312"/>
            <ac:picMk id="4" creationId="{EB155F03-96AA-545B-6E81-F559183EB1D6}"/>
          </ac:picMkLst>
        </pc:picChg>
        <pc:picChg chg="del">
          <ac:chgData name="TURPAIN Chloe DOGSE" userId="2923c2fb-d5a0-4161-b4b4-9335b6f7b295" providerId="ADAL" clId="{95FD2715-1733-48A0-B481-493020955D93}" dt="2025-02-18T15:17:06.281" v="3272" actId="478"/>
          <ac:picMkLst>
            <pc:docMk/>
            <pc:sldMk cId="628336857" sldId="312"/>
            <ac:picMk id="5" creationId="{E81C6202-60EB-4BB3-0166-349BB7A35A91}"/>
          </ac:picMkLst>
        </pc:picChg>
        <pc:picChg chg="add mod">
          <ac:chgData name="TURPAIN Chloe DOGSE" userId="2923c2fb-d5a0-4161-b4b4-9335b6f7b295" providerId="ADAL" clId="{95FD2715-1733-48A0-B481-493020955D93}" dt="2025-02-24T09:36:10.042" v="3354" actId="1076"/>
          <ac:picMkLst>
            <pc:docMk/>
            <pc:sldMk cId="628336857" sldId="312"/>
            <ac:picMk id="6" creationId="{8DFB052D-7D10-2260-AD6E-07578A955DD2}"/>
          </ac:picMkLst>
        </pc:picChg>
        <pc:picChg chg="add del mod">
          <ac:chgData name="TURPAIN Chloe DOGSE" userId="2923c2fb-d5a0-4161-b4b4-9335b6f7b295" providerId="ADAL" clId="{95FD2715-1733-48A0-B481-493020955D93}" dt="2025-02-24T09:30:16.778" v="3314" actId="478"/>
          <ac:picMkLst>
            <pc:docMk/>
            <pc:sldMk cId="628336857" sldId="312"/>
            <ac:picMk id="7" creationId="{80F72BE1-04A2-87F7-6BC0-BAF76D3649D1}"/>
          </ac:picMkLst>
        </pc:picChg>
        <pc:picChg chg="del">
          <ac:chgData name="TURPAIN Chloe DOGSE" userId="2923c2fb-d5a0-4161-b4b4-9335b6f7b295" providerId="ADAL" clId="{95FD2715-1733-48A0-B481-493020955D93}" dt="2025-02-18T15:17:06.927" v="3273" actId="478"/>
          <ac:picMkLst>
            <pc:docMk/>
            <pc:sldMk cId="628336857" sldId="312"/>
            <ac:picMk id="8" creationId="{2F217894-A44A-1AEB-D202-E721F6EB66A2}"/>
          </ac:picMkLst>
        </pc:picChg>
        <pc:picChg chg="add mod">
          <ac:chgData name="TURPAIN Chloe DOGSE" userId="2923c2fb-d5a0-4161-b4b4-9335b6f7b295" providerId="ADAL" clId="{95FD2715-1733-48A0-B481-493020955D93}" dt="2025-02-24T09:36:32.950" v="3357" actId="14100"/>
          <ac:picMkLst>
            <pc:docMk/>
            <pc:sldMk cId="628336857" sldId="312"/>
            <ac:picMk id="9" creationId="{6E6EE550-17C3-26C4-E742-60A26B39CC96}"/>
          </ac:picMkLst>
        </pc:picChg>
        <pc:picChg chg="del">
          <ac:chgData name="TURPAIN Chloe DOGSE" userId="2923c2fb-d5a0-4161-b4b4-9335b6f7b295" providerId="ADAL" clId="{95FD2715-1733-48A0-B481-493020955D93}" dt="2025-02-18T15:17:15.196" v="3278" actId="478"/>
          <ac:picMkLst>
            <pc:docMk/>
            <pc:sldMk cId="628336857" sldId="312"/>
            <ac:picMk id="11" creationId="{9A1BD205-8BA3-806D-1872-4BE6209BC913}"/>
          </ac:picMkLst>
        </pc:picChg>
        <pc:picChg chg="del">
          <ac:chgData name="TURPAIN Chloe DOGSE" userId="2923c2fb-d5a0-4161-b4b4-9335b6f7b295" providerId="ADAL" clId="{95FD2715-1733-48A0-B481-493020955D93}" dt="2025-02-18T15:17:17.832" v="3280" actId="478"/>
          <ac:picMkLst>
            <pc:docMk/>
            <pc:sldMk cId="628336857" sldId="312"/>
            <ac:picMk id="14" creationId="{3995C85A-6813-12F6-129C-9E77D8B92085}"/>
          </ac:picMkLst>
        </pc:picChg>
        <pc:picChg chg="del">
          <ac:chgData name="TURPAIN Chloe DOGSE" userId="2923c2fb-d5a0-4161-b4b4-9335b6f7b295" providerId="ADAL" clId="{95FD2715-1733-48A0-B481-493020955D93}" dt="2025-02-18T15:17:25.513" v="3284" actId="478"/>
          <ac:picMkLst>
            <pc:docMk/>
            <pc:sldMk cId="628336857" sldId="312"/>
            <ac:picMk id="20" creationId="{564D4B65-8CF9-2030-1175-0D2EBE12671F}"/>
          </ac:picMkLst>
        </pc:picChg>
      </pc:sldChg>
      <pc:sldMasterChg chg="addSldLayout delSldLayout">
        <pc:chgData name="TURPAIN Chloe DOGSE" userId="2923c2fb-d5a0-4161-b4b4-9335b6f7b295" providerId="ADAL" clId="{95FD2715-1733-48A0-B481-493020955D93}" dt="2025-02-18T10:42:26.841" v="1426" actId="47"/>
        <pc:sldMasterMkLst>
          <pc:docMk/>
          <pc:sldMasterMk cId="1788353970" sldId="2147483648"/>
        </pc:sldMasterMkLst>
        <pc:sldLayoutChg chg="del">
          <pc:chgData name="TURPAIN Chloe DOGSE" userId="2923c2fb-d5a0-4161-b4b4-9335b6f7b295" providerId="ADAL" clId="{95FD2715-1733-48A0-B481-493020955D93}" dt="2025-02-18T10:42:26.841" v="1426" actId="47"/>
          <pc:sldLayoutMkLst>
            <pc:docMk/>
            <pc:sldMasterMk cId="1788353970" sldId="2147483648"/>
            <pc:sldLayoutMk cId="3650598439" sldId="2147483672"/>
          </pc:sldLayoutMkLst>
        </pc:sldLayoutChg>
        <pc:sldLayoutChg chg="del">
          <pc:chgData name="TURPAIN Chloe DOGSE" userId="2923c2fb-d5a0-4161-b4b4-9335b6f7b295" providerId="ADAL" clId="{95FD2715-1733-48A0-B481-493020955D93}" dt="2025-01-22T09:04:19.777" v="264" actId="2696"/>
          <pc:sldLayoutMkLst>
            <pc:docMk/>
            <pc:sldMasterMk cId="1788353970" sldId="2147483648"/>
            <pc:sldLayoutMk cId="2491266794" sldId="2147483673"/>
          </pc:sldLayoutMkLst>
        </pc:sldLayoutChg>
        <pc:sldLayoutChg chg="del">
          <pc:chgData name="TURPAIN Chloe DOGSE" userId="2923c2fb-d5a0-4161-b4b4-9335b6f7b295" providerId="ADAL" clId="{95FD2715-1733-48A0-B481-493020955D93}" dt="2025-01-22T09:04:22.904" v="265" actId="2696"/>
          <pc:sldLayoutMkLst>
            <pc:docMk/>
            <pc:sldMasterMk cId="1788353970" sldId="2147483648"/>
            <pc:sldLayoutMk cId="3823856223" sldId="2147483674"/>
          </pc:sldLayoutMkLst>
        </pc:sldLayoutChg>
        <pc:sldLayoutChg chg="add del">
          <pc:chgData name="TURPAIN Chloe DOGSE" userId="2923c2fb-d5a0-4161-b4b4-9335b6f7b295" providerId="ADAL" clId="{95FD2715-1733-48A0-B481-493020955D93}" dt="2025-02-18T10:42:05.058" v="1420" actId="47"/>
          <pc:sldLayoutMkLst>
            <pc:docMk/>
            <pc:sldMasterMk cId="1788353970" sldId="2147483648"/>
            <pc:sldLayoutMk cId="4193030505" sldId="2147483675"/>
          </pc:sldLayoutMkLst>
        </pc:sldLayoutChg>
        <pc:sldLayoutChg chg="del">
          <pc:chgData name="TURPAIN Chloe DOGSE" userId="2923c2fb-d5a0-4161-b4b4-9335b6f7b295" providerId="ADAL" clId="{95FD2715-1733-48A0-B481-493020955D93}" dt="2025-02-18T10:42:08.025" v="1422" actId="47"/>
          <pc:sldLayoutMkLst>
            <pc:docMk/>
            <pc:sldMasterMk cId="1788353970" sldId="2147483648"/>
            <pc:sldLayoutMk cId="525656170" sldId="2147483676"/>
          </pc:sldLayoutMkLst>
        </pc:sldLayoutChg>
        <pc:sldLayoutChg chg="add del">
          <pc:chgData name="TURPAIN Chloe DOGSE" userId="2923c2fb-d5a0-4161-b4b4-9335b6f7b295" providerId="ADAL" clId="{95FD2715-1733-48A0-B481-493020955D93}" dt="2025-02-18T10:42:09.291" v="1423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52A714CA-BB23-4F17-A1E5-A7E59E550005}" type="datetime1">
              <a:rPr lang="fr-FR" smtClean="0"/>
              <a:t>25/02/2025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AFF3A6F-DEFA-45E0-9496-BEE7C2C6F3D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7D9FD98B-ABAD-47D0-AEF3-E7E088603B18}" type="datetime1">
              <a:rPr lang="fr-FR" smtClean="0"/>
              <a:t>25/02/2025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F97DC217-DF71-1A49-B3EA-559F1F43B0F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7695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184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60092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F97DC217-DF71-1A49-B3EA-559F1F43B0FF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28" name="Forme libre 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>
                <a:latin typeface="+mn-lt"/>
              </a:endParaRPr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 rtlCol="0">
            <a:norm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 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13" name="Titr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 rtlCol="0"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re de la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orme libre 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8" name="Forme libre 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rtlCol="0" anchor="b">
            <a:noAutofit/>
          </a:bodyPr>
          <a:lstStyle>
            <a:lvl1pPr algn="l">
              <a:defRPr lang="fr-FR"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rtlCol="0" anchor="ctr" anchorCtr="0">
            <a:noAutofit/>
          </a:bodyPr>
          <a:lstStyle>
            <a:lvl1pPr marL="0" indent="0" algn="l">
              <a:buNone/>
              <a:defRPr lang="fr-FR"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rtl="0"/>
            <a:r>
              <a:rPr lang="fr-FR"/>
              <a:t>Cliquez pour ajouter un sous-titre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de 2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e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6" name="Forme libre 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orme libre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  <p:sp>
            <p:nvSpPr>
              <p:cNvPr id="8" name="Forme libre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>
                  <a:latin typeface="+mn-lt"/>
                </a:endParaRPr>
              </a:p>
            </p:txBody>
          </p:sp>
        </p:grp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2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orme libre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5" name="Forme libre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rtlCol="0" anchor="b">
            <a:noAutofit/>
          </a:bodyPr>
          <a:lstStyle>
            <a:lvl1pPr>
              <a:defRPr lang="fr-FR" sz="42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 rtlCol="0"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lang="fr-FR"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lang="fr-FR" sz="20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ique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orme libre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4" name="Forme libre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rtlCol="0" anchor="b">
            <a:noAutofit/>
          </a:bodyPr>
          <a:lstStyle>
            <a:lvl1pPr>
              <a:defRPr lang="fr-FR" sz="42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 lang="fr-FR">
                <a:latin typeface="+mn-lt"/>
              </a:defRPr>
            </a:lvl1pPr>
            <a:lvl2pPr marL="457200" indent="0">
              <a:buNone/>
              <a:defRPr lang="fr-FR">
                <a:latin typeface="+mn-lt"/>
              </a:defRPr>
            </a:lvl2pPr>
            <a:lvl3pPr marL="914400" indent="0">
              <a:buNone/>
              <a:defRPr lang="fr-FR">
                <a:latin typeface="+mn-lt"/>
              </a:defRPr>
            </a:lvl3pPr>
            <a:lvl4pPr marL="1371600" indent="0">
              <a:buNone/>
              <a:defRPr lang="fr-FR">
                <a:latin typeface="+mn-lt"/>
              </a:defRPr>
            </a:lvl4pPr>
            <a:lvl5pPr marL="1828800" indent="0">
              <a:buNone/>
              <a:defRPr lang="fr-FR">
                <a:latin typeface="+mn-lt"/>
              </a:defRPr>
            </a:lvl5pPr>
          </a:lstStyle>
          <a:p>
            <a:pPr lvl="0" rtl="0"/>
            <a:r>
              <a:rPr lang="fr-FR"/>
              <a:t>Cliquer pour ajouter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e la date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11" name="Espace réservé du pied de page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orme libre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  <p:sp>
            <p:nvSpPr>
              <p:cNvPr id="16" name="Forme libre 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fr-FR"/>
                </a:defPPr>
              </a:lstStyle>
              <a:p>
                <a:pPr algn="ctr" rtl="0"/>
                <a:endParaRPr lang="fr-FR" dirty="0"/>
              </a:p>
            </p:txBody>
          </p:sp>
        </p:grp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  <p:sp>
          <p:nvSpPr>
            <p:cNvPr id="17" name="Forme libre 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fr-FR"/>
              </a:defPPr>
            </a:lstStyle>
            <a:p>
              <a:pPr algn="ctr" rtl="0"/>
              <a:endParaRPr lang="fr-FR" dirty="0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rtlCol="0" anchor="b">
            <a:noAutofit/>
          </a:bodyPr>
          <a:lstStyle>
            <a:lvl1pPr algn="l">
              <a:defRPr lang="fr-FR" sz="6000" b="1">
                <a:latin typeface="+mj-lt"/>
              </a:defRPr>
            </a:lvl1pPr>
          </a:lstStyle>
          <a:p>
            <a:pPr rtl="0"/>
            <a:r>
              <a:rPr lang="fr-FR"/>
              <a:t>Cliquez pour ajouter un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rtlCol="0" anchor="t" anchorCtr="0">
            <a:normAutofit/>
          </a:bodyPr>
          <a:lstStyle>
            <a:lvl1pPr marL="0" indent="0" algn="l">
              <a:buNone/>
              <a:defRPr lang="fr-FR" sz="2800">
                <a:latin typeface="+mn-lt"/>
              </a:defRPr>
            </a:lvl1pPr>
            <a:lvl2pPr marL="457200" indent="0" algn="ctr">
              <a:buNone/>
              <a:defRPr lang="fr-FR" sz="2000"/>
            </a:lvl2pPr>
            <a:lvl3pPr marL="914400" indent="0" algn="ctr">
              <a:buNone/>
              <a:defRPr lang="fr-FR" sz="1800"/>
            </a:lvl3pPr>
            <a:lvl4pPr marL="1371600" indent="0" algn="ctr">
              <a:buNone/>
              <a:defRPr lang="fr-FR" sz="1600"/>
            </a:lvl4pPr>
            <a:lvl5pPr marL="1828800" indent="0" algn="ctr">
              <a:buNone/>
              <a:defRPr lang="fr-FR" sz="1600"/>
            </a:lvl5pPr>
            <a:lvl6pPr marL="2286000" indent="0" algn="ctr">
              <a:buNone/>
              <a:defRPr lang="fr-FR" sz="1600"/>
            </a:lvl6pPr>
            <a:lvl7pPr marL="2743200" indent="0" algn="ctr">
              <a:buNone/>
              <a:defRPr lang="fr-FR" sz="1600"/>
            </a:lvl7pPr>
            <a:lvl8pPr marL="3200400" indent="0" algn="ctr">
              <a:buNone/>
              <a:defRPr lang="fr-FR" sz="1600"/>
            </a:lvl8pPr>
            <a:lvl9pPr marL="3657600" indent="0" algn="ctr">
              <a:buNone/>
              <a:defRPr lang="fr-FR" sz="1600"/>
            </a:lvl9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fr-FR"/>
              <a:t>08/09/20XX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fr-FR"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8B0D9C2-01BE-8E86-F7DC-C76C040B937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DWFA « </a:t>
            </a:r>
            <a:r>
              <a:rPr lang="fr-FR" dirty="0" err="1"/>
              <a:t>Drinking</a:t>
            </a:r>
            <a:r>
              <a:rPr lang="fr-FR" dirty="0"/>
              <a:t> water for all »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7845B86-267D-2C90-F902-9ADA76ED8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124" y="232913"/>
            <a:ext cx="3452637" cy="218763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114E7FC8-439F-5A88-6403-712A493D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429000"/>
            <a:ext cx="4831283" cy="32195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/>
              <a:t>Constatation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Données manquantes :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Fichier mortalité </a:t>
            </a:r>
            <a:r>
              <a:rPr lang="fr-FR" dirty="0"/>
              <a:t>: Ne comporte uniquement des valeurs que pour l’année </a:t>
            </a:r>
            <a:r>
              <a:rPr lang="fr-FR" dirty="0">
                <a:solidFill>
                  <a:schemeClr val="accent1"/>
                </a:solidFill>
              </a:rPr>
              <a:t>2016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Fichier stabilité politique : </a:t>
            </a:r>
            <a:r>
              <a:rPr lang="fr-FR" dirty="0"/>
              <a:t>Manque l’année </a:t>
            </a:r>
            <a:r>
              <a:rPr lang="fr-FR" dirty="0">
                <a:solidFill>
                  <a:schemeClr val="accent1"/>
                </a:solidFill>
              </a:rPr>
              <a:t>2001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/>
              <a:t>Fichier accès à l’eau : Possède les données pour les années  </a:t>
            </a:r>
            <a:r>
              <a:rPr lang="fr-FR" dirty="0">
                <a:solidFill>
                  <a:schemeClr val="accent1"/>
                </a:solidFill>
              </a:rPr>
              <a:t>2000 à 2017</a:t>
            </a:r>
            <a:r>
              <a:rPr lang="fr-FR" dirty="0"/>
              <a:t>. Manque l’année </a:t>
            </a:r>
            <a:r>
              <a:rPr lang="fr-FR" dirty="0">
                <a:solidFill>
                  <a:schemeClr val="accent1"/>
                </a:solidFill>
              </a:rPr>
              <a:t>2018</a:t>
            </a:r>
            <a:r>
              <a:rPr lang="fr-F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7104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3867-0E21-4AE9-F63E-72C2B187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Enregistrement des nouveaux fichiers nettoyés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FDD366-8BA8-F901-D60E-E8CF23D2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Après le nettoyage et l’exploration, création d’une </a:t>
            </a:r>
            <a:r>
              <a:rPr lang="fr-FR" dirty="0">
                <a:solidFill>
                  <a:schemeClr val="accent1"/>
                </a:solidFill>
              </a:rPr>
              <a:t>nouvelle version des </a:t>
            </a:r>
            <a:r>
              <a:rPr lang="fr-FR" dirty="0" err="1">
                <a:solidFill>
                  <a:schemeClr val="accent1"/>
                </a:solidFill>
              </a:rPr>
              <a:t>dataframes</a:t>
            </a:r>
            <a:r>
              <a:rPr lang="fr-FR" dirty="0">
                <a:solidFill>
                  <a:schemeClr val="accent1"/>
                </a:solidFill>
              </a:rPr>
              <a:t> nettoyés</a:t>
            </a:r>
            <a:r>
              <a:rPr lang="fr-FR" dirty="0"/>
              <a:t> pour les intégrer sous power Bi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/>
              <a:t>Jointures entre les différents fichiers </a:t>
            </a:r>
            <a:r>
              <a:rPr lang="fr-FR" dirty="0">
                <a:solidFill>
                  <a:schemeClr val="accent1"/>
                </a:solidFill>
              </a:rPr>
              <a:t>directement dans Power Bi</a:t>
            </a:r>
            <a:r>
              <a:rPr lang="fr-FR" dirty="0"/>
              <a:t> grâce au nettoyage précédent (ex: colonne pays je l’ai renommé dans chaque </a:t>
            </a:r>
            <a:r>
              <a:rPr lang="fr-FR" dirty="0" err="1"/>
              <a:t>dataframe</a:t>
            </a:r>
            <a:r>
              <a:rPr lang="fr-FR" dirty="0"/>
              <a:t> pour que le PBI puissent faire la jointure automatiquement) </a:t>
            </a:r>
          </a:p>
        </p:txBody>
      </p:sp>
    </p:spTree>
    <p:extLst>
      <p:ext uri="{BB962C8B-B14F-4D97-AF65-F5344CB8AC3E}">
        <p14:creationId xmlns:p14="http://schemas.microsoft.com/office/powerpoint/2010/main" val="2445537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4B829-8169-338B-B9A7-BBA806679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Dashboard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F2E4EF-9BB5-50B2-2018-C967A2E94C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Visualisation dynamique de la problématique et des données </a:t>
            </a:r>
          </a:p>
        </p:txBody>
      </p:sp>
    </p:spTree>
    <p:extLst>
      <p:ext uri="{BB962C8B-B14F-4D97-AF65-F5344CB8AC3E}">
        <p14:creationId xmlns:p14="http://schemas.microsoft.com/office/powerpoint/2010/main" val="70646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13867-0E21-4AE9-F63E-72C2B1871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0"/>
            <a:ext cx="9779183" cy="1744415"/>
          </a:xfrm>
        </p:spPr>
        <p:txBody>
          <a:bodyPr/>
          <a:lstStyle/>
          <a:p>
            <a:pPr algn="ctr"/>
            <a:r>
              <a:rPr lang="fr-FR" dirty="0"/>
              <a:t>Jointures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01265EB0-7825-9A1B-DB6D-E0B7E1862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1846436"/>
            <a:ext cx="7931558" cy="44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C591A-4960-30F7-9ED2-087F177A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468" y="221381"/>
            <a:ext cx="6905062" cy="566276"/>
          </a:xfrm>
        </p:spPr>
        <p:txBody>
          <a:bodyPr/>
          <a:lstStyle/>
          <a:p>
            <a:pPr algn="ctr"/>
            <a:r>
              <a:rPr lang="fr-FR" dirty="0"/>
              <a:t>Vue Mondiale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03396ED-14AE-61C7-8EA7-7FC5E8094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5" y="787657"/>
            <a:ext cx="10681972" cy="583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5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C591A-4960-30F7-9ED2-087F177A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0353" y="211755"/>
            <a:ext cx="6231293" cy="662529"/>
          </a:xfrm>
        </p:spPr>
        <p:txBody>
          <a:bodyPr/>
          <a:lstStyle/>
          <a:p>
            <a:pPr algn="ctr"/>
            <a:r>
              <a:rPr lang="fr-FR" dirty="0"/>
              <a:t>Vue Continentale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28DED6C-CF88-0BBF-110B-01744C30E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69" y="784418"/>
            <a:ext cx="10512532" cy="586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37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C591A-4960-30F7-9ED2-087F177A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263" y="192505"/>
            <a:ext cx="8042888" cy="643278"/>
          </a:xfrm>
        </p:spPr>
        <p:txBody>
          <a:bodyPr/>
          <a:lstStyle/>
          <a:p>
            <a:pPr algn="ctr"/>
            <a:r>
              <a:rPr lang="fr-FR" dirty="0"/>
              <a:t>Vue Nationale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93287F1-008D-DD92-B6AD-10E41A20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97" y="835783"/>
            <a:ext cx="10381403" cy="565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90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C591A-4960-30F7-9ED2-087F177A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9111" y="211756"/>
            <a:ext cx="5653778" cy="643278"/>
          </a:xfrm>
        </p:spPr>
        <p:txBody>
          <a:bodyPr/>
          <a:lstStyle/>
          <a:p>
            <a:pPr algn="ctr"/>
            <a:r>
              <a:rPr lang="fr-FR" dirty="0"/>
              <a:t>Conclusion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302043C-4C92-3B28-C3D4-63AEE434CDAA}"/>
              </a:ext>
            </a:extLst>
          </p:cNvPr>
          <p:cNvSpPr txBox="1"/>
          <p:nvPr/>
        </p:nvSpPr>
        <p:spPr>
          <a:xfrm>
            <a:off x="8999891" y="1915427"/>
            <a:ext cx="30220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Orientation et mise en lumière du </a:t>
            </a:r>
            <a:r>
              <a:rPr lang="fr-FR" dirty="0">
                <a:solidFill>
                  <a:schemeClr val="accent1"/>
                </a:solidFill>
              </a:rPr>
              <a:t>continent Africain </a:t>
            </a:r>
            <a:r>
              <a:rPr lang="fr-FR" dirty="0"/>
              <a:t>avec différents pays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Exemple : </a:t>
            </a:r>
            <a:r>
              <a:rPr lang="fr-FR" dirty="0">
                <a:solidFill>
                  <a:schemeClr val="accent1"/>
                </a:solidFill>
              </a:rPr>
              <a:t>Madagascar, République Démocratique du Congo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Des pays plutôt sûrs politiquement et moyennement équipé en infrastructure d’eau basique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596529-0D3D-85B2-3157-4995DEA41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16" y="1155495"/>
            <a:ext cx="8818575" cy="493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533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58F739D-84E2-FDF1-7868-25E7A9070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89616"/>
            <a:ext cx="3450635" cy="21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Objectif du projet (remise en contexte)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Identifier les pays les plus en difficultés par rapport à chaque domaine d’expertises afin de proposer un tableau de bord ciblé sur l’amélioration et la résolution des problèmes.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219391" cy="3436937"/>
          </a:xfrm>
        </p:spPr>
        <p:txBody>
          <a:bodyPr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Réaliser une analyse sur l’accès de l’eau dans le monde</a:t>
            </a:r>
          </a:p>
          <a:p>
            <a:pPr rtl="0"/>
            <a:r>
              <a:rPr lang="fr-FR" b="1" u="sng" dirty="0"/>
              <a:t>Première étape </a:t>
            </a:r>
            <a:r>
              <a:rPr lang="fr-FR" dirty="0"/>
              <a:t>: Création d’un </a:t>
            </a:r>
            <a:r>
              <a:rPr lang="fr-FR" dirty="0" err="1"/>
              <a:t>blueprint</a:t>
            </a:r>
            <a:r>
              <a:rPr lang="fr-FR" dirty="0"/>
              <a:t> puis d’un </a:t>
            </a:r>
            <a:r>
              <a:rPr lang="fr-FR" dirty="0" err="1"/>
              <a:t>Mock</a:t>
            </a:r>
            <a:r>
              <a:rPr lang="fr-FR" dirty="0"/>
              <a:t>-up afin de déterminer les visualisations présentes dans le </a:t>
            </a:r>
            <a:r>
              <a:rPr lang="fr-FR" dirty="0" err="1"/>
              <a:t>dashboard</a:t>
            </a:r>
            <a:r>
              <a:rPr lang="fr-FR" dirty="0"/>
              <a:t> final.</a:t>
            </a:r>
          </a:p>
          <a:p>
            <a:pPr rtl="0"/>
            <a:r>
              <a:rPr lang="fr-FR" b="1" u="sng" dirty="0"/>
              <a:t>Deuxième étape </a:t>
            </a:r>
            <a:r>
              <a:rPr lang="fr-FR" b="1" dirty="0"/>
              <a:t>: </a:t>
            </a:r>
            <a:r>
              <a:rPr lang="fr-FR" dirty="0"/>
              <a:t>Exploration des données et nettoyage.</a:t>
            </a:r>
          </a:p>
          <a:p>
            <a:r>
              <a:rPr lang="fr-FR" b="1" u="sng" dirty="0"/>
              <a:t>Troisième étape </a:t>
            </a:r>
            <a:r>
              <a:rPr lang="fr-FR" dirty="0"/>
              <a:t>: Création d’un </a:t>
            </a:r>
            <a:r>
              <a:rPr lang="fr-FR" dirty="0" err="1"/>
              <a:t>dashboard</a:t>
            </a:r>
            <a:r>
              <a:rPr lang="fr-FR" dirty="0"/>
              <a:t> ciblé répondant à la problématique. </a:t>
            </a:r>
          </a:p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7553"/>
            <a:ext cx="6130454" cy="32694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Blueprint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Cerner les besoins utilisateurs 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EB155F03-96AA-545B-6E81-F559183EB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29" y="180882"/>
            <a:ext cx="4388076" cy="360063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DFB052D-7D10-2260-AD6E-07578A95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1710463"/>
            <a:ext cx="3581400" cy="34370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E6EE550-17C3-26C4-E742-60A26B39C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9" y="3886200"/>
            <a:ext cx="2966835" cy="24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36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77553"/>
            <a:ext cx="6130454" cy="326944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Mock</a:t>
            </a:r>
            <a:r>
              <a:rPr lang="fr-FR" dirty="0"/>
              <a:t>-up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Traduire ces besoins utilisateurs en graphiques </a:t>
            </a:r>
          </a:p>
        </p:txBody>
      </p:sp>
    </p:spTree>
    <p:extLst>
      <p:ext uri="{BB962C8B-B14F-4D97-AF65-F5344CB8AC3E}">
        <p14:creationId xmlns:p14="http://schemas.microsoft.com/office/powerpoint/2010/main" val="43458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CAB1221E-D2C1-FD56-37F3-D74261903345}"/>
              </a:ext>
            </a:extLst>
          </p:cNvPr>
          <p:cNvSpPr txBox="1"/>
          <p:nvPr/>
        </p:nvSpPr>
        <p:spPr>
          <a:xfrm>
            <a:off x="1880530" y="135381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Vue Mondiale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C3131BC-290C-764B-EC1F-3A652CF5C46F}"/>
              </a:ext>
            </a:extLst>
          </p:cNvPr>
          <p:cNvSpPr txBox="1"/>
          <p:nvPr/>
        </p:nvSpPr>
        <p:spPr>
          <a:xfrm>
            <a:off x="5473781" y="171801"/>
            <a:ext cx="206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Vue Continentale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47FB5F1-E382-E453-CD66-D2481E035E03}"/>
              </a:ext>
            </a:extLst>
          </p:cNvPr>
          <p:cNvSpPr txBox="1"/>
          <p:nvPr/>
        </p:nvSpPr>
        <p:spPr>
          <a:xfrm>
            <a:off x="1880529" y="3032667"/>
            <a:ext cx="16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Vue Nationale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ABCF4DB-9645-8778-CEC0-2EACBF9B8E62}"/>
              </a:ext>
            </a:extLst>
          </p:cNvPr>
          <p:cNvSpPr txBox="1"/>
          <p:nvPr/>
        </p:nvSpPr>
        <p:spPr>
          <a:xfrm>
            <a:off x="1880530" y="2312537"/>
            <a:ext cx="160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3 filtres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4 graphiques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1A034BA-4CD6-AAC9-EB12-2066BFB5A56A}"/>
              </a:ext>
            </a:extLst>
          </p:cNvPr>
          <p:cNvSpPr txBox="1"/>
          <p:nvPr/>
        </p:nvSpPr>
        <p:spPr>
          <a:xfrm>
            <a:off x="5473781" y="2263918"/>
            <a:ext cx="16086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 carte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2 filtres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4 graphiques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819DDF1-4185-876E-01FC-D3614F051232}"/>
              </a:ext>
            </a:extLst>
          </p:cNvPr>
          <p:cNvSpPr txBox="1"/>
          <p:nvPr/>
        </p:nvSpPr>
        <p:spPr>
          <a:xfrm>
            <a:off x="2018145" y="5427527"/>
            <a:ext cx="160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1 filtre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3 graphiques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415B2D0-14F9-F1E2-56A5-380872E6D441}"/>
              </a:ext>
            </a:extLst>
          </p:cNvPr>
          <p:cNvSpPr txBox="1"/>
          <p:nvPr/>
        </p:nvSpPr>
        <p:spPr>
          <a:xfrm>
            <a:off x="6048958" y="3059668"/>
            <a:ext cx="2066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Conclusion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712C06F-74B5-5CA5-2B87-6368F8281603}"/>
              </a:ext>
            </a:extLst>
          </p:cNvPr>
          <p:cNvSpPr txBox="1"/>
          <p:nvPr/>
        </p:nvSpPr>
        <p:spPr>
          <a:xfrm>
            <a:off x="5932095" y="5374205"/>
            <a:ext cx="1608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2 graphiques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2 filtres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74F7D95-72D5-870A-E112-41075C240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657" y="475930"/>
            <a:ext cx="3296410" cy="186539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C86D7D3-629D-2E4D-B863-EE68F86B6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723" y="541133"/>
            <a:ext cx="3064077" cy="178593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978EAE8-922E-D7E6-D7DF-6959BB367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007" y="3397196"/>
            <a:ext cx="3601710" cy="2035135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7D58474-7877-E833-6909-151AB401B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971" y="3397196"/>
            <a:ext cx="3353096" cy="204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9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489894-2E7A-87C1-D40A-16FF1D6B8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Exploration et nettoyage des données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728032-5F8A-9393-3264-34A634D9F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Explorer la donnée et la nettoyer </a:t>
            </a:r>
          </a:p>
          <a:p>
            <a:r>
              <a:rPr lang="fr-FR" dirty="0"/>
              <a:t>(power </a:t>
            </a:r>
            <a:r>
              <a:rPr lang="fr-FR" dirty="0" err="1"/>
              <a:t>query</a:t>
            </a:r>
            <a:r>
              <a:rPr lang="fr-F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891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02021"/>
            <a:ext cx="9779183" cy="1744415"/>
          </a:xfrm>
        </p:spPr>
        <p:txBody>
          <a:bodyPr rtlCol="0"/>
          <a:lstStyle>
            <a:defPPr>
              <a:defRPr lang="fr-FR"/>
            </a:defPPr>
          </a:lstStyle>
          <a:p>
            <a:pPr algn="ctr" rtl="0"/>
            <a:r>
              <a:rPr lang="fr-FR" dirty="0" err="1"/>
              <a:t>Jupyter</a:t>
            </a:r>
            <a:r>
              <a:rPr lang="fr-FR" dirty="0"/>
              <a:t> Notebook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fr-FR"/>
            </a:def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Téléchargement et téléversement des différents fichiers </a:t>
            </a:r>
            <a:r>
              <a:rPr lang="fr-FR" dirty="0" err="1"/>
              <a:t>excel</a:t>
            </a:r>
            <a:r>
              <a:rPr lang="fr-FR" dirty="0"/>
              <a:t> sous </a:t>
            </a:r>
            <a:r>
              <a:rPr lang="fr-FR" dirty="0" err="1"/>
              <a:t>Jupyter</a:t>
            </a:r>
            <a:r>
              <a:rPr lang="fr-FR" dirty="0"/>
              <a:t> notebook ( Population, </a:t>
            </a:r>
            <a:r>
              <a:rPr lang="fr-FR" dirty="0" err="1"/>
              <a:t>RegionCountry</a:t>
            </a:r>
            <a:r>
              <a:rPr lang="fr-FR" dirty="0"/>
              <a:t>, </a:t>
            </a:r>
            <a:r>
              <a:rPr lang="fr-FR" dirty="0" err="1"/>
              <a:t>Political</a:t>
            </a:r>
            <a:r>
              <a:rPr lang="fr-FR" dirty="0"/>
              <a:t> stabilité, </a:t>
            </a:r>
            <a:r>
              <a:rPr lang="fr-FR" dirty="0" err="1"/>
              <a:t>MortalityRateAttributedToWater</a:t>
            </a:r>
            <a:r>
              <a:rPr lang="fr-FR" dirty="0"/>
              <a:t> et </a:t>
            </a:r>
            <a:r>
              <a:rPr lang="fr-FR" dirty="0" err="1"/>
              <a:t>BasicAndSafelyManagedDrinkingWaterServices</a:t>
            </a:r>
            <a:r>
              <a:rPr lang="fr-FR" dirty="0"/>
              <a:t> ) 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Exploration des différents fichiers : </a:t>
            </a:r>
            <a:r>
              <a:rPr lang="fr-FR" dirty="0"/>
              <a:t>suppression des doublons, multiplication de la population par 100, changement des types de colonnes, mettre les valeurs </a:t>
            </a:r>
            <a:r>
              <a:rPr lang="fr-FR" i="1" dirty="0" err="1"/>
              <a:t>null</a:t>
            </a:r>
            <a:r>
              <a:rPr lang="fr-FR" dirty="0"/>
              <a:t> à zéro </a:t>
            </a:r>
          </a:p>
        </p:txBody>
      </p:sp>
    </p:spTree>
    <p:extLst>
      <p:ext uri="{BB962C8B-B14F-4D97-AF65-F5344CB8AC3E}">
        <p14:creationId xmlns:p14="http://schemas.microsoft.com/office/powerpoint/2010/main" val="413877433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54_TF45331398_Win32" id="{C5EE15C2-F5A4-4765-8CC2-D658FE393FBC}" vid="{03207F67-BCF6-498B-8870-4FA7CB04C4B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Présentation universelle</Template>
  <TotalTime>374</TotalTime>
  <Words>359</Words>
  <Application>Microsoft Office PowerPoint</Application>
  <PresentationFormat>Grand écran</PresentationFormat>
  <Paragraphs>59</Paragraphs>
  <Slides>18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Helvetica 75 Bold</vt:lpstr>
      <vt:lpstr>Tenorite</vt:lpstr>
      <vt:lpstr>Personnalisé</vt:lpstr>
      <vt:lpstr>DWFA « Drinking water for all »</vt:lpstr>
      <vt:lpstr>Objectif du projet (remise en contexte)</vt:lpstr>
      <vt:lpstr>Mission</vt:lpstr>
      <vt:lpstr>Blueprint</vt:lpstr>
      <vt:lpstr>Présentation PowerPoint</vt:lpstr>
      <vt:lpstr>Mock-up</vt:lpstr>
      <vt:lpstr>Présentation PowerPoint</vt:lpstr>
      <vt:lpstr>Exploration et nettoyage des données</vt:lpstr>
      <vt:lpstr>Jupyter Notebook</vt:lpstr>
      <vt:lpstr>Constatation</vt:lpstr>
      <vt:lpstr>Enregistrement des nouveaux fichiers nettoyés </vt:lpstr>
      <vt:lpstr>Dashboard</vt:lpstr>
      <vt:lpstr>Jointures </vt:lpstr>
      <vt:lpstr>Vue Mondiale</vt:lpstr>
      <vt:lpstr>Vue Continentale</vt:lpstr>
      <vt:lpstr>Vue Nationale</vt:lpstr>
      <vt:lpstr>Conclusion</vt:lpstr>
      <vt:lpstr>Merci</vt:lpstr>
    </vt:vector>
  </TitlesOfParts>
  <Company>Orange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base</dc:title>
  <dc:creator>TURPAIN Chloe DOGSE</dc:creator>
  <cp:lastModifiedBy>TURPAIN Chloe DOGSE</cp:lastModifiedBy>
  <cp:revision>1</cp:revision>
  <dcterms:created xsi:type="dcterms:W3CDTF">2025-01-22T09:00:38Z</dcterms:created>
  <dcterms:modified xsi:type="dcterms:W3CDTF">2025-02-25T16:26:37Z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Personnalisé:8</vt:lpwstr>
  </property>
  <property fmtid="{D5CDD505-2E9C-101B-9397-08002B2CF9AE}" pid="4" name="ClassificationContentMarkingFooterText">
    <vt:lpwstr>Orange Restricted</vt:lpwstr>
  </property>
</Properties>
</file>