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9"/>
  </p:notesMasterIdLst>
  <p:sldIdLst>
    <p:sldId id="268" r:id="rId2"/>
    <p:sldId id="273" r:id="rId3"/>
    <p:sldId id="269" r:id="rId4"/>
    <p:sldId id="274" r:id="rId5"/>
    <p:sldId id="272" r:id="rId6"/>
    <p:sldId id="271" r:id="rId7"/>
    <p:sldId id="270"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D200"/>
    <a:srgbClr val="FFFFFF"/>
    <a:srgbClr val="A885D8"/>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222" autoAdjust="0"/>
  </p:normalViewPr>
  <p:slideViewPr>
    <p:cSldViewPr showGuides="1">
      <p:cViewPr varScale="1">
        <p:scale>
          <a:sx n="81" d="100"/>
          <a:sy n="81" d="100"/>
        </p:scale>
        <p:origin x="884" y="72"/>
      </p:cViewPr>
      <p:guideLst>
        <p:guide orient="horz" pos="169"/>
        <p:guide pos="2880"/>
        <p:guide pos="198"/>
        <p:guide pos="5562"/>
        <p:guide orient="horz" pos="637"/>
        <p:guide orient="horz" pos="746"/>
        <p:guide orient="horz" pos="1619"/>
        <p:guide orient="horz" pos="2866"/>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RPAIN Chloe DOGSE" userId="2923c2fb-d5a0-4161-b4b4-9335b6f7b295" providerId="ADAL" clId="{EFCE3267-958A-40D2-913B-A2B373267F59}"/>
    <pc:docChg chg="custSel modSld">
      <pc:chgData name="TURPAIN Chloe DOGSE" userId="2923c2fb-d5a0-4161-b4b4-9335b6f7b295" providerId="ADAL" clId="{EFCE3267-958A-40D2-913B-A2B373267F59}" dt="2023-10-09T13:07:24.352" v="1469" actId="1076"/>
      <pc:docMkLst>
        <pc:docMk/>
      </pc:docMkLst>
      <pc:sldChg chg="modSp mod">
        <pc:chgData name="TURPAIN Chloe DOGSE" userId="2923c2fb-d5a0-4161-b4b4-9335b6f7b295" providerId="ADAL" clId="{EFCE3267-958A-40D2-913B-A2B373267F59}" dt="2023-10-09T12:33:51.228" v="767" actId="20577"/>
        <pc:sldMkLst>
          <pc:docMk/>
          <pc:sldMk cId="3053865413" sldId="269"/>
        </pc:sldMkLst>
        <pc:spChg chg="mod">
          <ac:chgData name="TURPAIN Chloe DOGSE" userId="2923c2fb-d5a0-4161-b4b4-9335b6f7b295" providerId="ADAL" clId="{EFCE3267-958A-40D2-913B-A2B373267F59}" dt="2023-10-09T12:29:39.107" v="463" actId="20577"/>
          <ac:spMkLst>
            <pc:docMk/>
            <pc:sldMk cId="3053865413" sldId="269"/>
            <ac:spMk id="2" creationId="{00000000-0000-0000-0000-000000000000}"/>
          </ac:spMkLst>
        </pc:spChg>
        <pc:spChg chg="mod">
          <ac:chgData name="TURPAIN Chloe DOGSE" userId="2923c2fb-d5a0-4161-b4b4-9335b6f7b295" providerId="ADAL" clId="{EFCE3267-958A-40D2-913B-A2B373267F59}" dt="2023-10-09T12:33:51.228" v="767" actId="20577"/>
          <ac:spMkLst>
            <pc:docMk/>
            <pc:sldMk cId="3053865413" sldId="269"/>
            <ac:spMk id="7" creationId="{F5BEB3A9-2D31-5ADB-D6C5-2B925378C412}"/>
          </ac:spMkLst>
        </pc:spChg>
      </pc:sldChg>
      <pc:sldChg chg="modSp mod">
        <pc:chgData name="TURPAIN Chloe DOGSE" userId="2923c2fb-d5a0-4161-b4b4-9335b6f7b295" providerId="ADAL" clId="{EFCE3267-958A-40D2-913B-A2B373267F59}" dt="2023-10-09T12:39:48.926" v="1068" actId="20577"/>
        <pc:sldMkLst>
          <pc:docMk/>
          <pc:sldMk cId="1417814990" sldId="271"/>
        </pc:sldMkLst>
        <pc:spChg chg="mod">
          <ac:chgData name="TURPAIN Chloe DOGSE" userId="2923c2fb-d5a0-4161-b4b4-9335b6f7b295" providerId="ADAL" clId="{EFCE3267-958A-40D2-913B-A2B373267F59}" dt="2023-10-09T12:39:48.926" v="1068" actId="20577"/>
          <ac:spMkLst>
            <pc:docMk/>
            <pc:sldMk cId="1417814990" sldId="271"/>
            <ac:spMk id="4" creationId="{5F41DCB2-365B-A737-82C2-D26E4ED6E215}"/>
          </ac:spMkLst>
        </pc:spChg>
      </pc:sldChg>
      <pc:sldChg chg="modSp mod modNotesTx">
        <pc:chgData name="TURPAIN Chloe DOGSE" userId="2923c2fb-d5a0-4161-b4b4-9335b6f7b295" providerId="ADAL" clId="{EFCE3267-958A-40D2-913B-A2B373267F59}" dt="2023-10-09T13:07:24.352" v="1469" actId="1076"/>
        <pc:sldMkLst>
          <pc:docMk/>
          <pc:sldMk cId="3001561505" sldId="272"/>
        </pc:sldMkLst>
        <pc:spChg chg="mod">
          <ac:chgData name="TURPAIN Chloe DOGSE" userId="2923c2fb-d5a0-4161-b4b4-9335b6f7b295" providerId="ADAL" clId="{EFCE3267-958A-40D2-913B-A2B373267F59}" dt="2023-10-09T13:07:24.352" v="1469" actId="1076"/>
          <ac:spMkLst>
            <pc:docMk/>
            <pc:sldMk cId="3001561505" sldId="272"/>
            <ac:spMk id="8" creationId="{43B1FF98-7645-5F10-C54B-39AFC48C7E65}"/>
          </ac:spMkLst>
        </pc:spChg>
      </pc:sldChg>
      <pc:sldChg chg="addSp modSp mod">
        <pc:chgData name="TURPAIN Chloe DOGSE" userId="2923c2fb-d5a0-4161-b4b4-9335b6f7b295" providerId="ADAL" clId="{EFCE3267-958A-40D2-913B-A2B373267F59}" dt="2023-10-09T12:29:05.814" v="441" actId="114"/>
        <pc:sldMkLst>
          <pc:docMk/>
          <pc:sldMk cId="1593768200" sldId="273"/>
        </pc:sldMkLst>
        <pc:spChg chg="add mod">
          <ac:chgData name="TURPAIN Chloe DOGSE" userId="2923c2fb-d5a0-4161-b4b4-9335b6f7b295" providerId="ADAL" clId="{EFCE3267-958A-40D2-913B-A2B373267F59}" dt="2023-10-09T12:27:48.898" v="396" actId="1076"/>
          <ac:spMkLst>
            <pc:docMk/>
            <pc:sldMk cId="1593768200" sldId="273"/>
            <ac:spMk id="3" creationId="{8D03F53E-C7C0-8210-59B2-B10ED1B78A98}"/>
          </ac:spMkLst>
        </pc:spChg>
        <pc:spChg chg="mod">
          <ac:chgData name="TURPAIN Chloe DOGSE" userId="2923c2fb-d5a0-4161-b4b4-9335b6f7b295" providerId="ADAL" clId="{EFCE3267-958A-40D2-913B-A2B373267F59}" dt="2023-10-09T12:29:05.814" v="441" actId="114"/>
          <ac:spMkLst>
            <pc:docMk/>
            <pc:sldMk cId="1593768200" sldId="273"/>
            <ac:spMk id="8" creationId="{A375DD4F-313A-0D10-592F-485F8980C485}"/>
          </ac:spMkLst>
        </pc:spChg>
        <pc:picChg chg="mod">
          <ac:chgData name="TURPAIN Chloe DOGSE" userId="2923c2fb-d5a0-4161-b4b4-9335b6f7b295" providerId="ADAL" clId="{EFCE3267-958A-40D2-913B-A2B373267F59}" dt="2023-10-09T12:27:39.721" v="395" actId="1076"/>
          <ac:picMkLst>
            <pc:docMk/>
            <pc:sldMk cId="1593768200" sldId="273"/>
            <ac:picMk id="7" creationId="{5BF78D75-2A53-04B9-92B2-F8F5CF7011C6}"/>
          </ac:picMkLst>
        </pc:picChg>
      </pc:sldChg>
      <pc:sldChg chg="modSp mod">
        <pc:chgData name="TURPAIN Chloe DOGSE" userId="2923c2fb-d5a0-4161-b4b4-9335b6f7b295" providerId="ADAL" clId="{EFCE3267-958A-40D2-913B-A2B373267F59}" dt="2023-10-09T12:37:24.890" v="956" actId="20577"/>
        <pc:sldMkLst>
          <pc:docMk/>
          <pc:sldMk cId="1849780074" sldId="274"/>
        </pc:sldMkLst>
        <pc:spChg chg="mod">
          <ac:chgData name="TURPAIN Chloe DOGSE" userId="2923c2fb-d5a0-4161-b4b4-9335b6f7b295" providerId="ADAL" clId="{EFCE3267-958A-40D2-913B-A2B373267F59}" dt="2023-10-09T12:34:35.490" v="769" actId="20577"/>
          <ac:spMkLst>
            <pc:docMk/>
            <pc:sldMk cId="1849780074" sldId="274"/>
            <ac:spMk id="2" creationId="{00000000-0000-0000-0000-000000000000}"/>
          </ac:spMkLst>
        </pc:spChg>
        <pc:spChg chg="mod">
          <ac:chgData name="TURPAIN Chloe DOGSE" userId="2923c2fb-d5a0-4161-b4b4-9335b6f7b295" providerId="ADAL" clId="{EFCE3267-958A-40D2-913B-A2B373267F59}" dt="2023-10-09T12:37:24.890" v="956" actId="20577"/>
          <ac:spMkLst>
            <pc:docMk/>
            <pc:sldMk cId="1849780074" sldId="274"/>
            <ac:spMk id="8" creationId="{BA3F8A30-2F02-82AB-F589-67CA319E7C88}"/>
          </ac:spMkLst>
        </pc:spChg>
      </pc:sldChg>
    </pc:docChg>
  </pc:docChgLst>
  <pc:docChgLst>
    <pc:chgData name="TURPAIN Chloe DOGSE" userId="2923c2fb-d5a0-4161-b4b4-9335b6f7b295" providerId="ADAL" clId="{4ABFE8F7-A567-486A-A393-042B8C814D20}"/>
    <pc:docChg chg="modSld">
      <pc:chgData name="TURPAIN Chloe DOGSE" userId="2923c2fb-d5a0-4161-b4b4-9335b6f7b295" providerId="ADAL" clId="{4ABFE8F7-A567-486A-A393-042B8C814D20}" dt="2023-10-10T11:14:36.854" v="24" actId="20577"/>
      <pc:docMkLst>
        <pc:docMk/>
      </pc:docMkLst>
      <pc:sldChg chg="modNotesTx">
        <pc:chgData name="TURPAIN Chloe DOGSE" userId="2923c2fb-d5a0-4161-b4b4-9335b6f7b295" providerId="ADAL" clId="{4ABFE8F7-A567-486A-A393-042B8C814D20}" dt="2023-10-10T11:14:36.854" v="24" actId="20577"/>
        <pc:sldMkLst>
          <pc:docMk/>
          <pc:sldMk cId="3001561505" sldId="272"/>
        </pc:sldMkLst>
      </pc:sldChg>
    </pc:docChg>
  </pc:docChgLst>
  <pc:docChgLst>
    <pc:chgData name="TURPAIN Chloe DOGSE" userId="2923c2fb-d5a0-4161-b4b4-9335b6f7b295" providerId="ADAL" clId="{E1F094D8-50B8-45A7-B283-ED777A157D06}"/>
    <pc:docChg chg="custSel modSld">
      <pc:chgData name="TURPAIN Chloe DOGSE" userId="2923c2fb-d5a0-4161-b4b4-9335b6f7b295" providerId="ADAL" clId="{E1F094D8-50B8-45A7-B283-ED777A157D06}" dt="2023-10-04T15:51:21.824" v="7" actId="14100"/>
      <pc:docMkLst>
        <pc:docMk/>
      </pc:docMkLst>
      <pc:sldChg chg="delSp modSp mod">
        <pc:chgData name="TURPAIN Chloe DOGSE" userId="2923c2fb-d5a0-4161-b4b4-9335b6f7b295" providerId="ADAL" clId="{E1F094D8-50B8-45A7-B283-ED777A157D06}" dt="2023-10-04T15:51:21.824" v="7" actId="14100"/>
        <pc:sldMkLst>
          <pc:docMk/>
          <pc:sldMk cId="1417814990" sldId="271"/>
        </pc:sldMkLst>
        <pc:picChg chg="mod">
          <ac:chgData name="TURPAIN Chloe DOGSE" userId="2923c2fb-d5a0-4161-b4b4-9335b6f7b295" providerId="ADAL" clId="{E1F094D8-50B8-45A7-B283-ED777A157D06}" dt="2023-10-04T15:51:21.824" v="7" actId="14100"/>
          <ac:picMkLst>
            <pc:docMk/>
            <pc:sldMk cId="1417814990" sldId="271"/>
            <ac:picMk id="11" creationId="{56356858-F908-0D75-6215-131786C8FD2C}"/>
          </ac:picMkLst>
        </pc:picChg>
        <pc:picChg chg="del mod">
          <ac:chgData name="TURPAIN Chloe DOGSE" userId="2923c2fb-d5a0-4161-b4b4-9335b6f7b295" providerId="ADAL" clId="{E1F094D8-50B8-45A7-B283-ED777A157D06}" dt="2023-10-04T15:50:42.451" v="1" actId="478"/>
          <ac:picMkLst>
            <pc:docMk/>
            <pc:sldMk cId="1417814990" sldId="271"/>
            <ac:picMk id="13" creationId="{65454312-5F65-E318-DFFC-973B2C83ADA5}"/>
          </ac:picMkLst>
        </pc:picChg>
      </pc:sldChg>
    </pc:docChg>
  </pc:docChgLst>
  <pc:docChgLst>
    <pc:chgData name="TURPAIN Chloe DOGSE" userId="2923c2fb-d5a0-4161-b4b4-9335b6f7b295" providerId="ADAL" clId="{EFEEAACB-9C9F-48D4-9325-308B6E5BA8F3}"/>
    <pc:docChg chg="undo redo custSel modSld">
      <pc:chgData name="TURPAIN Chloe DOGSE" userId="2923c2fb-d5a0-4161-b4b4-9335b6f7b295" providerId="ADAL" clId="{EFEEAACB-9C9F-48D4-9325-308B6E5BA8F3}" dt="2023-10-06T08:47:20.175" v="2127" actId="20577"/>
      <pc:docMkLst>
        <pc:docMk/>
      </pc:docMkLst>
      <pc:sldChg chg="modSp mod">
        <pc:chgData name="TURPAIN Chloe DOGSE" userId="2923c2fb-d5a0-4161-b4b4-9335b6f7b295" providerId="ADAL" clId="{EFEEAACB-9C9F-48D4-9325-308B6E5BA8F3}" dt="2023-10-06T07:29:00.666" v="1" actId="1076"/>
        <pc:sldMkLst>
          <pc:docMk/>
          <pc:sldMk cId="2753100847" sldId="268"/>
        </pc:sldMkLst>
        <pc:picChg chg="mod">
          <ac:chgData name="TURPAIN Chloe DOGSE" userId="2923c2fb-d5a0-4161-b4b4-9335b6f7b295" providerId="ADAL" clId="{EFEEAACB-9C9F-48D4-9325-308B6E5BA8F3}" dt="2023-10-06T07:29:00.666" v="1" actId="1076"/>
          <ac:picMkLst>
            <pc:docMk/>
            <pc:sldMk cId="2753100847" sldId="268"/>
            <ac:picMk id="5" creationId="{09F9BB67-9303-85FE-0994-1E7888249BAE}"/>
          </ac:picMkLst>
        </pc:picChg>
      </pc:sldChg>
      <pc:sldChg chg="modNotesTx">
        <pc:chgData name="TURPAIN Chloe DOGSE" userId="2923c2fb-d5a0-4161-b4b4-9335b6f7b295" providerId="ADAL" clId="{EFEEAACB-9C9F-48D4-9325-308B6E5BA8F3}" dt="2023-10-06T08:25:57.786" v="2013" actId="113"/>
        <pc:sldMkLst>
          <pc:docMk/>
          <pc:sldMk cId="3053865413" sldId="269"/>
        </pc:sldMkLst>
      </pc:sldChg>
      <pc:sldChg chg="addSp modSp mod">
        <pc:chgData name="TURPAIN Chloe DOGSE" userId="2923c2fb-d5a0-4161-b4b4-9335b6f7b295" providerId="ADAL" clId="{EFEEAACB-9C9F-48D4-9325-308B6E5BA8F3}" dt="2023-10-06T08:20:46.602" v="1806" actId="14100"/>
        <pc:sldMkLst>
          <pc:docMk/>
          <pc:sldMk cId="3776273420" sldId="270"/>
        </pc:sldMkLst>
        <pc:spChg chg="mod">
          <ac:chgData name="TURPAIN Chloe DOGSE" userId="2923c2fb-d5a0-4161-b4b4-9335b6f7b295" providerId="ADAL" clId="{EFEEAACB-9C9F-48D4-9325-308B6E5BA8F3}" dt="2023-10-06T08:20:36.490" v="1805" actId="1076"/>
          <ac:spMkLst>
            <pc:docMk/>
            <pc:sldMk cId="3776273420" sldId="270"/>
            <ac:spMk id="5" creationId="{00000000-0000-0000-0000-000000000000}"/>
          </ac:spMkLst>
        </pc:spChg>
        <pc:picChg chg="add mod">
          <ac:chgData name="TURPAIN Chloe DOGSE" userId="2923c2fb-d5a0-4161-b4b4-9335b6f7b295" providerId="ADAL" clId="{EFEEAACB-9C9F-48D4-9325-308B6E5BA8F3}" dt="2023-10-06T08:20:46.602" v="1806" actId="14100"/>
          <ac:picMkLst>
            <pc:docMk/>
            <pc:sldMk cId="3776273420" sldId="270"/>
            <ac:picMk id="2" creationId="{7E99D1D7-B66C-E47A-7C5B-37EEA22E93D6}"/>
          </ac:picMkLst>
        </pc:picChg>
      </pc:sldChg>
      <pc:sldChg chg="addSp delSp modSp mod modNotesTx">
        <pc:chgData name="TURPAIN Chloe DOGSE" userId="2923c2fb-d5a0-4161-b4b4-9335b6f7b295" providerId="ADAL" clId="{EFEEAACB-9C9F-48D4-9325-308B6E5BA8F3}" dt="2023-10-06T08:36:05.304" v="2122" actId="20577"/>
        <pc:sldMkLst>
          <pc:docMk/>
          <pc:sldMk cId="1417814990" sldId="271"/>
        </pc:sldMkLst>
        <pc:spChg chg="mod">
          <ac:chgData name="TURPAIN Chloe DOGSE" userId="2923c2fb-d5a0-4161-b4b4-9335b6f7b295" providerId="ADAL" clId="{EFEEAACB-9C9F-48D4-9325-308B6E5BA8F3}" dt="2023-10-06T08:12:51.702" v="1040" actId="14100"/>
          <ac:spMkLst>
            <pc:docMk/>
            <pc:sldMk cId="1417814990" sldId="271"/>
            <ac:spMk id="2" creationId="{00000000-0000-0000-0000-000000000000}"/>
          </ac:spMkLst>
        </pc:spChg>
        <pc:spChg chg="add del mod">
          <ac:chgData name="TURPAIN Chloe DOGSE" userId="2923c2fb-d5a0-4161-b4b4-9335b6f7b295" providerId="ADAL" clId="{EFEEAACB-9C9F-48D4-9325-308B6E5BA8F3}" dt="2023-10-06T08:12:42.023" v="1039"/>
          <ac:spMkLst>
            <pc:docMk/>
            <pc:sldMk cId="1417814990" sldId="271"/>
            <ac:spMk id="3" creationId="{0B57A8C8-312F-1D9B-636C-95520427BDFE}"/>
          </ac:spMkLst>
        </pc:spChg>
        <pc:spChg chg="add mod">
          <ac:chgData name="TURPAIN Chloe DOGSE" userId="2923c2fb-d5a0-4161-b4b4-9335b6f7b295" providerId="ADAL" clId="{EFEEAACB-9C9F-48D4-9325-308B6E5BA8F3}" dt="2023-10-06T08:36:05.304" v="2122" actId="20577"/>
          <ac:spMkLst>
            <pc:docMk/>
            <pc:sldMk cId="1417814990" sldId="271"/>
            <ac:spMk id="4" creationId="{5F41DCB2-365B-A737-82C2-D26E4ED6E215}"/>
          </ac:spMkLst>
        </pc:spChg>
        <pc:picChg chg="mod">
          <ac:chgData name="TURPAIN Chloe DOGSE" userId="2923c2fb-d5a0-4161-b4b4-9335b6f7b295" providerId="ADAL" clId="{EFEEAACB-9C9F-48D4-9325-308B6E5BA8F3}" dt="2023-10-06T07:59:00.132" v="934" actId="1076"/>
          <ac:picMkLst>
            <pc:docMk/>
            <pc:sldMk cId="1417814990" sldId="271"/>
            <ac:picMk id="11" creationId="{56356858-F908-0D75-6215-131786C8FD2C}"/>
          </ac:picMkLst>
        </pc:picChg>
        <pc:cxnChg chg="add mod">
          <ac:chgData name="TURPAIN Chloe DOGSE" userId="2923c2fb-d5a0-4161-b4b4-9335b6f7b295" providerId="ADAL" clId="{EFEEAACB-9C9F-48D4-9325-308B6E5BA8F3}" dt="2023-10-06T08:19:23.435" v="1761" actId="13822"/>
          <ac:cxnSpMkLst>
            <pc:docMk/>
            <pc:sldMk cId="1417814990" sldId="271"/>
            <ac:cxnSpMk id="6" creationId="{6CD04201-CE49-9C3B-9D9E-61BD88FE557C}"/>
          </ac:cxnSpMkLst>
        </pc:cxnChg>
      </pc:sldChg>
      <pc:sldChg chg="modSp mod modNotesTx">
        <pc:chgData name="TURPAIN Chloe DOGSE" userId="2923c2fb-d5a0-4161-b4b4-9335b6f7b295" providerId="ADAL" clId="{EFEEAACB-9C9F-48D4-9325-308B6E5BA8F3}" dt="2023-10-06T08:47:20.175" v="2127" actId="20577"/>
        <pc:sldMkLst>
          <pc:docMk/>
          <pc:sldMk cId="3001561505" sldId="272"/>
        </pc:sldMkLst>
        <pc:spChg chg="mod">
          <ac:chgData name="TURPAIN Chloe DOGSE" userId="2923c2fb-d5a0-4161-b4b4-9335b6f7b295" providerId="ADAL" clId="{EFEEAACB-9C9F-48D4-9325-308B6E5BA8F3}" dt="2023-10-06T07:57:34.117" v="831" actId="122"/>
          <ac:spMkLst>
            <pc:docMk/>
            <pc:sldMk cId="3001561505" sldId="272"/>
            <ac:spMk id="2" creationId="{00000000-0000-0000-0000-000000000000}"/>
          </ac:spMkLst>
        </pc:spChg>
        <pc:spChg chg="mod">
          <ac:chgData name="TURPAIN Chloe DOGSE" userId="2923c2fb-d5a0-4161-b4b4-9335b6f7b295" providerId="ADAL" clId="{EFEEAACB-9C9F-48D4-9325-308B6E5BA8F3}" dt="2023-10-06T08:22:57.400" v="1936" actId="1076"/>
          <ac:spMkLst>
            <pc:docMk/>
            <pc:sldMk cId="3001561505" sldId="272"/>
            <ac:spMk id="8" creationId="{43B1FF98-7645-5F10-C54B-39AFC48C7E65}"/>
          </ac:spMkLst>
        </pc:spChg>
        <pc:picChg chg="mod">
          <ac:chgData name="TURPAIN Chloe DOGSE" userId="2923c2fb-d5a0-4161-b4b4-9335b6f7b295" providerId="ADAL" clId="{EFEEAACB-9C9F-48D4-9325-308B6E5BA8F3}" dt="2023-10-06T07:57:28.700" v="830" actId="1076"/>
          <ac:picMkLst>
            <pc:docMk/>
            <pc:sldMk cId="3001561505" sldId="272"/>
            <ac:picMk id="6" creationId="{3F17D873-F230-6286-C1D2-49FF3B96A110}"/>
          </ac:picMkLst>
        </pc:picChg>
      </pc:sldChg>
      <pc:sldChg chg="modSp mod modNotesTx">
        <pc:chgData name="TURPAIN Chloe DOGSE" userId="2923c2fb-d5a0-4161-b4b4-9335b6f7b295" providerId="ADAL" clId="{EFEEAACB-9C9F-48D4-9325-308B6E5BA8F3}" dt="2023-10-06T08:21:29.221" v="1809" actId="33524"/>
        <pc:sldMkLst>
          <pc:docMk/>
          <pc:sldMk cId="1593768200" sldId="273"/>
        </pc:sldMkLst>
        <pc:spChg chg="mod">
          <ac:chgData name="TURPAIN Chloe DOGSE" userId="2923c2fb-d5a0-4161-b4b4-9335b6f7b295" providerId="ADAL" clId="{EFEEAACB-9C9F-48D4-9325-308B6E5BA8F3}" dt="2023-10-06T07:54:09.528" v="696" actId="20577"/>
          <ac:spMkLst>
            <pc:docMk/>
            <pc:sldMk cId="1593768200" sldId="273"/>
            <ac:spMk id="2" creationId="{00000000-0000-0000-0000-000000000000}"/>
          </ac:spMkLst>
        </pc:spChg>
        <pc:spChg chg="mod">
          <ac:chgData name="TURPAIN Chloe DOGSE" userId="2923c2fb-d5a0-4161-b4b4-9335b6f7b295" providerId="ADAL" clId="{EFEEAACB-9C9F-48D4-9325-308B6E5BA8F3}" dt="2023-10-06T08:21:29.221" v="1809" actId="33524"/>
          <ac:spMkLst>
            <pc:docMk/>
            <pc:sldMk cId="1593768200" sldId="273"/>
            <ac:spMk id="8" creationId="{A375DD4F-313A-0D10-592F-485F8980C485}"/>
          </ac:spMkLst>
        </pc:spChg>
      </pc:sldChg>
      <pc:sldChg chg="modSp mod modNotesTx">
        <pc:chgData name="TURPAIN Chloe DOGSE" userId="2923c2fb-d5a0-4161-b4b4-9335b6f7b295" providerId="ADAL" clId="{EFEEAACB-9C9F-48D4-9325-308B6E5BA8F3}" dt="2023-10-06T08:26:29.602" v="2044" actId="113"/>
        <pc:sldMkLst>
          <pc:docMk/>
          <pc:sldMk cId="1849780074" sldId="274"/>
        </pc:sldMkLst>
        <pc:spChg chg="mod">
          <ac:chgData name="TURPAIN Chloe DOGSE" userId="2923c2fb-d5a0-4161-b4b4-9335b6f7b295" providerId="ADAL" clId="{EFEEAACB-9C9F-48D4-9325-308B6E5BA8F3}" dt="2023-10-06T07:58:41.884" v="930" actId="14100"/>
          <ac:spMkLst>
            <pc:docMk/>
            <pc:sldMk cId="1849780074" sldId="274"/>
            <ac:spMk id="2" creationId="{00000000-0000-0000-0000-000000000000}"/>
          </ac:spMkLst>
        </pc:spChg>
        <pc:spChg chg="mod">
          <ac:chgData name="TURPAIN Chloe DOGSE" userId="2923c2fb-d5a0-4161-b4b4-9335b6f7b295" providerId="ADAL" clId="{EFEEAACB-9C9F-48D4-9325-308B6E5BA8F3}" dt="2023-10-06T07:50:16.593" v="466" actId="20577"/>
          <ac:spMkLst>
            <pc:docMk/>
            <pc:sldMk cId="1849780074" sldId="274"/>
            <ac:spMk id="8" creationId="{BA3F8A30-2F02-82AB-F589-67CA319E7C88}"/>
          </ac:spMkLst>
        </pc:spChg>
        <pc:picChg chg="mod">
          <ac:chgData name="TURPAIN Chloe DOGSE" userId="2923c2fb-d5a0-4161-b4b4-9335b6f7b295" providerId="ADAL" clId="{EFEEAACB-9C9F-48D4-9325-308B6E5BA8F3}" dt="2023-10-06T07:58:48.988" v="932" actId="1076"/>
          <ac:picMkLst>
            <pc:docMk/>
            <pc:sldMk cId="1849780074" sldId="274"/>
            <ac:picMk id="6" creationId="{6D551F45-50F9-DE4A-558E-B5FBE1596DC2}"/>
          </ac:picMkLst>
        </pc:picChg>
      </pc:sldChg>
    </pc:docChg>
  </pc:docChgLst>
  <pc:docChgLst>
    <pc:chgData name="TURPAIN Chloe DOGSE" userId="2923c2fb-d5a0-4161-b4b4-9335b6f7b295" providerId="ADAL" clId="{F1F92ECF-DC05-4784-B271-FE62047C46D7}"/>
    <pc:docChg chg="custSel modSld">
      <pc:chgData name="TURPAIN Chloe DOGSE" userId="2923c2fb-d5a0-4161-b4b4-9335b6f7b295" providerId="ADAL" clId="{F1F92ECF-DC05-4784-B271-FE62047C46D7}" dt="2023-10-11T08:24:39.919" v="234" actId="20577"/>
      <pc:docMkLst>
        <pc:docMk/>
      </pc:docMkLst>
      <pc:sldChg chg="modSp mod">
        <pc:chgData name="TURPAIN Chloe DOGSE" userId="2923c2fb-d5a0-4161-b4b4-9335b6f7b295" providerId="ADAL" clId="{F1F92ECF-DC05-4784-B271-FE62047C46D7}" dt="2023-10-11T08:24:39.919" v="234" actId="20577"/>
        <pc:sldMkLst>
          <pc:docMk/>
          <pc:sldMk cId="1417814990" sldId="271"/>
        </pc:sldMkLst>
        <pc:spChg chg="mod">
          <ac:chgData name="TURPAIN Chloe DOGSE" userId="2923c2fb-d5a0-4161-b4b4-9335b6f7b295" providerId="ADAL" clId="{F1F92ECF-DC05-4784-B271-FE62047C46D7}" dt="2023-10-11T08:24:39.919" v="234" actId="20577"/>
          <ac:spMkLst>
            <pc:docMk/>
            <pc:sldMk cId="1417814990" sldId="271"/>
            <ac:spMk id="4" creationId="{5F41DCB2-365B-A737-82C2-D26E4ED6E215}"/>
          </ac:spMkLst>
        </pc:spChg>
      </pc:sldChg>
      <pc:sldChg chg="modNotesTx">
        <pc:chgData name="TURPAIN Chloe DOGSE" userId="2923c2fb-d5a0-4161-b4b4-9335b6f7b295" providerId="ADAL" clId="{F1F92ECF-DC05-4784-B271-FE62047C46D7}" dt="2023-10-11T08:22:05.848" v="232" actId="20577"/>
        <pc:sldMkLst>
          <pc:docMk/>
          <pc:sldMk cId="3001561505" sldId="272"/>
        </pc:sldMkLst>
      </pc:sldChg>
    </pc:docChg>
  </pc:docChgLst>
  <pc:docChgLst>
    <pc:chgData name="TURPAIN Chloe DOGSE" userId="2923c2fb-d5a0-4161-b4b4-9335b6f7b295" providerId="ADAL" clId="{6583325E-2A66-4B9B-9906-5AB92F4C5A05}"/>
    <pc:docChg chg="undo redo custSel addSld delSld modSld sldOrd">
      <pc:chgData name="TURPAIN Chloe DOGSE" userId="2923c2fb-d5a0-4161-b4b4-9335b6f7b295" providerId="ADAL" clId="{6583325E-2A66-4B9B-9906-5AB92F4C5A05}" dt="2023-09-27T14:43:05.783" v="2007" actId="1076"/>
      <pc:docMkLst>
        <pc:docMk/>
      </pc:docMkLst>
      <pc:sldChg chg="addSp delSp modSp mod ord">
        <pc:chgData name="TURPAIN Chloe DOGSE" userId="2923c2fb-d5a0-4161-b4b4-9335b6f7b295" providerId="ADAL" clId="{6583325E-2A66-4B9B-9906-5AB92F4C5A05}" dt="2023-09-27T13:29:47.396" v="1102" actId="33524"/>
        <pc:sldMkLst>
          <pc:docMk/>
          <pc:sldMk cId="3053865413" sldId="269"/>
        </pc:sldMkLst>
        <pc:spChg chg="mod">
          <ac:chgData name="TURPAIN Chloe DOGSE" userId="2923c2fb-d5a0-4161-b4b4-9335b6f7b295" providerId="ADAL" clId="{6583325E-2A66-4B9B-9906-5AB92F4C5A05}" dt="2023-09-27T13:09:34.320" v="117" actId="14100"/>
          <ac:spMkLst>
            <pc:docMk/>
            <pc:sldMk cId="3053865413" sldId="269"/>
            <ac:spMk id="2" creationId="{00000000-0000-0000-0000-000000000000}"/>
          </ac:spMkLst>
        </pc:spChg>
        <pc:spChg chg="del">
          <ac:chgData name="TURPAIN Chloe DOGSE" userId="2923c2fb-d5a0-4161-b4b4-9335b6f7b295" providerId="ADAL" clId="{6583325E-2A66-4B9B-9906-5AB92F4C5A05}" dt="2023-09-27T09:25:19.016" v="0"/>
          <ac:spMkLst>
            <pc:docMk/>
            <pc:sldMk cId="3053865413" sldId="269"/>
            <ac:spMk id="3" creationId="{00000000-0000-0000-0000-000000000000}"/>
          </ac:spMkLst>
        </pc:spChg>
        <pc:spChg chg="add del mod">
          <ac:chgData name="TURPAIN Chloe DOGSE" userId="2923c2fb-d5a0-4161-b4b4-9335b6f7b295" providerId="ADAL" clId="{6583325E-2A66-4B9B-9906-5AB92F4C5A05}" dt="2023-09-27T13:09:30.640" v="116"/>
          <ac:spMkLst>
            <pc:docMk/>
            <pc:sldMk cId="3053865413" sldId="269"/>
            <ac:spMk id="6" creationId="{152946F1-98FA-7180-6B27-CB99313C0E28}"/>
          </ac:spMkLst>
        </pc:spChg>
        <pc:spChg chg="add mod">
          <ac:chgData name="TURPAIN Chloe DOGSE" userId="2923c2fb-d5a0-4161-b4b4-9335b6f7b295" providerId="ADAL" clId="{6583325E-2A66-4B9B-9906-5AB92F4C5A05}" dt="2023-09-27T13:29:47.396" v="1102" actId="33524"/>
          <ac:spMkLst>
            <pc:docMk/>
            <pc:sldMk cId="3053865413" sldId="269"/>
            <ac:spMk id="7" creationId="{F5BEB3A9-2D31-5ADB-D6C5-2B925378C412}"/>
          </ac:spMkLst>
        </pc:spChg>
        <pc:picChg chg="add mod">
          <ac:chgData name="TURPAIN Chloe DOGSE" userId="2923c2fb-d5a0-4161-b4b4-9335b6f7b295" providerId="ADAL" clId="{6583325E-2A66-4B9B-9906-5AB92F4C5A05}" dt="2023-09-27T13:07:36.529" v="113" actId="1076"/>
          <ac:picMkLst>
            <pc:docMk/>
            <pc:sldMk cId="3053865413" sldId="269"/>
            <ac:picMk id="5" creationId="{0186EE14-09E6-10E5-3C93-E3BCF02CE5D8}"/>
          </ac:picMkLst>
        </pc:picChg>
      </pc:sldChg>
      <pc:sldChg chg="addSp delSp modSp add mod">
        <pc:chgData name="TURPAIN Chloe DOGSE" userId="2923c2fb-d5a0-4161-b4b4-9335b6f7b295" providerId="ADAL" clId="{6583325E-2A66-4B9B-9906-5AB92F4C5A05}" dt="2023-09-27T14:43:05.783" v="2007" actId="1076"/>
        <pc:sldMkLst>
          <pc:docMk/>
          <pc:sldMk cId="1417814990" sldId="271"/>
        </pc:sldMkLst>
        <pc:spChg chg="mod">
          <ac:chgData name="TURPAIN Chloe DOGSE" userId="2923c2fb-d5a0-4161-b4b4-9335b6f7b295" providerId="ADAL" clId="{6583325E-2A66-4B9B-9906-5AB92F4C5A05}" dt="2023-09-27T14:42:32.622" v="2006" actId="5793"/>
          <ac:spMkLst>
            <pc:docMk/>
            <pc:sldMk cId="1417814990" sldId="271"/>
            <ac:spMk id="2" creationId="{00000000-0000-0000-0000-000000000000}"/>
          </ac:spMkLst>
        </pc:spChg>
        <pc:spChg chg="add del mod">
          <ac:chgData name="TURPAIN Chloe DOGSE" userId="2923c2fb-d5a0-4161-b4b4-9335b6f7b295" providerId="ADAL" clId="{6583325E-2A66-4B9B-9906-5AB92F4C5A05}" dt="2023-09-27T09:28:03.859" v="18"/>
          <ac:spMkLst>
            <pc:docMk/>
            <pc:sldMk cId="1417814990" sldId="271"/>
            <ac:spMk id="4" creationId="{4CF9720C-C80F-49D7-898B-3E3B58306AB5}"/>
          </ac:spMkLst>
        </pc:spChg>
        <pc:spChg chg="add del mod">
          <ac:chgData name="TURPAIN Chloe DOGSE" userId="2923c2fb-d5a0-4161-b4b4-9335b6f7b295" providerId="ADAL" clId="{6583325E-2A66-4B9B-9906-5AB92F4C5A05}" dt="2023-09-27T14:35:59.524" v="1985"/>
          <ac:spMkLst>
            <pc:docMk/>
            <pc:sldMk cId="1417814990" sldId="271"/>
            <ac:spMk id="9" creationId="{A45C8C67-3441-E935-67B8-9E5C7B0A52BD}"/>
          </ac:spMkLst>
        </pc:spChg>
        <pc:picChg chg="del">
          <ac:chgData name="TURPAIN Chloe DOGSE" userId="2923c2fb-d5a0-4161-b4b4-9335b6f7b295" providerId="ADAL" clId="{6583325E-2A66-4B9B-9906-5AB92F4C5A05}" dt="2023-09-27T09:27:48.339" v="17" actId="478"/>
          <ac:picMkLst>
            <pc:docMk/>
            <pc:sldMk cId="1417814990" sldId="271"/>
            <ac:picMk id="5" creationId="{0186EE14-09E6-10E5-3C93-E3BCF02CE5D8}"/>
          </ac:picMkLst>
        </pc:picChg>
        <pc:picChg chg="add del mod">
          <ac:chgData name="TURPAIN Chloe DOGSE" userId="2923c2fb-d5a0-4161-b4b4-9335b6f7b295" providerId="ADAL" clId="{6583325E-2A66-4B9B-9906-5AB92F4C5A05}" dt="2023-09-27T14:35:38.749" v="1984" actId="478"/>
          <ac:picMkLst>
            <pc:docMk/>
            <pc:sldMk cId="1417814990" sldId="271"/>
            <ac:picMk id="7" creationId="{C24079E4-1E2E-E2FF-06AC-BEE9992A0A7D}"/>
          </ac:picMkLst>
        </pc:picChg>
        <pc:picChg chg="add mod">
          <ac:chgData name="TURPAIN Chloe DOGSE" userId="2923c2fb-d5a0-4161-b4b4-9335b6f7b295" providerId="ADAL" clId="{6583325E-2A66-4B9B-9906-5AB92F4C5A05}" dt="2023-09-27T14:43:05.783" v="2007" actId="1076"/>
          <ac:picMkLst>
            <pc:docMk/>
            <pc:sldMk cId="1417814990" sldId="271"/>
            <ac:picMk id="11" creationId="{56356858-F908-0D75-6215-131786C8FD2C}"/>
          </ac:picMkLst>
        </pc:picChg>
        <pc:picChg chg="add mod">
          <ac:chgData name="TURPAIN Chloe DOGSE" userId="2923c2fb-d5a0-4161-b4b4-9335b6f7b295" providerId="ADAL" clId="{6583325E-2A66-4B9B-9906-5AB92F4C5A05}" dt="2023-09-27T14:42:25.895" v="1991" actId="1076"/>
          <ac:picMkLst>
            <pc:docMk/>
            <pc:sldMk cId="1417814990" sldId="271"/>
            <ac:picMk id="13" creationId="{65454312-5F65-E318-DFFC-973B2C83ADA5}"/>
          </ac:picMkLst>
        </pc:picChg>
      </pc:sldChg>
      <pc:sldChg chg="delSp new del mod">
        <pc:chgData name="TURPAIN Chloe DOGSE" userId="2923c2fb-d5a0-4161-b4b4-9335b6f7b295" providerId="ADAL" clId="{6583325E-2A66-4B9B-9906-5AB92F4C5A05}" dt="2023-09-27T09:27:25.366" v="13" actId="2696"/>
        <pc:sldMkLst>
          <pc:docMk/>
          <pc:sldMk cId="4290321221" sldId="271"/>
        </pc:sldMkLst>
        <pc:spChg chg="del">
          <ac:chgData name="TURPAIN Chloe DOGSE" userId="2923c2fb-d5a0-4161-b4b4-9335b6f7b295" providerId="ADAL" clId="{6583325E-2A66-4B9B-9906-5AB92F4C5A05}" dt="2023-09-27T09:26:39.403" v="9" actId="478"/>
          <ac:spMkLst>
            <pc:docMk/>
            <pc:sldMk cId="4290321221" sldId="271"/>
            <ac:spMk id="2" creationId="{CE8CC15B-BFD7-FB22-664A-28F12BC7D273}"/>
          </ac:spMkLst>
        </pc:spChg>
        <pc:spChg chg="del">
          <ac:chgData name="TURPAIN Chloe DOGSE" userId="2923c2fb-d5a0-4161-b4b4-9335b6f7b295" providerId="ADAL" clId="{6583325E-2A66-4B9B-9906-5AB92F4C5A05}" dt="2023-09-27T09:26:48.379" v="11" actId="478"/>
          <ac:spMkLst>
            <pc:docMk/>
            <pc:sldMk cId="4290321221" sldId="271"/>
            <ac:spMk id="3" creationId="{D76D2579-1D0D-37B4-113D-CBB0DE7D51F0}"/>
          </ac:spMkLst>
        </pc:spChg>
        <pc:spChg chg="del">
          <ac:chgData name="TURPAIN Chloe DOGSE" userId="2923c2fb-d5a0-4161-b4b4-9335b6f7b295" providerId="ADAL" clId="{6583325E-2A66-4B9B-9906-5AB92F4C5A05}" dt="2023-09-27T09:26:44.105" v="10" actId="478"/>
          <ac:spMkLst>
            <pc:docMk/>
            <pc:sldMk cId="4290321221" sldId="271"/>
            <ac:spMk id="4" creationId="{1432CB37-985B-93D1-9B40-486AD158B277}"/>
          </ac:spMkLst>
        </pc:spChg>
      </pc:sldChg>
      <pc:sldChg chg="new del">
        <pc:chgData name="TURPAIN Chloe DOGSE" userId="2923c2fb-d5a0-4161-b4b4-9335b6f7b295" providerId="ADAL" clId="{6583325E-2A66-4B9B-9906-5AB92F4C5A05}" dt="2023-09-27T09:27:23.165" v="12" actId="2696"/>
        <pc:sldMkLst>
          <pc:docMk/>
          <pc:sldMk cId="2945636526" sldId="272"/>
        </pc:sldMkLst>
      </pc:sldChg>
      <pc:sldChg chg="addSp delSp modSp add mod ord">
        <pc:chgData name="TURPAIN Chloe DOGSE" userId="2923c2fb-d5a0-4161-b4b4-9335b6f7b295" providerId="ADAL" clId="{6583325E-2A66-4B9B-9906-5AB92F4C5A05}" dt="2023-09-27T14:00:15.411" v="1671"/>
        <pc:sldMkLst>
          <pc:docMk/>
          <pc:sldMk cId="3001561505" sldId="272"/>
        </pc:sldMkLst>
        <pc:spChg chg="mod">
          <ac:chgData name="TURPAIN Chloe DOGSE" userId="2923c2fb-d5a0-4161-b4b4-9335b6f7b295" providerId="ADAL" clId="{6583325E-2A66-4B9B-9906-5AB92F4C5A05}" dt="2023-09-27T13:51:00.176" v="1147" actId="20577"/>
          <ac:spMkLst>
            <pc:docMk/>
            <pc:sldMk cId="3001561505" sldId="272"/>
            <ac:spMk id="2" creationId="{00000000-0000-0000-0000-000000000000}"/>
          </ac:spMkLst>
        </pc:spChg>
        <pc:spChg chg="add del mod">
          <ac:chgData name="TURPAIN Chloe DOGSE" userId="2923c2fb-d5a0-4161-b4b4-9335b6f7b295" providerId="ADAL" clId="{6583325E-2A66-4B9B-9906-5AB92F4C5A05}" dt="2023-09-27T09:28:24.170" v="21"/>
          <ac:spMkLst>
            <pc:docMk/>
            <pc:sldMk cId="3001561505" sldId="272"/>
            <ac:spMk id="4" creationId="{827685AF-73E2-7780-B63E-05B64C5DCB1C}"/>
          </ac:spMkLst>
        </pc:spChg>
        <pc:spChg chg="add mod">
          <ac:chgData name="TURPAIN Chloe DOGSE" userId="2923c2fb-d5a0-4161-b4b4-9335b6f7b295" providerId="ADAL" clId="{6583325E-2A66-4B9B-9906-5AB92F4C5A05}" dt="2023-09-27T14:00:08.026" v="1669" actId="33524"/>
          <ac:spMkLst>
            <pc:docMk/>
            <pc:sldMk cId="3001561505" sldId="272"/>
            <ac:spMk id="8" creationId="{43B1FF98-7645-5F10-C54B-39AFC48C7E65}"/>
          </ac:spMkLst>
        </pc:spChg>
        <pc:picChg chg="add mod">
          <ac:chgData name="TURPAIN Chloe DOGSE" userId="2923c2fb-d5a0-4161-b4b4-9335b6f7b295" providerId="ADAL" clId="{6583325E-2A66-4B9B-9906-5AB92F4C5A05}" dt="2023-09-27T09:28:24.170" v="21"/>
          <ac:picMkLst>
            <pc:docMk/>
            <pc:sldMk cId="3001561505" sldId="272"/>
            <ac:picMk id="6" creationId="{3F17D873-F230-6286-C1D2-49FF3B96A110}"/>
          </ac:picMkLst>
        </pc:picChg>
        <pc:picChg chg="del">
          <ac:chgData name="TURPAIN Chloe DOGSE" userId="2923c2fb-d5a0-4161-b4b4-9335b6f7b295" providerId="ADAL" clId="{6583325E-2A66-4B9B-9906-5AB92F4C5A05}" dt="2023-09-27T09:28:11.460" v="20" actId="478"/>
          <ac:picMkLst>
            <pc:docMk/>
            <pc:sldMk cId="3001561505" sldId="272"/>
            <ac:picMk id="7" creationId="{C24079E4-1E2E-E2FF-06AC-BEE9992A0A7D}"/>
          </ac:picMkLst>
        </pc:picChg>
      </pc:sldChg>
      <pc:sldChg chg="addSp delSp modSp add mod ord">
        <pc:chgData name="TURPAIN Chloe DOGSE" userId="2923c2fb-d5a0-4161-b4b4-9335b6f7b295" providerId="ADAL" clId="{6583325E-2A66-4B9B-9906-5AB92F4C5A05}" dt="2023-09-27T13:25:26.816" v="827" actId="20577"/>
        <pc:sldMkLst>
          <pc:docMk/>
          <pc:sldMk cId="1593768200" sldId="273"/>
        </pc:sldMkLst>
        <pc:spChg chg="mod">
          <ac:chgData name="TURPAIN Chloe DOGSE" userId="2923c2fb-d5a0-4161-b4b4-9335b6f7b295" providerId="ADAL" clId="{6583325E-2A66-4B9B-9906-5AB92F4C5A05}" dt="2023-09-27T13:15:02.917" v="306" actId="14100"/>
          <ac:spMkLst>
            <pc:docMk/>
            <pc:sldMk cId="1593768200" sldId="273"/>
            <ac:spMk id="2" creationId="{00000000-0000-0000-0000-000000000000}"/>
          </ac:spMkLst>
        </pc:spChg>
        <pc:spChg chg="add del mod">
          <ac:chgData name="TURPAIN Chloe DOGSE" userId="2923c2fb-d5a0-4161-b4b4-9335b6f7b295" providerId="ADAL" clId="{6583325E-2A66-4B9B-9906-5AB92F4C5A05}" dt="2023-09-27T09:28:40.641" v="24"/>
          <ac:spMkLst>
            <pc:docMk/>
            <pc:sldMk cId="1593768200" sldId="273"/>
            <ac:spMk id="4" creationId="{F504BCC5-CC23-3667-A9E7-8609E0B63531}"/>
          </ac:spMkLst>
        </pc:spChg>
        <pc:spChg chg="add mod">
          <ac:chgData name="TURPAIN Chloe DOGSE" userId="2923c2fb-d5a0-4161-b4b4-9335b6f7b295" providerId="ADAL" clId="{6583325E-2A66-4B9B-9906-5AB92F4C5A05}" dt="2023-09-27T13:25:26.816" v="827" actId="20577"/>
          <ac:spMkLst>
            <pc:docMk/>
            <pc:sldMk cId="1593768200" sldId="273"/>
            <ac:spMk id="8" creationId="{A375DD4F-313A-0D10-592F-485F8980C485}"/>
          </ac:spMkLst>
        </pc:spChg>
        <pc:picChg chg="del">
          <ac:chgData name="TURPAIN Chloe DOGSE" userId="2923c2fb-d5a0-4161-b4b4-9335b6f7b295" providerId="ADAL" clId="{6583325E-2A66-4B9B-9906-5AB92F4C5A05}" dt="2023-09-27T09:28:32.456" v="23" actId="478"/>
          <ac:picMkLst>
            <pc:docMk/>
            <pc:sldMk cId="1593768200" sldId="273"/>
            <ac:picMk id="6" creationId="{3F17D873-F230-6286-C1D2-49FF3B96A110}"/>
          </ac:picMkLst>
        </pc:picChg>
        <pc:picChg chg="add mod">
          <ac:chgData name="TURPAIN Chloe DOGSE" userId="2923c2fb-d5a0-4161-b4b4-9335b6f7b295" providerId="ADAL" clId="{6583325E-2A66-4B9B-9906-5AB92F4C5A05}" dt="2023-09-27T13:23:35.797" v="778" actId="1076"/>
          <ac:picMkLst>
            <pc:docMk/>
            <pc:sldMk cId="1593768200" sldId="273"/>
            <ac:picMk id="7" creationId="{5BF78D75-2A53-04B9-92B2-F8F5CF7011C6}"/>
          </ac:picMkLst>
        </pc:picChg>
      </pc:sldChg>
      <pc:sldChg chg="new del">
        <pc:chgData name="TURPAIN Chloe DOGSE" userId="2923c2fb-d5a0-4161-b4b4-9335b6f7b295" providerId="ADAL" clId="{6583325E-2A66-4B9B-9906-5AB92F4C5A05}" dt="2023-09-27T09:27:27.678" v="14" actId="2696"/>
        <pc:sldMkLst>
          <pc:docMk/>
          <pc:sldMk cId="3672846194" sldId="273"/>
        </pc:sldMkLst>
      </pc:sldChg>
      <pc:sldChg chg="new del">
        <pc:chgData name="TURPAIN Chloe DOGSE" userId="2923c2fb-d5a0-4161-b4b4-9335b6f7b295" providerId="ADAL" clId="{6583325E-2A66-4B9B-9906-5AB92F4C5A05}" dt="2023-09-27T09:27:31.491" v="15" actId="2696"/>
        <pc:sldMkLst>
          <pc:docMk/>
          <pc:sldMk cId="628401098" sldId="274"/>
        </pc:sldMkLst>
      </pc:sldChg>
      <pc:sldChg chg="addSp delSp modSp add mod ord">
        <pc:chgData name="TURPAIN Chloe DOGSE" userId="2923c2fb-d5a0-4161-b4b4-9335b6f7b295" providerId="ADAL" clId="{6583325E-2A66-4B9B-9906-5AB92F4C5A05}" dt="2023-09-27T14:09:20.779" v="1983" actId="20577"/>
        <pc:sldMkLst>
          <pc:docMk/>
          <pc:sldMk cId="1849780074" sldId="274"/>
        </pc:sldMkLst>
        <pc:spChg chg="mod">
          <ac:chgData name="TURPAIN Chloe DOGSE" userId="2923c2fb-d5a0-4161-b4b4-9335b6f7b295" providerId="ADAL" clId="{6583325E-2A66-4B9B-9906-5AB92F4C5A05}" dt="2023-09-27T13:53:14.046" v="1154" actId="20577"/>
          <ac:spMkLst>
            <pc:docMk/>
            <pc:sldMk cId="1849780074" sldId="274"/>
            <ac:spMk id="2" creationId="{00000000-0000-0000-0000-000000000000}"/>
          </ac:spMkLst>
        </pc:spChg>
        <pc:spChg chg="add del mod">
          <ac:chgData name="TURPAIN Chloe DOGSE" userId="2923c2fb-d5a0-4161-b4b4-9335b6f7b295" providerId="ADAL" clId="{6583325E-2A66-4B9B-9906-5AB92F4C5A05}" dt="2023-09-27T09:29:01.354" v="27"/>
          <ac:spMkLst>
            <pc:docMk/>
            <pc:sldMk cId="1849780074" sldId="274"/>
            <ac:spMk id="4" creationId="{F6462F49-4D1C-9C59-BEBA-97CA8AC6E963}"/>
          </ac:spMkLst>
        </pc:spChg>
        <pc:spChg chg="add mod">
          <ac:chgData name="TURPAIN Chloe DOGSE" userId="2923c2fb-d5a0-4161-b4b4-9335b6f7b295" providerId="ADAL" clId="{6583325E-2A66-4B9B-9906-5AB92F4C5A05}" dt="2023-09-27T14:09:20.779" v="1983" actId="20577"/>
          <ac:spMkLst>
            <pc:docMk/>
            <pc:sldMk cId="1849780074" sldId="274"/>
            <ac:spMk id="8" creationId="{BA3F8A30-2F02-82AB-F589-67CA319E7C88}"/>
          </ac:spMkLst>
        </pc:spChg>
        <pc:picChg chg="add mod">
          <ac:chgData name="TURPAIN Chloe DOGSE" userId="2923c2fb-d5a0-4161-b4b4-9335b6f7b295" providerId="ADAL" clId="{6583325E-2A66-4B9B-9906-5AB92F4C5A05}" dt="2023-09-27T14:02:20.371" v="1842" actId="1076"/>
          <ac:picMkLst>
            <pc:docMk/>
            <pc:sldMk cId="1849780074" sldId="274"/>
            <ac:picMk id="6" creationId="{6D551F45-50F9-DE4A-558E-B5FBE1596DC2}"/>
          </ac:picMkLst>
        </pc:picChg>
        <pc:picChg chg="del">
          <ac:chgData name="TURPAIN Chloe DOGSE" userId="2923c2fb-d5a0-4161-b4b4-9335b6f7b295" providerId="ADAL" clId="{6583325E-2A66-4B9B-9906-5AB92F4C5A05}" dt="2023-09-27T09:28:52.515" v="26" actId="478"/>
          <ac:picMkLst>
            <pc:docMk/>
            <pc:sldMk cId="1849780074" sldId="274"/>
            <ac:picMk id="7" creationId="{5BF78D75-2A53-04B9-92B2-F8F5CF7011C6}"/>
          </ac:picMkLst>
        </pc:picChg>
      </pc:sldChg>
    </pc:docChg>
  </pc:docChgLst>
  <pc:docChgLst>
    <pc:chgData name="TURPAIN Chloe DOGSE" userId="2923c2fb-d5a0-4161-b4b4-9335b6f7b295" providerId="ADAL" clId="{98DF5C80-3527-44CD-8E25-6878B270F275}"/>
    <pc:docChg chg="modSld">
      <pc:chgData name="TURPAIN Chloe DOGSE" userId="2923c2fb-d5a0-4161-b4b4-9335b6f7b295" providerId="ADAL" clId="{98DF5C80-3527-44CD-8E25-6878B270F275}" dt="2023-10-11T07:10:00.292" v="1" actId="20577"/>
      <pc:docMkLst>
        <pc:docMk/>
      </pc:docMkLst>
      <pc:sldChg chg="modSp mod">
        <pc:chgData name="TURPAIN Chloe DOGSE" userId="2923c2fb-d5a0-4161-b4b4-9335b6f7b295" providerId="ADAL" clId="{98DF5C80-3527-44CD-8E25-6878B270F275}" dt="2023-10-11T07:10:00.292" v="1" actId="20577"/>
        <pc:sldMkLst>
          <pc:docMk/>
          <pc:sldMk cId="3053865413" sldId="269"/>
        </pc:sldMkLst>
        <pc:spChg chg="mod">
          <ac:chgData name="TURPAIN Chloe DOGSE" userId="2923c2fb-d5a0-4161-b4b4-9335b6f7b295" providerId="ADAL" clId="{98DF5C80-3527-44CD-8E25-6878B270F275}" dt="2023-10-11T07:10:00.292" v="1" actId="20577"/>
          <ac:spMkLst>
            <pc:docMk/>
            <pc:sldMk cId="3053865413" sldId="269"/>
            <ac:spMk id="7" creationId="{F5BEB3A9-2D31-5ADB-D6C5-2B925378C412}"/>
          </ac:spMkLst>
        </pc:spChg>
      </pc:sldChg>
      <pc:sldChg chg="modSp mod">
        <pc:chgData name="TURPAIN Chloe DOGSE" userId="2923c2fb-d5a0-4161-b4b4-9335b6f7b295" providerId="ADAL" clId="{98DF5C80-3527-44CD-8E25-6878B270F275}" dt="2023-10-11T07:09:45.260" v="0" actId="20577"/>
        <pc:sldMkLst>
          <pc:docMk/>
          <pc:sldMk cId="1849780074" sldId="274"/>
        </pc:sldMkLst>
        <pc:spChg chg="mod">
          <ac:chgData name="TURPAIN Chloe DOGSE" userId="2923c2fb-d5a0-4161-b4b4-9335b6f7b295" providerId="ADAL" clId="{98DF5C80-3527-44CD-8E25-6878B270F275}" dt="2023-10-11T07:09:45.260" v="0" actId="20577"/>
          <ac:spMkLst>
            <pc:docMk/>
            <pc:sldMk cId="1849780074" sldId="274"/>
            <ac:spMk id="8" creationId="{BA3F8A30-2F02-82AB-F589-67CA319E7C88}"/>
          </ac:spMkLst>
        </pc:spChg>
      </pc:sldChg>
    </pc:docChg>
  </pc:docChgLst>
  <pc:docChgLst>
    <pc:chgData name="TURPAIN Chloe DOGSE" userId="2923c2fb-d5a0-4161-b4b4-9335b6f7b295" providerId="ADAL" clId="{CD976E50-2D8F-47C2-8249-5EFB1DDC5710}"/>
    <pc:docChg chg="custSel modSld">
      <pc:chgData name="TURPAIN Chloe DOGSE" userId="2923c2fb-d5a0-4161-b4b4-9335b6f7b295" providerId="ADAL" clId="{CD976E50-2D8F-47C2-8249-5EFB1DDC5710}" dt="2023-10-05T13:27:40.293" v="1510" actId="20577"/>
      <pc:docMkLst>
        <pc:docMk/>
      </pc:docMkLst>
      <pc:sldChg chg="addSp modSp mod">
        <pc:chgData name="TURPAIN Chloe DOGSE" userId="2923c2fb-d5a0-4161-b4b4-9335b6f7b295" providerId="ADAL" clId="{CD976E50-2D8F-47C2-8249-5EFB1DDC5710}" dt="2023-10-05T13:00:14.143" v="192" actId="14100"/>
        <pc:sldMkLst>
          <pc:docMk/>
          <pc:sldMk cId="2753100847" sldId="268"/>
        </pc:sldMkLst>
        <pc:spChg chg="mod">
          <ac:chgData name="TURPAIN Chloe DOGSE" userId="2923c2fb-d5a0-4161-b4b4-9335b6f7b295" providerId="ADAL" clId="{CD976E50-2D8F-47C2-8249-5EFB1DDC5710}" dt="2023-10-05T12:58:01.249" v="129" actId="20577"/>
          <ac:spMkLst>
            <pc:docMk/>
            <pc:sldMk cId="2753100847" sldId="268"/>
            <ac:spMk id="3" creationId="{00000000-0000-0000-0000-000000000000}"/>
          </ac:spMkLst>
        </pc:spChg>
        <pc:spChg chg="mod">
          <ac:chgData name="TURPAIN Chloe DOGSE" userId="2923c2fb-d5a0-4161-b4b4-9335b6f7b295" providerId="ADAL" clId="{CD976E50-2D8F-47C2-8249-5EFB1DDC5710}" dt="2023-10-05T12:58:32.217" v="183" actId="20577"/>
          <ac:spMkLst>
            <pc:docMk/>
            <pc:sldMk cId="2753100847" sldId="268"/>
            <ac:spMk id="4" creationId="{00000000-0000-0000-0000-000000000000}"/>
          </ac:spMkLst>
        </pc:spChg>
        <pc:picChg chg="add mod">
          <ac:chgData name="TURPAIN Chloe DOGSE" userId="2923c2fb-d5a0-4161-b4b4-9335b6f7b295" providerId="ADAL" clId="{CD976E50-2D8F-47C2-8249-5EFB1DDC5710}" dt="2023-10-05T13:00:14.143" v="192" actId="14100"/>
          <ac:picMkLst>
            <pc:docMk/>
            <pc:sldMk cId="2753100847" sldId="268"/>
            <ac:picMk id="5" creationId="{09F9BB67-9303-85FE-0994-1E7888249BAE}"/>
          </ac:picMkLst>
        </pc:picChg>
      </pc:sldChg>
      <pc:sldChg chg="modSp mod modNotesTx">
        <pc:chgData name="TURPAIN Chloe DOGSE" userId="2923c2fb-d5a0-4161-b4b4-9335b6f7b295" providerId="ADAL" clId="{CD976E50-2D8F-47C2-8249-5EFB1DDC5710}" dt="2023-10-05T13:27:25.780" v="1493" actId="20577"/>
        <pc:sldMkLst>
          <pc:docMk/>
          <pc:sldMk cId="3053865413" sldId="269"/>
        </pc:sldMkLst>
        <pc:spChg chg="mod">
          <ac:chgData name="TURPAIN Chloe DOGSE" userId="2923c2fb-d5a0-4161-b4b4-9335b6f7b295" providerId="ADAL" clId="{CD976E50-2D8F-47C2-8249-5EFB1DDC5710}" dt="2023-10-05T13:00:30.136" v="194" actId="207"/>
          <ac:spMkLst>
            <pc:docMk/>
            <pc:sldMk cId="3053865413" sldId="269"/>
            <ac:spMk id="2" creationId="{00000000-0000-0000-0000-000000000000}"/>
          </ac:spMkLst>
        </pc:spChg>
        <pc:spChg chg="mod">
          <ac:chgData name="TURPAIN Chloe DOGSE" userId="2923c2fb-d5a0-4161-b4b4-9335b6f7b295" providerId="ADAL" clId="{CD976E50-2D8F-47C2-8249-5EFB1DDC5710}" dt="2023-10-05T13:27:25.780" v="1493" actId="20577"/>
          <ac:spMkLst>
            <pc:docMk/>
            <pc:sldMk cId="3053865413" sldId="269"/>
            <ac:spMk id="7" creationId="{F5BEB3A9-2D31-5ADB-D6C5-2B925378C412}"/>
          </ac:spMkLst>
        </pc:spChg>
        <pc:picChg chg="mod">
          <ac:chgData name="TURPAIN Chloe DOGSE" userId="2923c2fb-d5a0-4161-b4b4-9335b6f7b295" providerId="ADAL" clId="{CD976E50-2D8F-47C2-8249-5EFB1DDC5710}" dt="2023-10-05T13:24:40.566" v="1292" actId="1076"/>
          <ac:picMkLst>
            <pc:docMk/>
            <pc:sldMk cId="3053865413" sldId="269"/>
            <ac:picMk id="5" creationId="{0186EE14-09E6-10E5-3C93-E3BCF02CE5D8}"/>
          </ac:picMkLst>
        </pc:picChg>
      </pc:sldChg>
      <pc:sldChg chg="modSp mod modNotesTx">
        <pc:chgData name="TURPAIN Chloe DOGSE" userId="2923c2fb-d5a0-4161-b4b4-9335b6f7b295" providerId="ADAL" clId="{CD976E50-2D8F-47C2-8249-5EFB1DDC5710}" dt="2023-10-05T13:27:40.293" v="1510" actId="20577"/>
        <pc:sldMkLst>
          <pc:docMk/>
          <pc:sldMk cId="1593768200" sldId="273"/>
        </pc:sldMkLst>
        <pc:spChg chg="mod">
          <ac:chgData name="TURPAIN Chloe DOGSE" userId="2923c2fb-d5a0-4161-b4b4-9335b6f7b295" providerId="ADAL" clId="{CD976E50-2D8F-47C2-8249-5EFB1DDC5710}" dt="2023-10-05T13:00:24.496" v="193" actId="207"/>
          <ac:spMkLst>
            <pc:docMk/>
            <pc:sldMk cId="1593768200" sldId="273"/>
            <ac:spMk id="2" creationId="{00000000-0000-0000-0000-000000000000}"/>
          </ac:spMkLst>
        </pc:spChg>
        <pc:spChg chg="mod">
          <ac:chgData name="TURPAIN Chloe DOGSE" userId="2923c2fb-d5a0-4161-b4b4-9335b6f7b295" providerId="ADAL" clId="{CD976E50-2D8F-47C2-8249-5EFB1DDC5710}" dt="2023-10-05T13:27:40.293" v="1510" actId="20577"/>
          <ac:spMkLst>
            <pc:docMk/>
            <pc:sldMk cId="1593768200" sldId="273"/>
            <ac:spMk id="8" creationId="{A375DD4F-313A-0D10-592F-485F8980C485}"/>
          </ac:spMkLst>
        </pc:spChg>
        <pc:picChg chg="mod">
          <ac:chgData name="TURPAIN Chloe DOGSE" userId="2923c2fb-d5a0-4161-b4b4-9335b6f7b295" providerId="ADAL" clId="{CD976E50-2D8F-47C2-8249-5EFB1DDC5710}" dt="2023-10-05T13:07:15.358" v="202" actId="1076"/>
          <ac:picMkLst>
            <pc:docMk/>
            <pc:sldMk cId="1593768200" sldId="273"/>
            <ac:picMk id="7" creationId="{5BF78D75-2A53-04B9-92B2-F8F5CF7011C6}"/>
          </ac:picMkLst>
        </pc:picChg>
      </pc:sldChg>
    </pc:docChg>
  </pc:docChgLst>
  <pc:docChgLst>
    <pc:chgData name="TURPAIN Chloe DOGSE" userId="2923c2fb-d5a0-4161-b4b4-9335b6f7b295" providerId="ADAL" clId="{3C47C407-87DF-4F1F-A451-AB242E7713CA}"/>
    <pc:docChg chg="custSel modSld">
      <pc:chgData name="TURPAIN Chloe DOGSE" userId="2923c2fb-d5a0-4161-b4b4-9335b6f7b295" providerId="ADAL" clId="{3C47C407-87DF-4F1F-A451-AB242E7713CA}" dt="2024-07-23T09:02:04.819" v="3" actId="478"/>
      <pc:docMkLst>
        <pc:docMk/>
      </pc:docMkLst>
      <pc:sldChg chg="addSp delSp modSp mod">
        <pc:chgData name="TURPAIN Chloe DOGSE" userId="2923c2fb-d5a0-4161-b4b4-9335b6f7b295" providerId="ADAL" clId="{3C47C407-87DF-4F1F-A451-AB242E7713CA}" dt="2024-07-23T09:01:59.333" v="2" actId="478"/>
        <pc:sldMkLst>
          <pc:docMk/>
          <pc:sldMk cId="2753100847" sldId="268"/>
        </pc:sldMkLst>
        <pc:spChg chg="del mod">
          <ac:chgData name="TURPAIN Chloe DOGSE" userId="2923c2fb-d5a0-4161-b4b4-9335b6f7b295" providerId="ADAL" clId="{3C47C407-87DF-4F1F-A451-AB242E7713CA}" dt="2024-07-23T09:01:52.929" v="1" actId="478"/>
          <ac:spMkLst>
            <pc:docMk/>
            <pc:sldMk cId="2753100847" sldId="268"/>
            <ac:spMk id="3" creationId="{00000000-0000-0000-0000-000000000000}"/>
          </ac:spMkLst>
        </pc:spChg>
        <pc:spChg chg="add del mod">
          <ac:chgData name="TURPAIN Chloe DOGSE" userId="2923c2fb-d5a0-4161-b4b4-9335b6f7b295" providerId="ADAL" clId="{3C47C407-87DF-4F1F-A451-AB242E7713CA}" dt="2024-07-23T09:01:59.333" v="2" actId="478"/>
          <ac:spMkLst>
            <pc:docMk/>
            <pc:sldMk cId="2753100847" sldId="268"/>
            <ac:spMk id="7" creationId="{9B9FFDE4-153F-547D-B178-9CCE2E131BD8}"/>
          </ac:spMkLst>
        </pc:spChg>
      </pc:sldChg>
      <pc:sldChg chg="addSp delSp modSp mod">
        <pc:chgData name="TURPAIN Chloe DOGSE" userId="2923c2fb-d5a0-4161-b4b4-9335b6f7b295" providerId="ADAL" clId="{3C47C407-87DF-4F1F-A451-AB242E7713CA}" dt="2024-07-23T09:02:04.819" v="3" actId="478"/>
        <pc:sldMkLst>
          <pc:docMk/>
          <pc:sldMk cId="3776273420" sldId="270"/>
        </pc:sldMkLst>
        <pc:spChg chg="add mod">
          <ac:chgData name="TURPAIN Chloe DOGSE" userId="2923c2fb-d5a0-4161-b4b4-9335b6f7b295" providerId="ADAL" clId="{3C47C407-87DF-4F1F-A451-AB242E7713CA}" dt="2024-07-23T09:02:04.819" v="3" actId="478"/>
          <ac:spMkLst>
            <pc:docMk/>
            <pc:sldMk cId="3776273420" sldId="270"/>
            <ac:spMk id="4" creationId="{95B3AB2E-6367-E354-13D5-F1C476EC78E1}"/>
          </ac:spMkLst>
        </pc:spChg>
        <pc:spChg chg="del">
          <ac:chgData name="TURPAIN Chloe DOGSE" userId="2923c2fb-d5a0-4161-b4b4-9335b6f7b295" providerId="ADAL" clId="{3C47C407-87DF-4F1F-A451-AB242E7713CA}" dt="2024-07-23T09:02:04.819" v="3" actId="478"/>
          <ac:spMkLst>
            <pc:docMk/>
            <pc:sldMk cId="3776273420" sldId="270"/>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23/07/2024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Graphique : Histogramme empilé. </a:t>
            </a:r>
            <a:r>
              <a:rPr lang="fr-FR" dirty="0"/>
              <a:t>On remarque une baisse du chiffre d'affaires dû à l’arrêt du High-Tech. On avait commencé à amorcer l’arrêt depuis la fin janvier. La nourriture est la catégorie qui se vends le plus (80% du CA) / 20% de biens de consommation. Lancement de la nourriture en juillet 2019 et cela dépasse le CA HT donc dans la continuité, on devrait remplacer le HT par la nourriture qui va continuer d’augmenter ( 25000-100000) faire le pourcentage, la proportion. Les biens de conso vont rester stable dans le temps (200000). </a:t>
            </a: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2</a:t>
            </a:fld>
            <a:endParaRPr lang="en-GB"/>
          </a:p>
        </p:txBody>
      </p:sp>
    </p:spTree>
    <p:extLst>
      <p:ext uri="{BB962C8B-B14F-4D97-AF65-F5344CB8AC3E}">
        <p14:creationId xmlns:p14="http://schemas.microsoft.com/office/powerpoint/2010/main" val="47993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Graphique : Courbe avec marques </a:t>
            </a:r>
            <a:r>
              <a:rPr lang="fr-FR" dirty="0"/>
              <a:t>= On peut mettre ce graphique en relief avec le graphique précédent. On observe bien une chute du chiffre d'affaires par rapport aux ventes. </a:t>
            </a: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3</a:t>
            </a:fld>
            <a:endParaRPr lang="en-GB"/>
          </a:p>
        </p:txBody>
      </p:sp>
    </p:spTree>
    <p:extLst>
      <p:ext uri="{BB962C8B-B14F-4D97-AF65-F5344CB8AC3E}">
        <p14:creationId xmlns:p14="http://schemas.microsoft.com/office/powerpoint/2010/main" val="138065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92075" marR="0" lvl="0" indent="0" algn="l" defTabSz="914400" rtl="0" eaLnBrk="1" fontAlgn="auto" latinLnBrk="0" hangingPunct="1">
              <a:lnSpc>
                <a:spcPct val="100000"/>
              </a:lnSpc>
              <a:spcBef>
                <a:spcPts val="0"/>
              </a:spcBef>
              <a:spcAft>
                <a:spcPts val="0"/>
              </a:spcAft>
              <a:buClrTx/>
              <a:buSzTx/>
              <a:buFontTx/>
              <a:buNone/>
              <a:tabLst/>
              <a:defRPr/>
            </a:pPr>
            <a:r>
              <a:rPr lang="fr-FR" sz="1000" b="1" dirty="0"/>
              <a:t>Graphique : Courbes empilées avec marques </a:t>
            </a:r>
            <a:r>
              <a:rPr lang="fr-FR" sz="1000" dirty="0"/>
              <a:t>= Le nombre de ventes augmente avec l’implémentation de la nourriture dans les ventes et le nombre de visites ne cesse d’augmenter. Mais, le temps pour acheter augment (2 min pour quelques secondes avant voir graphique site) . On peut voit que le nombre de visites n’est pas proportionnel au nombre de vente. Le nombre de vente restent stable. Hypothèse : bcp plus de personnes viennent sur le site mais ils ne consomment pas forcément. </a:t>
            </a: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4</a:t>
            </a:fld>
            <a:endParaRPr lang="en-GB"/>
          </a:p>
        </p:txBody>
      </p:sp>
    </p:spTree>
    <p:extLst>
      <p:ext uri="{BB962C8B-B14F-4D97-AF65-F5344CB8AC3E}">
        <p14:creationId xmlns:p14="http://schemas.microsoft.com/office/powerpoint/2010/main" val="51323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Graphique : boîte à moustache = </a:t>
            </a:r>
            <a:r>
              <a:rPr lang="fr-FR" dirty="0"/>
              <a:t>On observe une différence dans les comportements des consommateurs entre les anciens clients et les nouveaux clients. Médiane = 50% des clients passent +6min30 et -6min30 pour faire un achat. Il faut </a:t>
            </a:r>
            <a:r>
              <a:rPr lang="fr-FR" dirty="0" err="1"/>
              <a:t>fluidifer</a:t>
            </a:r>
            <a:r>
              <a:rPr lang="fr-FR" dirty="0"/>
              <a:t> la navigation pour permettre aux utilisateurs de se retrouver sur le site et d’y passer moins de temps. </a:t>
            </a: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5</a:t>
            </a:fld>
            <a:endParaRPr lang="en-GB"/>
          </a:p>
        </p:txBody>
      </p:sp>
    </p:spTree>
    <p:extLst>
      <p:ext uri="{BB962C8B-B14F-4D97-AF65-F5344CB8AC3E}">
        <p14:creationId xmlns:p14="http://schemas.microsoft.com/office/powerpoint/2010/main" val="170990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Graphique : Nuage de point </a:t>
            </a:r>
            <a:r>
              <a:rPr lang="fr-FR" dirty="0"/>
              <a:t>= Forte corrélation linéaire positive entre le temps passé sur le site et le montant du panier. Plus le client passe de temps sur le site, plus le montant de son panier augmente.  Le panier moyen est de d’environ 40 euros et le temps passé sur le site est de 7 à 8 min. On peut tracer la droite de régression qui se rapproche le plus de tous les points afin de montrer la force et la relation entre les 2 variables.</a:t>
            </a: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6</a:t>
            </a:fld>
            <a:endParaRPr lang="en-GB"/>
          </a:p>
        </p:txBody>
      </p:sp>
    </p:spTree>
    <p:extLst>
      <p:ext uri="{BB962C8B-B14F-4D97-AF65-F5344CB8AC3E}">
        <p14:creationId xmlns:p14="http://schemas.microsoft.com/office/powerpoint/2010/main" val="1443344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7</a:t>
            </a:fld>
            <a:endParaRPr lang="en-GB"/>
          </a:p>
        </p:txBody>
      </p:sp>
    </p:spTree>
    <p:extLst>
      <p:ext uri="{BB962C8B-B14F-4D97-AF65-F5344CB8AC3E}">
        <p14:creationId xmlns:p14="http://schemas.microsoft.com/office/powerpoint/2010/main" val="66836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5" name="ZoneTexte 4">
            <a:extLst>
              <a:ext uri="{FF2B5EF4-FFF2-40B4-BE49-F238E27FC236}">
                <a16:creationId xmlns:a16="http://schemas.microsoft.com/office/drawing/2014/main" id="{2B30E159-6AE5-4044-2516-B7575D2F856B}"/>
              </a:ext>
            </a:extLst>
          </p:cNvPr>
          <p:cNvSpPr txBox="1"/>
          <p:nvPr userDrawn="1">
            <p:extLst>
              <p:ext uri="{1162E1C5-73C7-4A58-AE30-91384D911F3F}">
                <p184:classification xmlns:p184="http://schemas.microsoft.com/office/powerpoint/2018/4/main" val="ftr"/>
              </p:ext>
            </p:extLst>
          </p:nvPr>
        </p:nvSpPr>
        <p:spPr>
          <a:xfrm>
            <a:off x="4125913" y="4958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Rapport mensuel marketing </a:t>
            </a:r>
          </a:p>
        </p:txBody>
      </p:sp>
      <p:sp>
        <p:nvSpPr>
          <p:cNvPr id="4" name="Text Placeholder 3"/>
          <p:cNvSpPr>
            <a:spLocks noGrp="1"/>
          </p:cNvSpPr>
          <p:nvPr>
            <p:ph type="body" sz="quarter" idx="16"/>
          </p:nvPr>
        </p:nvSpPr>
        <p:spPr>
          <a:xfrm>
            <a:off x="5800725" y="266701"/>
            <a:ext cx="3028950" cy="648865"/>
          </a:xfrm>
        </p:spPr>
        <p:txBody>
          <a:bodyPr/>
          <a:lstStyle/>
          <a:p>
            <a:r>
              <a:rPr lang="fr-FR" dirty="0">
                <a:solidFill>
                  <a:schemeClr val="accent2">
                    <a:lumMod val="75000"/>
                  </a:schemeClr>
                </a:solidFill>
              </a:rPr>
              <a:t>Ce rapport présente les résultats des ventes et l’évolution du chiffre d'affaires pour le mois de Février.</a:t>
            </a:r>
          </a:p>
        </p:txBody>
      </p:sp>
      <p:pic>
        <p:nvPicPr>
          <p:cNvPr id="5" name="Image 4">
            <a:extLst>
              <a:ext uri="{FF2B5EF4-FFF2-40B4-BE49-F238E27FC236}">
                <a16:creationId xmlns:a16="http://schemas.microsoft.com/office/drawing/2014/main" id="{09F9BB67-9303-85FE-0994-1E7888249BAE}"/>
              </a:ext>
            </a:extLst>
          </p:cNvPr>
          <p:cNvPicPr>
            <a:picLocks noChangeAspect="1"/>
          </p:cNvPicPr>
          <p:nvPr/>
        </p:nvPicPr>
        <p:blipFill>
          <a:blip r:embed="rId2"/>
          <a:stretch>
            <a:fillRect/>
          </a:stretch>
        </p:blipFill>
        <p:spPr>
          <a:xfrm>
            <a:off x="84845" y="3237668"/>
            <a:ext cx="4866375" cy="1823989"/>
          </a:xfrm>
          <a:prstGeom prst="rect">
            <a:avLst/>
          </a:prstGeom>
        </p:spPr>
      </p:pic>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647278"/>
          </a:xfrm>
        </p:spPr>
        <p:txBody>
          <a:bodyPr/>
          <a:lstStyle/>
          <a:p>
            <a:r>
              <a:rPr lang="fr-FR" dirty="0">
                <a:solidFill>
                  <a:schemeClr val="accent2">
                    <a:lumMod val="75000"/>
                  </a:schemeClr>
                </a:solidFill>
              </a:rPr>
              <a:t>Proportion des ventes par catégories de produits </a:t>
            </a:r>
          </a:p>
        </p:txBody>
      </p:sp>
      <p:pic>
        <p:nvPicPr>
          <p:cNvPr id="7" name="Espace réservé du contenu 6">
            <a:extLst>
              <a:ext uri="{FF2B5EF4-FFF2-40B4-BE49-F238E27FC236}">
                <a16:creationId xmlns:a16="http://schemas.microsoft.com/office/drawing/2014/main" id="{5BF78D75-2A53-04B9-92B2-F8F5CF7011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7389" y="627534"/>
            <a:ext cx="5281759" cy="4108036"/>
          </a:xfrm>
        </p:spPr>
      </p:pic>
      <p:sp>
        <p:nvSpPr>
          <p:cNvPr id="8" name="ZoneTexte 7">
            <a:extLst>
              <a:ext uri="{FF2B5EF4-FFF2-40B4-BE49-F238E27FC236}">
                <a16:creationId xmlns:a16="http://schemas.microsoft.com/office/drawing/2014/main" id="{A375DD4F-313A-0D10-592F-485F8980C485}"/>
              </a:ext>
            </a:extLst>
          </p:cNvPr>
          <p:cNvSpPr txBox="1"/>
          <p:nvPr/>
        </p:nvSpPr>
        <p:spPr>
          <a:xfrm>
            <a:off x="309293" y="1063645"/>
            <a:ext cx="2889523" cy="3231654"/>
          </a:xfrm>
          <a:prstGeom prst="rect">
            <a:avLst/>
          </a:prstGeom>
        </p:spPr>
        <p:txBody>
          <a:bodyPr wrap="square" lIns="0" tIns="0" rIns="0" bIns="0" rtlCol="0">
            <a:spAutoFit/>
          </a:bodyPr>
          <a:lstStyle/>
          <a:p>
            <a:pPr marL="285750" indent="-285750">
              <a:buFont typeface="Arial" panose="020B0604020202020204" pitchFamily="34" charset="0"/>
              <a:buChar char="•"/>
            </a:pPr>
            <a:r>
              <a:rPr lang="fr-FR" sz="1400" dirty="0"/>
              <a:t>On observe une baisse du chiffre d’affaires en février dû à </a:t>
            </a:r>
            <a:r>
              <a:rPr lang="fr-FR" sz="1400" b="1" dirty="0"/>
              <a:t>l’arrêt de la catégorie High Tech.</a:t>
            </a:r>
          </a:p>
          <a:p>
            <a:pPr marL="285750" indent="-285750">
              <a:buFont typeface="Arial" panose="020B0604020202020204" pitchFamily="34" charset="0"/>
              <a:buChar char="•"/>
            </a:pPr>
            <a:r>
              <a:rPr lang="fr-FR" sz="1400" dirty="0"/>
              <a:t>La catégorie nourriture, est celle qui fait le plus de CA*( environ 80 % du CA de février) </a:t>
            </a:r>
          </a:p>
          <a:p>
            <a:pPr marL="285750" indent="-285750">
              <a:buFont typeface="Arial" panose="020B0604020202020204" pitchFamily="34" charset="0"/>
              <a:buChar char="•"/>
            </a:pPr>
            <a:r>
              <a:rPr lang="fr-FR" sz="1400" dirty="0"/>
              <a:t>La part de CA des biens de consommations reste stable.</a:t>
            </a:r>
          </a:p>
          <a:p>
            <a:pPr marL="285750" indent="-285750">
              <a:buFont typeface="Arial" panose="020B0604020202020204" pitchFamily="34" charset="0"/>
              <a:buChar char="•"/>
            </a:pPr>
            <a:r>
              <a:rPr lang="fr-FR" sz="1400" dirty="0"/>
              <a:t>Dans la continuité, on devrait remplacer la catégorie High-Tech par la catégorie nourriture dont la part de CA va augmenter exponentiellement. </a:t>
            </a:r>
          </a:p>
        </p:txBody>
      </p:sp>
      <p:sp>
        <p:nvSpPr>
          <p:cNvPr id="3" name="ZoneTexte 2">
            <a:extLst>
              <a:ext uri="{FF2B5EF4-FFF2-40B4-BE49-F238E27FC236}">
                <a16:creationId xmlns:a16="http://schemas.microsoft.com/office/drawing/2014/main" id="{8D03F53E-C7C0-8210-59B2-B10ED1B78A98}"/>
              </a:ext>
            </a:extLst>
          </p:cNvPr>
          <p:cNvSpPr txBox="1"/>
          <p:nvPr/>
        </p:nvSpPr>
        <p:spPr>
          <a:xfrm>
            <a:off x="2051720" y="4627848"/>
            <a:ext cx="1681790" cy="215444"/>
          </a:xfrm>
          <a:prstGeom prst="rect">
            <a:avLst/>
          </a:prstGeom>
        </p:spPr>
        <p:txBody>
          <a:bodyPr wrap="square" lIns="0" tIns="0" rIns="0" bIns="0" rtlCol="0">
            <a:spAutoFit/>
          </a:bodyPr>
          <a:lstStyle/>
          <a:p>
            <a:r>
              <a:rPr lang="fr-FR" sz="1400" dirty="0"/>
              <a:t>*</a:t>
            </a:r>
            <a:r>
              <a:rPr lang="fr-FR" sz="1400" i="1" dirty="0"/>
              <a:t>Chiffre d'affaires</a:t>
            </a:r>
          </a:p>
        </p:txBody>
      </p:sp>
    </p:spTree>
    <p:extLst>
      <p:ext uri="{BB962C8B-B14F-4D97-AF65-F5344CB8AC3E}">
        <p14:creationId xmlns:p14="http://schemas.microsoft.com/office/powerpoint/2010/main" val="159376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186EE14-09E6-10E5-3C93-E3BCF02CE5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51920" y="623023"/>
            <a:ext cx="5119158" cy="3981569"/>
          </a:xfrm>
        </p:spPr>
      </p:pic>
      <p:sp>
        <p:nvSpPr>
          <p:cNvPr id="2" name="Title 1"/>
          <p:cNvSpPr>
            <a:spLocks noGrp="1"/>
          </p:cNvSpPr>
          <p:nvPr>
            <p:ph type="title"/>
          </p:nvPr>
        </p:nvSpPr>
        <p:spPr>
          <a:xfrm>
            <a:off x="314325" y="268288"/>
            <a:ext cx="8515350" cy="306114"/>
          </a:xfrm>
        </p:spPr>
        <p:txBody>
          <a:bodyPr/>
          <a:lstStyle/>
          <a:p>
            <a:r>
              <a:rPr lang="fr-FR" dirty="0">
                <a:solidFill>
                  <a:schemeClr val="accent2">
                    <a:lumMod val="75000"/>
                  </a:schemeClr>
                </a:solidFill>
              </a:rPr>
              <a:t>Analyse du chiffre d’affaires dans le temps par rapport aux ventes</a:t>
            </a:r>
          </a:p>
        </p:txBody>
      </p:sp>
      <p:sp>
        <p:nvSpPr>
          <p:cNvPr id="7" name="ZoneTexte 6">
            <a:extLst>
              <a:ext uri="{FF2B5EF4-FFF2-40B4-BE49-F238E27FC236}">
                <a16:creationId xmlns:a16="http://schemas.microsoft.com/office/drawing/2014/main" id="{F5BEB3A9-2D31-5ADB-D6C5-2B925378C412}"/>
              </a:ext>
            </a:extLst>
          </p:cNvPr>
          <p:cNvSpPr txBox="1"/>
          <p:nvPr/>
        </p:nvSpPr>
        <p:spPr>
          <a:xfrm>
            <a:off x="172922" y="1203598"/>
            <a:ext cx="3969643" cy="2800767"/>
          </a:xfrm>
          <a:prstGeom prst="rect">
            <a:avLst/>
          </a:prstGeom>
        </p:spPr>
        <p:txBody>
          <a:bodyPr wrap="square" lIns="0" tIns="0" rIns="0" bIns="0" rtlCol="0">
            <a:spAutoFit/>
          </a:bodyPr>
          <a:lstStyle/>
          <a:p>
            <a:pPr marL="285750" indent="-285750">
              <a:buFont typeface="Arial" panose="020B0604020202020204" pitchFamily="34" charset="0"/>
              <a:buChar char="•"/>
            </a:pPr>
            <a:r>
              <a:rPr lang="fr-FR" sz="1400" dirty="0"/>
              <a:t>Comme sur le graphique précédent, on peut remarquer la baisse du CA par rapport aux ventes à cause de l’arrêt de la section high-tech en janvier 2020. </a:t>
            </a:r>
          </a:p>
          <a:p>
            <a:pPr marL="285750" indent="-285750">
              <a:buFont typeface="Arial" panose="020B0604020202020204" pitchFamily="34" charset="0"/>
              <a:buChar char="•"/>
            </a:pPr>
            <a:r>
              <a:rPr lang="fr-FR" sz="1400" dirty="0"/>
              <a:t>Parallèlement, il y’a une continuité des ventes qui dépasse le CA en février.</a:t>
            </a:r>
          </a:p>
          <a:p>
            <a:pPr marL="285750" indent="-285750">
              <a:buFont typeface="Arial" panose="020B0604020202020204" pitchFamily="34" charset="0"/>
              <a:buChar char="•"/>
            </a:pPr>
            <a:r>
              <a:rPr lang="fr-FR" sz="1400" dirty="0"/>
              <a:t>Nous avons lancé la catégorie nourriture en juillet 2019 et nous avons eu </a:t>
            </a:r>
            <a:r>
              <a:rPr lang="fr-FR" sz="1400"/>
              <a:t>une nette </a:t>
            </a:r>
            <a:r>
              <a:rPr lang="fr-FR" sz="1400" dirty="0"/>
              <a:t>progression dans les ventes. </a:t>
            </a:r>
          </a:p>
          <a:p>
            <a:pPr marL="285750" indent="-285750">
              <a:buFont typeface="Arial" panose="020B0604020202020204" pitchFamily="34" charset="0"/>
              <a:buChar char="•"/>
            </a:pPr>
            <a:r>
              <a:rPr lang="fr-FR" sz="1400" dirty="0"/>
              <a:t>La tendance, serait à une régularisation du CA et une hausse de celui-ci dans les prochains mois grâce à la catégorie nourriture. </a:t>
            </a:r>
          </a:p>
        </p:txBody>
      </p:sp>
    </p:spTree>
    <p:extLst>
      <p:ext uri="{BB962C8B-B14F-4D97-AF65-F5344CB8AC3E}">
        <p14:creationId xmlns:p14="http://schemas.microsoft.com/office/powerpoint/2010/main" val="305386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336956"/>
          </a:xfrm>
          <a:solidFill>
            <a:schemeClr val="bg1"/>
          </a:solidFill>
        </p:spPr>
        <p:txBody>
          <a:bodyPr/>
          <a:lstStyle/>
          <a:p>
            <a:pPr algn="ctr"/>
            <a:r>
              <a:rPr lang="fr-FR" dirty="0">
                <a:solidFill>
                  <a:schemeClr val="accent2">
                    <a:lumMod val="75000"/>
                  </a:schemeClr>
                </a:solidFill>
              </a:rPr>
              <a:t>Ratio nombre d’achats et nombre de visites sur le site</a:t>
            </a:r>
          </a:p>
        </p:txBody>
      </p:sp>
      <p:pic>
        <p:nvPicPr>
          <p:cNvPr id="6" name="Espace réservé du contenu 5">
            <a:extLst>
              <a:ext uri="{FF2B5EF4-FFF2-40B4-BE49-F238E27FC236}">
                <a16:creationId xmlns:a16="http://schemas.microsoft.com/office/drawing/2014/main" id="{6D551F45-50F9-DE4A-558E-B5FBE1596D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31840" y="494537"/>
            <a:ext cx="5760640" cy="4480499"/>
          </a:xfrm>
        </p:spPr>
      </p:pic>
      <p:sp>
        <p:nvSpPr>
          <p:cNvPr id="8" name="ZoneTexte 7">
            <a:extLst>
              <a:ext uri="{FF2B5EF4-FFF2-40B4-BE49-F238E27FC236}">
                <a16:creationId xmlns:a16="http://schemas.microsoft.com/office/drawing/2014/main" id="{BA3F8A30-2F02-82AB-F589-67CA319E7C88}"/>
              </a:ext>
            </a:extLst>
          </p:cNvPr>
          <p:cNvSpPr txBox="1"/>
          <p:nvPr/>
        </p:nvSpPr>
        <p:spPr>
          <a:xfrm>
            <a:off x="314325" y="1011238"/>
            <a:ext cx="2227195" cy="3447098"/>
          </a:xfrm>
          <a:prstGeom prst="rect">
            <a:avLst/>
          </a:prstGeom>
        </p:spPr>
        <p:txBody>
          <a:bodyPr wrap="square" lIns="0" tIns="0" rIns="0" bIns="0" rtlCol="0">
            <a:spAutoFit/>
          </a:bodyPr>
          <a:lstStyle/>
          <a:p>
            <a:pPr marL="285750" indent="-285750">
              <a:buFont typeface="Arial" panose="020B0604020202020204" pitchFamily="34" charset="0"/>
              <a:buChar char="•"/>
            </a:pPr>
            <a:r>
              <a:rPr lang="fr-FR" sz="1400" dirty="0"/>
              <a:t>Le graphique montre que le nombre de visites n’est pas proportionnels aux nombres de ventes. </a:t>
            </a:r>
          </a:p>
          <a:p>
            <a:pPr marL="285750" indent="-285750">
              <a:buFont typeface="Arial" panose="020B0604020202020204" pitchFamily="34" charset="0"/>
              <a:buChar char="•"/>
            </a:pPr>
            <a:r>
              <a:rPr lang="fr-FR" sz="1400" dirty="0"/>
              <a:t>On observe que le nombre de visites augmente avec l’implémentation de la catégorie nourriture sur le site. </a:t>
            </a:r>
          </a:p>
          <a:p>
            <a:pPr marL="285750" indent="-285750">
              <a:buFont typeface="Arial" panose="020B0604020202020204" pitchFamily="34" charset="0"/>
              <a:buChar char="•"/>
            </a:pPr>
            <a:r>
              <a:rPr lang="fr-FR" sz="1400" dirty="0"/>
              <a:t>Il y a beaucoup de </a:t>
            </a:r>
            <a:r>
              <a:rPr lang="fr-FR" sz="1400" dirty="0" err="1"/>
              <a:t>traffic</a:t>
            </a:r>
            <a:r>
              <a:rPr lang="fr-FR" sz="1400" dirty="0"/>
              <a:t> sur le site mais, ce </a:t>
            </a:r>
            <a:r>
              <a:rPr lang="fr-FR" sz="1400" dirty="0" err="1"/>
              <a:t>traffic</a:t>
            </a:r>
            <a:r>
              <a:rPr lang="fr-FR" sz="1400" dirty="0"/>
              <a:t> n’aboutit pas forcément à des ventes. </a:t>
            </a:r>
          </a:p>
        </p:txBody>
      </p:sp>
    </p:spTree>
    <p:extLst>
      <p:ext uri="{BB962C8B-B14F-4D97-AF65-F5344CB8AC3E}">
        <p14:creationId xmlns:p14="http://schemas.microsoft.com/office/powerpoint/2010/main" val="184978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359246"/>
          </a:xfrm>
        </p:spPr>
        <p:txBody>
          <a:bodyPr/>
          <a:lstStyle/>
          <a:p>
            <a:pPr algn="ctr"/>
            <a:r>
              <a:rPr lang="fr-FR" dirty="0">
                <a:solidFill>
                  <a:schemeClr val="accent2">
                    <a:lumMod val="75000"/>
                  </a:schemeClr>
                </a:solidFill>
              </a:rPr>
              <a:t>Variabilité du temps passé par les visiteurs sur le site web</a:t>
            </a:r>
            <a:br>
              <a:rPr lang="fr-FR" dirty="0">
                <a:solidFill>
                  <a:schemeClr val="accent2">
                    <a:lumMod val="75000"/>
                  </a:schemeClr>
                </a:solidFill>
              </a:rPr>
            </a:br>
            <a:endParaRPr lang="fr-FR" dirty="0">
              <a:solidFill>
                <a:schemeClr val="accent2">
                  <a:lumMod val="75000"/>
                </a:schemeClr>
              </a:solidFill>
            </a:endParaRPr>
          </a:p>
        </p:txBody>
      </p:sp>
      <p:pic>
        <p:nvPicPr>
          <p:cNvPr id="6" name="Espace réservé du contenu 5">
            <a:extLst>
              <a:ext uri="{FF2B5EF4-FFF2-40B4-BE49-F238E27FC236}">
                <a16:creationId xmlns:a16="http://schemas.microsoft.com/office/drawing/2014/main" id="{3F17D873-F230-6286-C1D2-49FF3B96A1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3848" y="646128"/>
            <a:ext cx="5553820" cy="4319639"/>
          </a:xfrm>
        </p:spPr>
      </p:pic>
      <p:sp>
        <p:nvSpPr>
          <p:cNvPr id="8" name="ZoneTexte 7">
            <a:extLst>
              <a:ext uri="{FF2B5EF4-FFF2-40B4-BE49-F238E27FC236}">
                <a16:creationId xmlns:a16="http://schemas.microsoft.com/office/drawing/2014/main" id="{43B1FF98-7645-5F10-C54B-39AFC48C7E65}"/>
              </a:ext>
            </a:extLst>
          </p:cNvPr>
          <p:cNvSpPr txBox="1"/>
          <p:nvPr/>
        </p:nvSpPr>
        <p:spPr>
          <a:xfrm>
            <a:off x="391276" y="843558"/>
            <a:ext cx="2376264" cy="3447098"/>
          </a:xfrm>
          <a:prstGeom prst="rect">
            <a:avLst/>
          </a:prstGeom>
        </p:spPr>
        <p:txBody>
          <a:bodyPr wrap="square" lIns="0" tIns="0" rIns="0" bIns="0" rtlCol="0">
            <a:spAutoFit/>
          </a:bodyPr>
          <a:lstStyle/>
          <a:p>
            <a:pPr marL="285750" indent="-285750">
              <a:buFont typeface="Arial" panose="020B0604020202020204" pitchFamily="34" charset="0"/>
              <a:buChar char="•"/>
            </a:pPr>
            <a:r>
              <a:rPr lang="fr-FR" sz="1400" dirty="0"/>
              <a:t>On observe une différence de comportements entre les nouveaux consommateurs et les anciens. </a:t>
            </a:r>
          </a:p>
          <a:p>
            <a:pPr marL="285750" indent="-285750">
              <a:buFont typeface="Arial" panose="020B0604020202020204" pitchFamily="34" charset="0"/>
              <a:buChar char="•"/>
            </a:pPr>
            <a:r>
              <a:rPr lang="fr-FR" sz="1400" dirty="0"/>
              <a:t>L’écart entre le temps passé sur le site et le temps moyen d’achat se creuse avec l’arrivée de nouveaux clients.</a:t>
            </a:r>
          </a:p>
          <a:p>
            <a:pPr marL="285750" indent="-285750">
              <a:buFont typeface="Arial" panose="020B0604020202020204" pitchFamily="34" charset="0"/>
              <a:buChar char="•"/>
            </a:pPr>
            <a:r>
              <a:rPr lang="fr-FR" sz="1400" dirty="0"/>
              <a:t>Il faudrait améliorer le parcours client pour que les nouveaux clients passent moins de temps sur le site .</a:t>
            </a:r>
          </a:p>
        </p:txBody>
      </p:sp>
    </p:spTree>
    <p:extLst>
      <p:ext uri="{BB962C8B-B14F-4D97-AF65-F5344CB8AC3E}">
        <p14:creationId xmlns:p14="http://schemas.microsoft.com/office/powerpoint/2010/main" val="300156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8288"/>
            <a:ext cx="8578155" cy="359246"/>
          </a:xfrm>
        </p:spPr>
        <p:txBody>
          <a:bodyPr/>
          <a:lstStyle/>
          <a:p>
            <a:r>
              <a:rPr lang="fr-FR" dirty="0">
                <a:solidFill>
                  <a:schemeClr val="accent2">
                    <a:lumMod val="75000"/>
                  </a:schemeClr>
                </a:solidFill>
              </a:rPr>
              <a:t>Temps passé par les visiteurs sur le site web et montant du panier (€)</a:t>
            </a:r>
            <a:br>
              <a:rPr lang="fr-FR" dirty="0"/>
            </a:br>
            <a:br>
              <a:rPr lang="fr-FR" dirty="0"/>
            </a:br>
            <a:endParaRPr lang="fr-FR" dirty="0"/>
          </a:p>
        </p:txBody>
      </p:sp>
      <p:pic>
        <p:nvPicPr>
          <p:cNvPr id="11" name="Espace réservé du contenu 10">
            <a:extLst>
              <a:ext uri="{FF2B5EF4-FFF2-40B4-BE49-F238E27FC236}">
                <a16:creationId xmlns:a16="http://schemas.microsoft.com/office/drawing/2014/main" id="{56356858-F908-0D75-6215-131786C8FD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9872" y="506726"/>
            <a:ext cx="5616624" cy="4368486"/>
          </a:xfrm>
        </p:spPr>
      </p:pic>
      <p:sp>
        <p:nvSpPr>
          <p:cNvPr id="4" name="ZoneTexte 3">
            <a:extLst>
              <a:ext uri="{FF2B5EF4-FFF2-40B4-BE49-F238E27FC236}">
                <a16:creationId xmlns:a16="http://schemas.microsoft.com/office/drawing/2014/main" id="{5F41DCB2-365B-A737-82C2-D26E4ED6E215}"/>
              </a:ext>
            </a:extLst>
          </p:cNvPr>
          <p:cNvSpPr txBox="1"/>
          <p:nvPr/>
        </p:nvSpPr>
        <p:spPr>
          <a:xfrm>
            <a:off x="270187" y="987574"/>
            <a:ext cx="3312368" cy="3016210"/>
          </a:xfrm>
          <a:prstGeom prst="rect">
            <a:avLst/>
          </a:prstGeom>
        </p:spPr>
        <p:txBody>
          <a:bodyPr wrap="square" lIns="0" tIns="0" rIns="0" bIns="0" rtlCol="0">
            <a:spAutoFit/>
          </a:bodyPr>
          <a:lstStyle/>
          <a:p>
            <a:pPr marL="285750" indent="-285750">
              <a:buFont typeface="Arial" panose="020B0604020202020204" pitchFamily="34" charset="0"/>
              <a:buChar char="•"/>
            </a:pPr>
            <a:r>
              <a:rPr lang="fr-FR" sz="1400" dirty="0"/>
              <a:t>On peut mettre ce graphique en perspective avec le graphique précédent. On observe que le montant du panier moyen se situe vers 40 euros et qu’il y a beaucoup d’achats entre 6 et 8 min de temps passé sur le site.</a:t>
            </a:r>
          </a:p>
          <a:p>
            <a:pPr marL="285750" indent="-285750">
              <a:buFont typeface="Arial" panose="020B0604020202020204" pitchFamily="34" charset="0"/>
              <a:buChar char="•"/>
            </a:pPr>
            <a:r>
              <a:rPr lang="fr-FR" sz="1400" dirty="0"/>
              <a:t>On remarque, qu’il y a une forte corrélation linéaire positive : Plus on passe de temps sur le site plus le montant du panier augmente. On peut tracer la droite de régression qui montre cette force et la relation entre les deux variables. </a:t>
            </a:r>
          </a:p>
        </p:txBody>
      </p:sp>
      <p:cxnSp>
        <p:nvCxnSpPr>
          <p:cNvPr id="6" name="Connecteur droit 5">
            <a:extLst>
              <a:ext uri="{FF2B5EF4-FFF2-40B4-BE49-F238E27FC236}">
                <a16:creationId xmlns:a16="http://schemas.microsoft.com/office/drawing/2014/main" id="{6CD04201-CE49-9C3B-9D9E-61BD88FE557C}"/>
              </a:ext>
            </a:extLst>
          </p:cNvPr>
          <p:cNvCxnSpPr/>
          <p:nvPr/>
        </p:nvCxnSpPr>
        <p:spPr>
          <a:xfrm flipV="1">
            <a:off x="4067944" y="1131590"/>
            <a:ext cx="4464496" cy="316835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781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r-FR" dirty="0"/>
              <a:t>Merci</a:t>
            </a:r>
          </a:p>
        </p:txBody>
      </p:sp>
      <p:sp>
        <p:nvSpPr>
          <p:cNvPr id="6" name="Text Placeholder 5"/>
          <p:cNvSpPr>
            <a:spLocks noGrp="1"/>
          </p:cNvSpPr>
          <p:nvPr>
            <p:ph type="body" sz="quarter" idx="16"/>
          </p:nvPr>
        </p:nvSpPr>
        <p:spPr/>
        <p:txBody>
          <a:bodyPr/>
          <a:lstStyle/>
          <a:p>
            <a:endParaRPr lang="fr-FR" dirty="0"/>
          </a:p>
        </p:txBody>
      </p:sp>
      <p:pic>
        <p:nvPicPr>
          <p:cNvPr id="2" name="Image 1">
            <a:extLst>
              <a:ext uri="{FF2B5EF4-FFF2-40B4-BE49-F238E27FC236}">
                <a16:creationId xmlns:a16="http://schemas.microsoft.com/office/drawing/2014/main" id="{7E99D1D7-B66C-E47A-7C5B-37EEA22E93D6}"/>
              </a:ext>
            </a:extLst>
          </p:cNvPr>
          <p:cNvPicPr>
            <a:picLocks noChangeAspect="1"/>
          </p:cNvPicPr>
          <p:nvPr/>
        </p:nvPicPr>
        <p:blipFill>
          <a:blip r:embed="rId3"/>
          <a:stretch>
            <a:fillRect/>
          </a:stretch>
        </p:blipFill>
        <p:spPr>
          <a:xfrm>
            <a:off x="84846" y="3291830"/>
            <a:ext cx="4721872" cy="1769827"/>
          </a:xfrm>
          <a:prstGeom prst="rect">
            <a:avLst/>
          </a:prstGeom>
        </p:spPr>
      </p:pic>
      <p:sp>
        <p:nvSpPr>
          <p:cNvPr id="4" name="Sous-titre 3">
            <a:extLst>
              <a:ext uri="{FF2B5EF4-FFF2-40B4-BE49-F238E27FC236}">
                <a16:creationId xmlns:a16="http://schemas.microsoft.com/office/drawing/2014/main" id="{95B3AB2E-6367-E354-13D5-F1C476EC78E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blank</Template>
  <TotalTime>915</TotalTime>
  <Words>827</Words>
  <Application>Microsoft Office PowerPoint</Application>
  <PresentationFormat>Affichage à l'écran (16:9)</PresentationFormat>
  <Paragraphs>36</Paragraphs>
  <Slides>7</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Calibri</vt:lpstr>
      <vt:lpstr>Helvetica 55 Roman</vt:lpstr>
      <vt:lpstr>Helvetica 75</vt:lpstr>
      <vt:lpstr>Helvetica 75 Bold</vt:lpstr>
      <vt:lpstr>Wingdings</vt:lpstr>
      <vt:lpstr>OFR_template_restricted</vt:lpstr>
      <vt:lpstr>Rapport mensuel marketing </vt:lpstr>
      <vt:lpstr>Proportion des ventes par catégories de produits </vt:lpstr>
      <vt:lpstr>Analyse du chiffre d’affaires dans le temps par rapport aux ventes</vt:lpstr>
      <vt:lpstr>Ratio nombre d’achats et nombre de visites sur le site</vt:lpstr>
      <vt:lpstr>Variabilité du temps passé par les visiteurs sur le site web </vt:lpstr>
      <vt:lpstr>Temps passé par les visiteurs sur le site web et montant du panier (€)  </vt:lpstr>
      <vt:lpstr>Merci</vt:lpstr>
    </vt:vector>
  </TitlesOfParts>
  <Company>Orange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mensuel marketing </dc:title>
  <dc:creator>TURPAIN Chloe DOGSE</dc:creator>
  <cp:lastModifiedBy>TURPAIN Chloe DOGSE</cp:lastModifiedBy>
  <cp:revision>1</cp:revision>
  <dcterms:created xsi:type="dcterms:W3CDTF">2023-09-27T07:27:15Z</dcterms:created>
  <dcterms:modified xsi:type="dcterms:W3CDTF">2024-07-23T09:02:10Z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OFR_template_restricted:5</vt:lpwstr>
  </property>
  <property fmtid="{D5CDD505-2E9C-101B-9397-08002B2CF9AE}" pid="3" name="ClassificationContentMarkingFooterText">
    <vt:lpwstr>Orange Restricted</vt:lpwstr>
  </property>
</Properties>
</file>