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73" r:id="rId2"/>
    <p:sldId id="265" r:id="rId3"/>
    <p:sldId id="266" r:id="rId4"/>
    <p:sldId id="271" r:id="rId5"/>
    <p:sldId id="272" r:id="rId6"/>
    <p:sldId id="278" r:id="rId7"/>
    <p:sldId id="267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365 Enterprise" id="{413F7475-DC3C-46D7-9C0B-AEF150BC6BD0}">
          <p14:sldIdLst>
            <p14:sldId id="273"/>
            <p14:sldId id="265"/>
            <p14:sldId id="266"/>
            <p14:sldId id="271"/>
            <p14:sldId id="272"/>
            <p14:sldId id="278"/>
            <p14:sldId id="2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4CA59-0E21-4C53-928A-7E9DC8C086EA}" v="6" dt="2021-03-26T11:21:57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2586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1C88C-2D47-4607-965A-262E2CFCF213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6FB7-0BAE-45FB-924B-B77AE2BA5E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5AC4-1A55-4759-824E-616F9E627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26/03/2021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365map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365map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365map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365map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365map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ronDinnage/Licensing" TargetMode="External"/><Relationship Id="rId2" Type="http://schemas.openxmlformats.org/officeDocument/2006/relationships/hyperlink" Target="https://m365map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aarondinnage/" TargetMode="External"/><Relationship Id="rId4" Type="http://schemas.openxmlformats.org/officeDocument/2006/relationships/hyperlink" Target="https://twitter.com/AaronDinn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AC8-8A50-4EAD-BB2A-B8DC7598CF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082E7-7EDA-4A5C-9875-AE1731E9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77515"/>
          </a:xfrm>
        </p:spPr>
        <p:txBody>
          <a:bodyPr>
            <a:normAutofit/>
          </a:bodyPr>
          <a:lstStyle/>
          <a:p>
            <a:r>
              <a:rPr lang="en-AU" dirty="0"/>
              <a:t>Licensing overview</a:t>
            </a:r>
          </a:p>
          <a:p>
            <a:r>
              <a:rPr lang="en-AU" dirty="0"/>
              <a:t>March 2021</a:t>
            </a:r>
          </a:p>
        </p:txBody>
      </p:sp>
      <p:sp>
        <p:nvSpPr>
          <p:cNvPr id="4" name="Link">
            <a:extLst>
              <a:ext uri="{FF2B5EF4-FFF2-40B4-BE49-F238E27FC236}">
                <a16:creationId xmlns:a16="http://schemas.microsoft.com/office/drawing/2014/main" id="{30DF9CE2-C0D2-4560-936D-D9112B0B9BFA}"/>
              </a:ext>
            </a:extLst>
          </p:cNvPr>
          <p:cNvSpPr txBox="1"/>
          <p:nvPr/>
        </p:nvSpPr>
        <p:spPr>
          <a:xfrm>
            <a:off x="4742754" y="4979553"/>
            <a:ext cx="2706492" cy="556494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Latest diagrams available here: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https://m365maps.com</a:t>
            </a:r>
            <a:endParaRPr lang="en-AU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215E541-9C2A-4960-986C-728DC251CD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0"/>
          <a:stretch/>
        </p:blipFill>
        <p:spPr>
          <a:xfrm>
            <a:off x="0" y="594271"/>
            <a:ext cx="12192000" cy="5669457"/>
          </a:xfrm>
          <a:prstGeom prst="rect">
            <a:avLst/>
          </a:prstGeom>
        </p:spPr>
      </p:pic>
      <p:sp>
        <p:nvSpPr>
          <p:cNvPr id="2" name="Link">
            <a:extLst>
              <a:ext uri="{FF2B5EF4-FFF2-40B4-BE49-F238E27FC236}">
                <a16:creationId xmlns:a16="http://schemas.microsoft.com/office/drawing/2014/main" id="{2BC34E5F-F4C8-49DF-A245-16AB6D25318D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F712E88-E44A-4B2B-A02A-C12D6242B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2"/>
          <a:stretch/>
        </p:blipFill>
        <p:spPr>
          <a:xfrm>
            <a:off x="0" y="0"/>
            <a:ext cx="12232553" cy="6654898"/>
          </a:xfrm>
          <a:prstGeom prst="rect">
            <a:avLst/>
          </a:prstGeom>
        </p:spPr>
      </p:pic>
      <p:sp>
        <p:nvSpPr>
          <p:cNvPr id="4" name="Link">
            <a:extLst>
              <a:ext uri="{FF2B5EF4-FFF2-40B4-BE49-F238E27FC236}">
                <a16:creationId xmlns:a16="http://schemas.microsoft.com/office/drawing/2014/main" id="{78CCF3D1-0D3D-45AB-84FF-D279155CB1F6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E6F4619-8EA8-4AB9-9243-2669153E9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7"/>
          <a:stretch/>
        </p:blipFill>
        <p:spPr>
          <a:xfrm>
            <a:off x="0" y="331043"/>
            <a:ext cx="12192000" cy="6195913"/>
          </a:xfrm>
          <a:prstGeom prst="rect">
            <a:avLst/>
          </a:prstGeom>
        </p:spPr>
      </p:pic>
      <p:sp>
        <p:nvSpPr>
          <p:cNvPr id="4" name="Link">
            <a:extLst>
              <a:ext uri="{FF2B5EF4-FFF2-40B4-BE49-F238E27FC236}">
                <a16:creationId xmlns:a16="http://schemas.microsoft.com/office/drawing/2014/main" id="{EDF86CD7-B397-4B05-877E-C7540EA7E0C4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F8EF350-0DFD-4976-AE15-376DF758A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6"/>
          <a:stretch/>
        </p:blipFill>
        <p:spPr>
          <a:xfrm>
            <a:off x="0" y="487811"/>
            <a:ext cx="12192000" cy="5910793"/>
          </a:xfrm>
          <a:prstGeom prst="rect">
            <a:avLst/>
          </a:prstGeom>
        </p:spPr>
      </p:pic>
      <p:sp>
        <p:nvSpPr>
          <p:cNvPr id="4" name="Link">
            <a:extLst>
              <a:ext uri="{FF2B5EF4-FFF2-40B4-BE49-F238E27FC236}">
                <a16:creationId xmlns:a16="http://schemas.microsoft.com/office/drawing/2014/main" id="{1DE1EA15-0E87-4788-9ECA-83284C573D5E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23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5E933-E673-4440-A109-084D0A1E32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5"/>
          <a:stretch/>
        </p:blipFill>
        <p:spPr>
          <a:xfrm>
            <a:off x="0" y="470953"/>
            <a:ext cx="12192000" cy="5916094"/>
          </a:xfrm>
          <a:prstGeom prst="rect">
            <a:avLst/>
          </a:prstGeom>
        </p:spPr>
      </p:pic>
      <p:sp>
        <p:nvSpPr>
          <p:cNvPr id="4" name="Link">
            <a:extLst>
              <a:ext uri="{FF2B5EF4-FFF2-40B4-BE49-F238E27FC236}">
                <a16:creationId xmlns:a16="http://schemas.microsoft.com/office/drawing/2014/main" id="{1DE1EA15-0E87-4788-9ECA-83284C573D5E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7" y="365125"/>
            <a:ext cx="11731027" cy="1325563"/>
          </a:xfrm>
        </p:spPr>
        <p:txBody>
          <a:bodyPr>
            <a:normAutofit/>
          </a:bodyPr>
          <a:lstStyle/>
          <a:p>
            <a:r>
              <a:rPr lang="en-AU" dirty="0"/>
              <a:t>Microsoft 365 Enterprise Benefits,</a:t>
            </a:r>
            <a:br>
              <a:rPr lang="en-AU" dirty="0"/>
            </a:br>
            <a:r>
              <a:rPr lang="en-AU" dirty="0"/>
              <a:t>Microsoft Viva, and Related Services</a:t>
            </a:r>
          </a:p>
        </p:txBody>
      </p:sp>
      <p:sp>
        <p:nvSpPr>
          <p:cNvPr id="6" name="Link">
            <a:extLst>
              <a:ext uri="{FF2B5EF4-FFF2-40B4-BE49-F238E27FC236}">
                <a16:creationId xmlns:a16="http://schemas.microsoft.com/office/drawing/2014/main" id="{C81CCF5C-9457-44D5-A413-8BA65061754C}"/>
              </a:ext>
            </a:extLst>
          </p:cNvPr>
          <p:cNvSpPr txBox="1"/>
          <p:nvPr/>
        </p:nvSpPr>
        <p:spPr>
          <a:xfrm>
            <a:off x="9454538" y="6696999"/>
            <a:ext cx="2737462" cy="161001"/>
          </a:xfrm>
          <a:prstGeom prst="rect">
            <a:avLst/>
          </a:prstGeom>
          <a:noFill/>
        </p:spPr>
        <p:txBody>
          <a:bodyPr wrap="none" lIns="72000" tIns="0" rIns="7200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900" dirty="0">
                <a:solidFill>
                  <a:schemeClr val="bg1">
                    <a:lumMod val="50000"/>
                  </a:schemeClr>
                </a:solidFill>
              </a:rPr>
              <a:t>Latest diagrams available here: </a:t>
            </a:r>
            <a:r>
              <a:rPr lang="en-AU" sz="9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https://m365maps.com</a:t>
            </a:r>
            <a:endParaRPr lang="en-A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631B-9E41-4587-B8B1-FFDB40EA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279"/>
            <a:ext cx="12192000" cy="34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25C983-1262-45C1-97B6-EA147656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7999"/>
          </a:xfrm>
        </p:spPr>
        <p:txBody>
          <a:bodyPr anchor="ctr">
            <a:normAutofit/>
          </a:bodyPr>
          <a:lstStyle/>
          <a:p>
            <a:r>
              <a:rPr lang="en-AU" dirty="0"/>
              <a:t>Website</a:t>
            </a:r>
            <a:br>
              <a:rPr lang="en-AU" dirty="0"/>
            </a:br>
            <a:r>
              <a:rPr lang="en-AU" sz="4000" dirty="0">
                <a:hlinkClick r:id="rId2"/>
              </a:rPr>
              <a:t>https://m365maps.com</a:t>
            </a:r>
            <a:br>
              <a:rPr lang="en-AU" dirty="0"/>
            </a:br>
            <a:br>
              <a:rPr lang="en-AU" dirty="0"/>
            </a:br>
            <a:r>
              <a:rPr lang="en-AU" dirty="0"/>
              <a:t>GitHub</a:t>
            </a:r>
            <a:br>
              <a:rPr lang="en-AU" dirty="0"/>
            </a:br>
            <a:r>
              <a:rPr lang="en-AU" sz="40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https://github.com/AaronDinnage/Licensing</a:t>
            </a:r>
            <a:br>
              <a:rPr lang="en-AU" sz="40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AU" dirty="0"/>
            </a:br>
            <a:r>
              <a:rPr lang="en-AU" dirty="0"/>
              <a:t>Updates on Twitter and LinkedIn</a:t>
            </a:r>
            <a:br>
              <a:rPr lang="en-AU" dirty="0"/>
            </a:br>
            <a:r>
              <a:rPr lang="en-AU" sz="4000" dirty="0">
                <a:hlinkClick r:id="rId4"/>
              </a:rPr>
              <a:t>https://twitter.com/AaronDinnage</a:t>
            </a:r>
            <a:br>
              <a:rPr lang="en-AU" sz="4000" dirty="0"/>
            </a:br>
            <a:r>
              <a:rPr lang="en-AU" sz="4000" dirty="0">
                <a:hlinkClick r:id="rId5"/>
              </a:rPr>
              <a:t>https://www.linkedin.com/in/aarondinnage/</a:t>
            </a:r>
            <a:r>
              <a:rPr lang="en-AU" sz="4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3708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365 Enterprise Benefits, Microsoft Viva, and Related Services</vt:lpstr>
      <vt:lpstr>Website https://m365maps.com  GitHub https://github.com/AaronDinnage/Licensing  Updates on Twitter and LinkedIn https://twitter.com/AaronDinnage https://www.linkedin.com/in/aarondinnage/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2021-02-08T11:16:40Z</dcterms:created>
  <dcterms:modified xsi:type="dcterms:W3CDTF">2021-03-26T11:23:44Z</dcterms:modified>
  <cp:category/>
</cp:coreProperties>
</file>