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7" r:id="rId7"/>
    <p:sldId id="262" r:id="rId8"/>
    <p:sldId id="263" r:id="rId9"/>
    <p:sldId id="269" r:id="rId10"/>
    <p:sldId id="27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67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111" y="560159"/>
            <a:ext cx="8735325" cy="1243683"/>
          </a:xfrm>
        </p:spPr>
        <p:txBody>
          <a:bodyPr/>
          <a:lstStyle/>
          <a:p>
            <a:r>
              <a:rPr lang="en-US" dirty="0"/>
              <a:t>INNOVNTURE 2025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78111" y="1831108"/>
            <a:ext cx="8735325" cy="596776"/>
          </a:xfrm>
        </p:spPr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BCFE0-B56C-4258-94FB-9C05A898FEA9}"/>
              </a:ext>
            </a:extLst>
          </p:cNvPr>
          <p:cNvSpPr/>
          <p:nvPr/>
        </p:nvSpPr>
        <p:spPr>
          <a:xfrm>
            <a:off x="1687500" y="2427884"/>
            <a:ext cx="5775064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cs typeface="Arial" panose="020B0604020202020204" pitchFamily="34" charset="0"/>
              </a:rPr>
              <a:t>Problem Statement ID  -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cs typeface="Arial" panose="020B0604020202020204" pitchFamily="34" charset="0"/>
              </a:rPr>
              <a:t>Problem Statement Title -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cs typeface="Arial" panose="020B0604020202020204" pitchFamily="34" charset="0"/>
              </a:rPr>
              <a:t>PS Category - Software/Hardware 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cs typeface="Arial" panose="020B0604020202020204" pitchFamily="34" charset="0"/>
              </a:rPr>
              <a:t>Team Name 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D012F-119C-40F3-BB35-FE399DAC5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7" y="260648"/>
            <a:ext cx="79129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75719" y="340365"/>
            <a:ext cx="2952328" cy="6478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297" y="1916832"/>
            <a:ext cx="10360501" cy="44622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cs typeface="Arial" pitchFamily="34" charset="0"/>
              </a:rPr>
              <a:t>Proposed Solution (Describe your Idea/Solution/Prototype)</a:t>
            </a:r>
            <a:endParaRPr lang="en-US" sz="2400" u="sng" dirty="0">
              <a:solidFill>
                <a:schemeClr val="tx2"/>
              </a:solidFill>
              <a:cs typeface="Arial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tx2"/>
              </a:solidFill>
              <a:cs typeface="Arial" pitchFamily="34" charset="0"/>
            </a:endParaRPr>
          </a:p>
          <a:p>
            <a:pPr marL="342900" indent="-342900" algn="just"/>
            <a:r>
              <a:rPr lang="en-US" sz="2400" dirty="0">
                <a:cs typeface="Arial" pitchFamily="34" charset="0"/>
              </a:rPr>
              <a:t>Detailed explanation of the proposed solution</a:t>
            </a:r>
          </a:p>
          <a:p>
            <a:pPr marL="342900" indent="-342900" algn="just"/>
            <a:r>
              <a:rPr lang="en-US" sz="2400" dirty="0">
                <a:cs typeface="Arial" pitchFamily="34" charset="0"/>
              </a:rPr>
              <a:t> How it addresses the problem</a:t>
            </a:r>
          </a:p>
          <a:p>
            <a:pPr marL="342900" indent="-342900" algn="just"/>
            <a:r>
              <a:rPr lang="en-US" sz="2400" dirty="0">
                <a:cs typeface="Arial" pitchFamily="34" charset="0"/>
              </a:rPr>
              <a:t>Innovation and uniqueness of the 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022E-8C91-4283-BEA1-4092B2857C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7" y="260648"/>
            <a:ext cx="791290" cy="864096"/>
          </a:xfrm>
          <a:prstGeom prst="rect">
            <a:avLst/>
          </a:prstGeom>
        </p:spPr>
      </p:pic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1F43B36B-B9D7-46BD-81E2-87717E9C1F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94692" y="2606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 Team Name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07567" y="355087"/>
            <a:ext cx="5688632" cy="6184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  <a:endParaRPr lang="en-US" dirty="0"/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FAFFDE15-BDA0-459D-B48E-79AC7F1C26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94692" y="2606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 Team Name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37F16-8A8A-4641-9980-66C29EADC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7" y="260648"/>
            <a:ext cx="791290" cy="8640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085D44-CFD8-4B2C-B01F-12FDDACAC7E9}"/>
              </a:ext>
            </a:extLst>
          </p:cNvPr>
          <p:cNvSpPr/>
          <p:nvPr/>
        </p:nvSpPr>
        <p:spPr>
          <a:xfrm>
            <a:off x="1521904" y="1954168"/>
            <a:ext cx="9145016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Methodology and process for implementation (Flow Charts/Images/ working prototype)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9317" y="297367"/>
            <a:ext cx="6925132" cy="7338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dirty="0"/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7D20A87C-3348-4F0C-9337-EE0B30DE16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94692" y="2606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 Team Name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0465A-CA72-423F-99D4-4A1409596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7" y="260648"/>
            <a:ext cx="791290" cy="864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9C182-8D7B-4BBC-8A7D-A5335D88A6C0}"/>
              </a:ext>
            </a:extLst>
          </p:cNvPr>
          <p:cNvSpPr/>
          <p:nvPr/>
        </p:nvSpPr>
        <p:spPr>
          <a:xfrm>
            <a:off x="2246549" y="1844824"/>
            <a:ext cx="8230988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Arial" pitchFamily="34" charset="0"/>
              </a:rPr>
              <a:t>Analysis of the feasibility of the idea</a:t>
            </a:r>
            <a:endParaRPr lang="en-US" dirty="0">
              <a:ea typeface="ＭＳ Ｐゴシック" pitchFamily="1" charset="-128"/>
              <a:cs typeface="Arial" pitchFamily="34" charset="0"/>
            </a:endParaRPr>
          </a:p>
          <a:p>
            <a:pPr marL="342900" lvl="0" indent="-342900" algn="just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Arial" pitchFamily="34" charset="0"/>
              </a:rPr>
              <a:t>Potential challenges and risks</a:t>
            </a:r>
          </a:p>
          <a:p>
            <a:pPr marL="342900" lvl="0" indent="-342900" algn="just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1" charset="-128"/>
                <a:cs typeface="Arial" pitchFamily="34" charset="0"/>
              </a:rPr>
              <a:t>Strategies for overcoming these challenges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D64B0-6FC5-4C8C-BDBA-4D8498EAF0A5}"/>
              </a:ext>
            </a:extLst>
          </p:cNvPr>
          <p:cNvSpPr/>
          <p:nvPr/>
        </p:nvSpPr>
        <p:spPr>
          <a:xfrm>
            <a:off x="3900520" y="341149"/>
            <a:ext cx="5502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IN" sz="3600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D473FE5E-0FCB-4A23-882C-99B9C084BA7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94692" y="2606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 Team Name</a:t>
            </a: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C9B90-99EC-419A-A6AD-401242CB5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7" y="260648"/>
            <a:ext cx="791290" cy="8640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DA6BD2-0C90-403D-87E6-1C43E9031693}"/>
              </a:ext>
            </a:extLst>
          </p:cNvPr>
          <p:cNvSpPr/>
          <p:nvPr/>
        </p:nvSpPr>
        <p:spPr>
          <a:xfrm>
            <a:off x="1773932" y="1772816"/>
            <a:ext cx="8352928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lvl="0" indent="-342900" algn="just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Arial" pitchFamily="34" charset="0"/>
              </a:rPr>
              <a:t>Benefits of the solution (social, economic, environmental, etc.)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8587B-6C08-46B4-BCFD-470159F4D21A}"/>
              </a:ext>
            </a:extLst>
          </p:cNvPr>
          <p:cNvSpPr/>
          <p:nvPr/>
        </p:nvSpPr>
        <p:spPr>
          <a:xfrm>
            <a:off x="3064907" y="369530"/>
            <a:ext cx="7173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  <a:endParaRPr lang="en-IN" sz="3600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A1816F99-4DC9-4ED6-B924-5BCB9F17FB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94692" y="2606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Your Team Name</a:t>
            </a: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84102-E3C5-4B4C-B55F-469C67688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7" y="260648"/>
            <a:ext cx="791290" cy="8640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0779D5-71AA-4BA0-B627-BDAA692A2D1F}"/>
              </a:ext>
            </a:extLst>
          </p:cNvPr>
          <p:cNvSpPr/>
          <p:nvPr/>
        </p:nvSpPr>
        <p:spPr>
          <a:xfrm>
            <a:off x="2061964" y="2204864"/>
            <a:ext cx="765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Arial" pitchFamily="34" charset="0"/>
              </a:rPr>
              <a:t>Details / Links of the reference and research work</a:t>
            </a:r>
            <a:endParaRPr lang="en-US" dirty="0"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A0B7FB-4118-4A72-9B27-524DEFD297CD}"/>
              </a:ext>
            </a:extLst>
          </p:cNvPr>
          <p:cNvSpPr/>
          <p:nvPr/>
        </p:nvSpPr>
        <p:spPr>
          <a:xfrm>
            <a:off x="3338059" y="341149"/>
            <a:ext cx="6627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C8069-4B0D-45F3-B3E4-F5FA2FEAD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17" y="260648"/>
            <a:ext cx="791290" cy="864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ACFE98-6F73-4B9A-8602-FC8FA89D0760}"/>
              </a:ext>
            </a:extLst>
          </p:cNvPr>
          <p:cNvSpPr/>
          <p:nvPr/>
        </p:nvSpPr>
        <p:spPr>
          <a:xfrm>
            <a:off x="1429698" y="1556792"/>
            <a:ext cx="597666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600" b="1" dirty="0"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sz="1600" b="1" dirty="0">
              <a:ea typeface="Calibri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8B030-FD7F-48EB-89BA-C0D292DD26DE}"/>
              </a:ext>
            </a:extLst>
          </p:cNvPr>
          <p:cNvSpPr/>
          <p:nvPr/>
        </p:nvSpPr>
        <p:spPr>
          <a:xfrm>
            <a:off x="1395536" y="2132856"/>
            <a:ext cx="8663037" cy="349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9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/>
                <a:cs typeface="Arial" panose="020B0604020202020204" pitchFamily="34" charset="0"/>
                <a:sym typeface="Calibri"/>
              </a:rPr>
              <a:t>Kindly keep the maximum slides limit up to six (6). ( Including the title slide) </a:t>
            </a:r>
            <a:endParaRPr lang="en-US" sz="1600" b="1" dirty="0"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lang="en-US" sz="1600" b="1" dirty="0"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lang="en-US" sz="1600" b="1" dirty="0"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lang="en-US" sz="1600" b="1" dirty="0"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/>
                <a:cs typeface="Arial" panose="020B0604020202020204" pitchFamily="34" charset="0"/>
                <a:sym typeface="Calibri"/>
              </a:rPr>
              <a:t>You can only use provided template for making the PPT without changing the idea details pointers (mentioned in previous slides).</a:t>
            </a:r>
          </a:p>
          <a:p>
            <a:pPr marL="285750" lvl="0" indent="-285750" algn="just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lang="en-US" sz="1600" b="1" dirty="0">
              <a:cs typeface="Arial" panose="020B0604020202020204" pitchFamily="34" charset="0"/>
            </a:endParaRPr>
          </a:p>
          <a:p>
            <a:pPr marL="514350" lvl="0" indent="-349885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1600" b="1" dirty="0">
              <a:ea typeface="Calibri"/>
              <a:cs typeface="Arial" panose="020B0604020202020204" pitchFamily="34" charset="0"/>
              <a:sym typeface="Calibri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1600" b="1" dirty="0"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idea.</a:t>
            </a:r>
            <a:endParaRPr lang="en-US" sz="1600" b="1" dirty="0">
              <a:cs typeface="Arial" panose="020B0604020202020204" pitchFamily="34" charset="0"/>
            </a:endParaRPr>
          </a:p>
          <a:p>
            <a:pPr marL="914400" lvl="1" indent="-316230" algn="just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</a:pPr>
            <a:endParaRPr lang="en-US" sz="1600" b="1" dirty="0"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19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42</TotalTime>
  <Words>285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Times New Roman</vt:lpstr>
      <vt:lpstr>Wingdings</vt:lpstr>
      <vt:lpstr>Tech 16x9</vt:lpstr>
      <vt:lpstr>INNOVNTURE 2025 </vt:lpstr>
      <vt:lpstr>IDEA TITLE</vt:lpstr>
      <vt:lpstr>TECHNICAL APPROACH</vt:lpstr>
      <vt:lpstr>FEASIBILITY AND VIABILITY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INNOVNTURE 2025</dc:title>
  <dc:creator>Kumara Guru</dc:creator>
  <cp:lastModifiedBy>Kumara Guru</cp:lastModifiedBy>
  <cp:revision>5</cp:revision>
  <dcterms:created xsi:type="dcterms:W3CDTF">2025-01-17T11:46:50Z</dcterms:created>
  <dcterms:modified xsi:type="dcterms:W3CDTF">2025-01-17T12:31:21Z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