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5" r:id="rId3"/>
    <p:sldId id="264" r:id="rId4"/>
    <p:sldId id="259" r:id="rId5"/>
    <p:sldId id="260" r:id="rId6"/>
    <p:sldId id="261" r:id="rId7"/>
    <p:sldId id="262" r:id="rId8"/>
    <p:sldId id="274" r:id="rId9"/>
    <p:sldId id="267" r:id="rId10"/>
    <p:sldId id="268" r:id="rId11"/>
    <p:sldId id="269" r:id="rId12"/>
    <p:sldId id="273" r:id="rId13"/>
    <p:sldId id="275" r:id="rId14"/>
    <p:sldId id="272" r:id="rId15"/>
    <p:sldId id="27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1A6068-25EB-4E53-A518-E31D9389478D}" v="16" dt="2025-03-12T11:12:20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 C. El Khoury" userId="0ab471c0-251b-4507-b0ee-1702adc0b788" providerId="ADAL" clId="{901A6068-25EB-4E53-A518-E31D9389478D}"/>
    <pc:docChg chg="undo custSel addSld delSld modSld sldOrd">
      <pc:chgData name="Thierry C. El Khoury" userId="0ab471c0-251b-4507-b0ee-1702adc0b788" providerId="ADAL" clId="{901A6068-25EB-4E53-A518-E31D9389478D}" dt="2025-03-12T11:31:37.545" v="2037" actId="20577"/>
      <pc:docMkLst>
        <pc:docMk/>
      </pc:docMkLst>
      <pc:sldChg chg="addSp delSp modSp new mod setBg addAnim delAnim setClrOvrMap">
        <pc:chgData name="Thierry C. El Khoury" userId="0ab471c0-251b-4507-b0ee-1702adc0b788" providerId="ADAL" clId="{901A6068-25EB-4E53-A518-E31D9389478D}" dt="2025-03-12T11:24:36.276" v="2008" actId="478"/>
        <pc:sldMkLst>
          <pc:docMk/>
          <pc:sldMk cId="2735362475" sldId="256"/>
        </pc:sldMkLst>
        <pc:spChg chg="mod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2" creationId="{34D9134A-5AE4-28E7-A419-4302A51EA1E0}"/>
          </ac:spMkLst>
        </pc:spChg>
        <pc:spChg chg="mod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3" creationId="{BEFE3F3B-0717-46DC-B77E-480837B6E706}"/>
          </ac:spMkLst>
        </pc:spChg>
        <pc:spChg chg="add del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6" creationId="{A9286AD2-18A9-4868-A4E3-7A2097A20810}"/>
          </ac:spMkLst>
        </pc:spChg>
        <pc:spChg chg="add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10" creationId="{E75F8FC7-2268-462F-AFF6-A4A975C3444E}"/>
          </ac:spMkLst>
        </pc:spChg>
        <pc:spChg chg="add del">
          <ac:chgData name="Thierry C. El Khoury" userId="0ab471c0-251b-4507-b0ee-1702adc0b788" providerId="ADAL" clId="{901A6068-25EB-4E53-A518-E31D9389478D}" dt="2025-03-12T11:06:59.181" v="1720" actId="26606"/>
          <ac:spMkLst>
            <pc:docMk/>
            <pc:sldMk cId="2735362475" sldId="256"/>
            <ac:spMk id="11" creationId="{C4E89C94-E462-4566-A15A-32835FD68BCD}"/>
          </ac:spMkLst>
        </pc:spChg>
        <pc:spChg chg="add del">
          <ac:chgData name="Thierry C. El Khoury" userId="0ab471c0-251b-4507-b0ee-1702adc0b788" providerId="ADAL" clId="{901A6068-25EB-4E53-A518-E31D9389478D}" dt="2025-03-12T11:06:59.181" v="1720" actId="26606"/>
          <ac:spMkLst>
            <pc:docMk/>
            <pc:sldMk cId="2735362475" sldId="256"/>
            <ac:spMk id="13" creationId="{E25F4A20-71FB-4A26-92E2-89DED49264CA}"/>
          </ac:spMkLst>
        </pc:spChg>
        <pc:spChg chg="add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17" creationId="{9D1C364C-8702-4ED9-9D23-41CDB2982B4E}"/>
          </ac:spMkLst>
        </pc:spChg>
        <pc:spChg chg="add">
          <ac:chgData name="Thierry C. El Khoury" userId="0ab471c0-251b-4507-b0ee-1702adc0b788" providerId="ADAL" clId="{901A6068-25EB-4E53-A518-E31D9389478D}" dt="2025-03-12T11:12:29.957" v="1726" actId="26606"/>
          <ac:spMkLst>
            <pc:docMk/>
            <pc:sldMk cId="2735362475" sldId="256"/>
            <ac:spMk id="19" creationId="{7EE051E9-6C07-4FBB-B4F7-EDF8DDEAA6DA}"/>
          </ac:spMkLst>
        </pc:spChg>
        <pc:picChg chg="add del">
          <ac:chgData name="Thierry C. El Khoury" userId="0ab471c0-251b-4507-b0ee-1702adc0b788" providerId="ADAL" clId="{901A6068-25EB-4E53-A518-E31D9389478D}" dt="2025-03-12T11:06:59.181" v="1720" actId="26606"/>
          <ac:picMkLst>
            <pc:docMk/>
            <pc:sldMk cId="2735362475" sldId="256"/>
            <ac:picMk id="5" creationId="{430FDC6A-0F93-BE3E-5515-62A62D20133E}"/>
          </ac:picMkLst>
        </pc:picChg>
        <pc:picChg chg="add del mod">
          <ac:chgData name="Thierry C. El Khoury" userId="0ab471c0-251b-4507-b0ee-1702adc0b788" providerId="ADAL" clId="{901A6068-25EB-4E53-A518-E31D9389478D}" dt="2025-03-12T11:24:36.276" v="2008" actId="478"/>
          <ac:picMkLst>
            <pc:docMk/>
            <pc:sldMk cId="2735362475" sldId="256"/>
            <ac:picMk id="7" creationId="{A9FB5753-3146-8389-6C4D-10A76D05472E}"/>
          </ac:picMkLst>
        </pc:picChg>
        <pc:cxnChg chg="add del">
          <ac:chgData name="Thierry C. El Khoury" userId="0ab471c0-251b-4507-b0ee-1702adc0b788" providerId="ADAL" clId="{901A6068-25EB-4E53-A518-E31D9389478D}" dt="2025-03-12T11:12:29.957" v="1726" actId="26606"/>
          <ac:cxnSpMkLst>
            <pc:docMk/>
            <pc:sldMk cId="2735362475" sldId="256"/>
            <ac:cxnSpMk id="8" creationId="{E7A7CD63-7EC3-44F3-95D0-595C4019FF24}"/>
          </ac:cxnSpMkLst>
        </pc:cxnChg>
        <pc:cxnChg chg="add del">
          <ac:chgData name="Thierry C. El Khoury" userId="0ab471c0-251b-4507-b0ee-1702adc0b788" providerId="ADAL" clId="{901A6068-25EB-4E53-A518-E31D9389478D}" dt="2025-03-12T11:06:59.181" v="1720" actId="26606"/>
          <ac:cxnSpMkLst>
            <pc:docMk/>
            <pc:sldMk cId="2735362475" sldId="256"/>
            <ac:cxnSpMk id="9" creationId="{4071767D-5FF7-4508-B8B7-BB60FF3AB250}"/>
          </ac:cxnSpMkLst>
        </pc:cxnChg>
        <pc:cxnChg chg="add">
          <ac:chgData name="Thierry C. El Khoury" userId="0ab471c0-251b-4507-b0ee-1702adc0b788" providerId="ADAL" clId="{901A6068-25EB-4E53-A518-E31D9389478D}" dt="2025-03-12T11:12:29.957" v="1726" actId="26606"/>
          <ac:cxnSpMkLst>
            <pc:docMk/>
            <pc:sldMk cId="2735362475" sldId="256"/>
            <ac:cxnSpMk id="15" creationId="{BEF45B32-FB97-49CC-B778-CA7CF87BEF7A}"/>
          </ac:cxnSpMkLst>
        </pc:cxnChg>
      </pc:sldChg>
      <pc:sldChg chg="addSp delSp modSp new mod setBg">
        <pc:chgData name="Thierry C. El Khoury" userId="0ab471c0-251b-4507-b0ee-1702adc0b788" providerId="ADAL" clId="{901A6068-25EB-4E53-A518-E31D9389478D}" dt="2025-03-12T11:07:04.894" v="1721"/>
        <pc:sldMkLst>
          <pc:docMk/>
          <pc:sldMk cId="4281766119" sldId="257"/>
        </pc:sldMkLst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4281766119" sldId="257"/>
            <ac:spMk id="2" creationId="{C662D0DE-3E80-9A95-3F19-6A6F209E279B}"/>
          </ac:spMkLst>
        </pc:spChg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4281766119" sldId="257"/>
            <ac:spMk id="3" creationId="{73D53580-D086-C6B3-1B08-71D959B47BE9}"/>
          </ac:spMkLst>
        </pc:spChg>
        <pc:spChg chg="add del">
          <ac:chgData name="Thierry C. El Khoury" userId="0ab471c0-251b-4507-b0ee-1702adc0b788" providerId="ADAL" clId="{901A6068-25EB-4E53-A518-E31D9389478D}" dt="2025-03-11T18:06:39.511" v="69" actId="26606"/>
          <ac:spMkLst>
            <pc:docMk/>
            <pc:sldMk cId="4281766119" sldId="257"/>
            <ac:spMk id="8" creationId="{3741B58E-3B65-4A01-A276-975AB2CF8A08}"/>
          </ac:spMkLst>
        </pc:spChg>
        <pc:spChg chg="add del">
          <ac:chgData name="Thierry C. El Khoury" userId="0ab471c0-251b-4507-b0ee-1702adc0b788" providerId="ADAL" clId="{901A6068-25EB-4E53-A518-E31D9389478D}" dt="2025-03-11T18:06:39.511" v="69" actId="26606"/>
          <ac:spMkLst>
            <pc:docMk/>
            <pc:sldMk cId="4281766119" sldId="257"/>
            <ac:spMk id="10" creationId="{7AAC67C3-831B-4AB1-A259-DFB839CAFAFC}"/>
          </ac:spMkLst>
        </pc:spChg>
        <pc:spChg chg="add del">
          <ac:chgData name="Thierry C. El Khoury" userId="0ab471c0-251b-4507-b0ee-1702adc0b788" providerId="ADAL" clId="{901A6068-25EB-4E53-A518-E31D9389478D}" dt="2025-03-11T18:06:39.511" v="69" actId="26606"/>
          <ac:spMkLst>
            <pc:docMk/>
            <pc:sldMk cId="4281766119" sldId="257"/>
            <ac:spMk id="12" creationId="{054B3F04-9EAC-45C0-B3CE-0387EEA10A0C}"/>
          </ac:spMkLst>
        </pc:spChg>
        <pc:spChg chg="add del">
          <ac:chgData name="Thierry C. El Khoury" userId="0ab471c0-251b-4507-b0ee-1702adc0b788" providerId="ADAL" clId="{901A6068-25EB-4E53-A518-E31D9389478D}" dt="2025-03-11T18:06:44.445" v="71" actId="26606"/>
          <ac:spMkLst>
            <pc:docMk/>
            <pc:sldMk cId="4281766119" sldId="257"/>
            <ac:spMk id="14" creationId="{CECF0FC6-D57B-48B6-9036-F4FFD91A4B34}"/>
          </ac:spMkLst>
        </pc:spChg>
        <pc:spChg chg="add del">
          <ac:chgData name="Thierry C. El Khoury" userId="0ab471c0-251b-4507-b0ee-1702adc0b788" providerId="ADAL" clId="{901A6068-25EB-4E53-A518-E31D9389478D}" dt="2025-03-11T18:06:44.445" v="71" actId="26606"/>
          <ac:spMkLst>
            <pc:docMk/>
            <pc:sldMk cId="4281766119" sldId="257"/>
            <ac:spMk id="15" creationId="{717A211C-5863-4303-AC3D-AEBFDF6D6A4C}"/>
          </ac:spMkLst>
        </pc:spChg>
        <pc:spChg chg="add del">
          <ac:chgData name="Thierry C. El Khoury" userId="0ab471c0-251b-4507-b0ee-1702adc0b788" providerId="ADAL" clId="{901A6068-25EB-4E53-A518-E31D9389478D}" dt="2025-03-11T18:06:44.445" v="71" actId="26606"/>
          <ac:spMkLst>
            <pc:docMk/>
            <pc:sldMk cId="4281766119" sldId="257"/>
            <ac:spMk id="16" creationId="{087519CD-2FFF-42E3-BB0C-FEAA828BA5DB}"/>
          </ac:spMkLst>
        </pc:spChg>
      </pc:sldChg>
      <pc:sldChg chg="addSp delSp modSp new del mod setBg">
        <pc:chgData name="Thierry C. El Khoury" userId="0ab471c0-251b-4507-b0ee-1702adc0b788" providerId="ADAL" clId="{901A6068-25EB-4E53-A518-E31D9389478D}" dt="2025-03-12T10:49:35.161" v="1490" actId="47"/>
        <pc:sldMkLst>
          <pc:docMk/>
          <pc:sldMk cId="4105910688" sldId="258"/>
        </pc:sldMkLst>
        <pc:spChg chg="del mod">
          <ac:chgData name="Thierry C. El Khoury" userId="0ab471c0-251b-4507-b0ee-1702adc0b788" providerId="ADAL" clId="{901A6068-25EB-4E53-A518-E31D9389478D}" dt="2025-03-12T10:49:07.417" v="1482" actId="478"/>
          <ac:spMkLst>
            <pc:docMk/>
            <pc:sldMk cId="4105910688" sldId="258"/>
            <ac:spMk id="2" creationId="{6F6A22C2-E010-386D-1204-2F467AEDD63B}"/>
          </ac:spMkLst>
        </pc:spChg>
        <pc:spChg chg="add del mod">
          <ac:chgData name="Thierry C. El Khoury" userId="0ab471c0-251b-4507-b0ee-1702adc0b788" providerId="ADAL" clId="{901A6068-25EB-4E53-A518-E31D9389478D}" dt="2025-03-12T10:49:11.888" v="1484" actId="478"/>
          <ac:spMkLst>
            <pc:docMk/>
            <pc:sldMk cId="4105910688" sldId="258"/>
            <ac:spMk id="3" creationId="{D555654B-CC9D-34C3-3CEB-1CD24809D931}"/>
          </ac:spMkLst>
        </pc:spChg>
        <pc:spChg chg="add mod">
          <ac:chgData name="Thierry C. El Khoury" userId="0ab471c0-251b-4507-b0ee-1702adc0b788" providerId="ADAL" clId="{901A6068-25EB-4E53-A518-E31D9389478D}" dt="2025-03-11T18:20:57.800" v="166"/>
          <ac:spMkLst>
            <pc:docMk/>
            <pc:sldMk cId="4105910688" sldId="258"/>
            <ac:spMk id="4" creationId="{35CA339C-9837-EDCD-A5A2-A541AE076DF1}"/>
          </ac:spMkLst>
        </pc:spChg>
        <pc:spChg chg="add mod">
          <ac:chgData name="Thierry C. El Khoury" userId="0ab471c0-251b-4507-b0ee-1702adc0b788" providerId="ADAL" clId="{901A6068-25EB-4E53-A518-E31D9389478D}" dt="2025-03-11T18:21:38.630" v="172"/>
          <ac:spMkLst>
            <pc:docMk/>
            <pc:sldMk cId="4105910688" sldId="258"/>
            <ac:spMk id="5" creationId="{ACE1A116-849C-0B36-B67C-5A123779D783}"/>
          </ac:spMkLst>
        </pc:spChg>
        <pc:spChg chg="add mod">
          <ac:chgData name="Thierry C. El Khoury" userId="0ab471c0-251b-4507-b0ee-1702adc0b788" providerId="ADAL" clId="{901A6068-25EB-4E53-A518-E31D9389478D}" dt="2025-03-12T10:49:03.522" v="1481"/>
          <ac:spMkLst>
            <pc:docMk/>
            <pc:sldMk cId="4105910688" sldId="258"/>
            <ac:spMk id="18" creationId="{8984CDAD-7CC2-12C3-7466-D15EA799E353}"/>
          </ac:spMkLst>
        </pc:spChg>
        <pc:spChg chg="add mod">
          <ac:chgData name="Thierry C. El Khoury" userId="0ab471c0-251b-4507-b0ee-1702adc0b788" providerId="ADAL" clId="{901A6068-25EB-4E53-A518-E31D9389478D}" dt="2025-03-12T10:49:03.522" v="1481"/>
          <ac:spMkLst>
            <pc:docMk/>
            <pc:sldMk cId="4105910688" sldId="258"/>
            <ac:spMk id="19" creationId="{ACAA588A-8C70-0010-5D78-E9469B100C12}"/>
          </ac:spMkLst>
        </pc:spChg>
        <pc:spChg chg="add">
          <ac:chgData name="Thierry C. El Khoury" userId="0ab471c0-251b-4507-b0ee-1702adc0b788" providerId="ADAL" clId="{901A6068-25EB-4E53-A518-E31D9389478D}" dt="2025-03-12T10:43:36.337" v="1449" actId="26606"/>
          <ac:spMkLst>
            <pc:docMk/>
            <pc:sldMk cId="4105910688" sldId="258"/>
            <ac:spMk id="22" creationId="{E5958DBC-F4DA-42A8-8C52-860179790ECD}"/>
          </ac:spMkLst>
        </pc:spChg>
        <pc:spChg chg="add del mod">
          <ac:chgData name="Thierry C. El Khoury" userId="0ab471c0-251b-4507-b0ee-1702adc0b788" providerId="ADAL" clId="{901A6068-25EB-4E53-A518-E31D9389478D}" dt="2025-03-12T10:49:15.877" v="1485" actId="478"/>
          <ac:spMkLst>
            <pc:docMk/>
            <pc:sldMk cId="4105910688" sldId="258"/>
            <ac:spMk id="23" creationId="{5C3E3B82-86D9-0673-9C9F-62AEF5381CFD}"/>
          </ac:spMkLst>
        </pc:spChg>
        <pc:spChg chg="add">
          <ac:chgData name="Thierry C. El Khoury" userId="0ab471c0-251b-4507-b0ee-1702adc0b788" providerId="ADAL" clId="{901A6068-25EB-4E53-A518-E31D9389478D}" dt="2025-03-12T10:43:36.337" v="1449" actId="26606"/>
          <ac:spMkLst>
            <pc:docMk/>
            <pc:sldMk cId="4105910688" sldId="258"/>
            <ac:spMk id="26" creationId="{51DDD252-D7C8-4CE5-9C61-D60D722BC217}"/>
          </ac:spMkLst>
        </pc:spChg>
        <pc:spChg chg="add del mod">
          <ac:chgData name="Thierry C. El Khoury" userId="0ab471c0-251b-4507-b0ee-1702adc0b788" providerId="ADAL" clId="{901A6068-25EB-4E53-A518-E31D9389478D}" dt="2025-03-12T10:49:18.592" v="1486" actId="478"/>
          <ac:spMkLst>
            <pc:docMk/>
            <pc:sldMk cId="4105910688" sldId="258"/>
            <ac:spMk id="27" creationId="{0219C8E4-D01F-92F2-0044-C755A50D5AD1}"/>
          </ac:spMkLst>
        </pc:spChg>
        <pc:spChg chg="add">
          <ac:chgData name="Thierry C. El Khoury" userId="0ab471c0-251b-4507-b0ee-1702adc0b788" providerId="ADAL" clId="{901A6068-25EB-4E53-A518-E31D9389478D}" dt="2025-03-12T10:43:36.337" v="1449" actId="26606"/>
          <ac:spMkLst>
            <pc:docMk/>
            <pc:sldMk cId="4105910688" sldId="258"/>
            <ac:spMk id="28" creationId="{2FBD75F5-C49C-4F6A-8D43-7A5939C23307}"/>
          </ac:spMkLst>
        </pc:spChg>
        <pc:grpChg chg="mod">
          <ac:chgData name="Thierry C. El Khoury" userId="0ab471c0-251b-4507-b0ee-1702adc0b788" providerId="ADAL" clId="{901A6068-25EB-4E53-A518-E31D9389478D}" dt="2025-03-12T10:39:55.229" v="1420"/>
          <ac:grpSpMkLst>
            <pc:docMk/>
            <pc:sldMk cId="4105910688" sldId="258"/>
            <ac:grpSpMk id="11" creationId="{56428672-AB9A-F01C-6558-CDFD1616C35D}"/>
          </ac:grpSpMkLst>
        </pc:grpChg>
        <pc:picChg chg="add del mod ord">
          <ac:chgData name="Thierry C. El Khoury" userId="0ab471c0-251b-4507-b0ee-1702adc0b788" providerId="ADAL" clId="{901A6068-25EB-4E53-A518-E31D9389478D}" dt="2025-03-12T10:40:15.900" v="1426" actId="478"/>
          <ac:picMkLst>
            <pc:docMk/>
            <pc:sldMk cId="4105910688" sldId="258"/>
            <ac:picMk id="5" creationId="{EE55643D-065F-E36B-895C-A31E74B6A9ED}"/>
          </ac:picMkLst>
        </pc:picChg>
        <pc:picChg chg="add del mod ord modCrop">
          <ac:chgData name="Thierry C. El Khoury" userId="0ab471c0-251b-4507-b0ee-1702adc0b788" providerId="ADAL" clId="{901A6068-25EB-4E53-A518-E31D9389478D}" dt="2025-03-12T10:49:01.588" v="1479" actId="478"/>
          <ac:picMkLst>
            <pc:docMk/>
            <pc:sldMk cId="4105910688" sldId="258"/>
            <ac:picMk id="15" creationId="{014B3A9A-CB58-3F8A-3F1E-61684E6BA313}"/>
          </ac:picMkLst>
        </pc:picChg>
        <pc:picChg chg="add del mod ord modCrop">
          <ac:chgData name="Thierry C. El Khoury" userId="0ab471c0-251b-4507-b0ee-1702adc0b788" providerId="ADAL" clId="{901A6068-25EB-4E53-A518-E31D9389478D}" dt="2025-03-12T10:49:01.953" v="1480" actId="478"/>
          <ac:picMkLst>
            <pc:docMk/>
            <pc:sldMk cId="4105910688" sldId="258"/>
            <ac:picMk id="17" creationId="{82599BF2-723D-8D96-5B0B-9A8C0262DC61}"/>
          </ac:picMkLst>
        </pc:picChg>
        <pc:picChg chg="add del mod">
          <ac:chgData name="Thierry C. El Khoury" userId="0ab471c0-251b-4507-b0ee-1702adc0b788" providerId="ADAL" clId="{901A6068-25EB-4E53-A518-E31D9389478D}" dt="2025-03-12T10:49:09.893" v="1483" actId="478"/>
          <ac:picMkLst>
            <pc:docMk/>
            <pc:sldMk cId="4105910688" sldId="258"/>
            <ac:picMk id="20" creationId="{0B306A2D-3F3E-836C-1F5A-72D4AB71B82A}"/>
          </ac:picMkLst>
        </pc:picChg>
        <pc:inkChg chg="add del">
          <ac:chgData name="Thierry C. El Khoury" userId="0ab471c0-251b-4507-b0ee-1702adc0b788" providerId="ADAL" clId="{901A6068-25EB-4E53-A518-E31D9389478D}" dt="2025-03-12T10:39:55.687" v="1423" actId="9405"/>
          <ac:inkMkLst>
            <pc:docMk/>
            <pc:sldMk cId="4105910688" sldId="258"/>
            <ac:inkMk id="6" creationId="{33D0D3A7-7B3B-034A-A6C7-983C7FE637D2}"/>
          </ac:inkMkLst>
        </pc:inkChg>
        <pc:inkChg chg="add del">
          <ac:chgData name="Thierry C. El Khoury" userId="0ab471c0-251b-4507-b0ee-1702adc0b788" providerId="ADAL" clId="{901A6068-25EB-4E53-A518-E31D9389478D}" dt="2025-03-12T10:38:10.343" v="1406" actId="9405"/>
          <ac:inkMkLst>
            <pc:docMk/>
            <pc:sldMk cId="4105910688" sldId="258"/>
            <ac:inkMk id="7" creationId="{E0CD2E83-E33A-80D4-2169-203FF8937292}"/>
          </ac:inkMkLst>
        </pc:inkChg>
        <pc:inkChg chg="add del mod">
          <ac:chgData name="Thierry C. El Khoury" userId="0ab471c0-251b-4507-b0ee-1702adc0b788" providerId="ADAL" clId="{901A6068-25EB-4E53-A518-E31D9389478D}" dt="2025-03-12T10:39:55.543" v="1422" actId="9405"/>
          <ac:inkMkLst>
            <pc:docMk/>
            <pc:sldMk cId="4105910688" sldId="258"/>
            <ac:inkMk id="8" creationId="{C476D904-E28C-F569-8338-38C0A07AECAE}"/>
          </ac:inkMkLst>
        </pc:inkChg>
        <pc:inkChg chg="add del mod">
          <ac:chgData name="Thierry C. El Khoury" userId="0ab471c0-251b-4507-b0ee-1702adc0b788" providerId="ADAL" clId="{901A6068-25EB-4E53-A518-E31D9389478D}" dt="2025-03-12T10:39:55.379" v="1421" actId="9405"/>
          <ac:inkMkLst>
            <pc:docMk/>
            <pc:sldMk cId="4105910688" sldId="258"/>
            <ac:inkMk id="9" creationId="{0745A624-8450-D97C-CA64-DF207B6C7395}"/>
          </ac:inkMkLst>
        </pc:inkChg>
        <pc:inkChg chg="add del mod">
          <ac:chgData name="Thierry C. El Khoury" userId="0ab471c0-251b-4507-b0ee-1702adc0b788" providerId="ADAL" clId="{901A6068-25EB-4E53-A518-E31D9389478D}" dt="2025-03-12T10:39:55.229" v="1420"/>
          <ac:inkMkLst>
            <pc:docMk/>
            <pc:sldMk cId="4105910688" sldId="258"/>
            <ac:inkMk id="10" creationId="{5FFBB71F-FB6A-5477-9E88-553B0E0DEDAB}"/>
          </ac:inkMkLst>
        </pc:inkChg>
        <pc:inkChg chg="add del">
          <ac:chgData name="Thierry C. El Khoury" userId="0ab471c0-251b-4507-b0ee-1702adc0b788" providerId="ADAL" clId="{901A6068-25EB-4E53-A518-E31D9389478D}" dt="2025-03-12T10:39:55.025" v="1418" actId="9405"/>
          <ac:inkMkLst>
            <pc:docMk/>
            <pc:sldMk cId="4105910688" sldId="258"/>
            <ac:inkMk id="12" creationId="{94F878CA-920A-B024-4AC5-A64963BF72ED}"/>
          </ac:inkMkLst>
        </pc:inkChg>
        <pc:inkChg chg="add del">
          <ac:chgData name="Thierry C. El Khoury" userId="0ab471c0-251b-4507-b0ee-1702adc0b788" providerId="ADAL" clId="{901A6068-25EB-4E53-A518-E31D9389478D}" dt="2025-03-12T10:39:25.133" v="1413" actId="9405"/>
          <ac:inkMkLst>
            <pc:docMk/>
            <pc:sldMk cId="4105910688" sldId="258"/>
            <ac:inkMk id="13" creationId="{BDC0D6F2-A4C3-D648-ED05-82BACB064AAA}"/>
          </ac:inkMkLst>
        </pc:inkChg>
        <pc:cxnChg chg="add">
          <ac:chgData name="Thierry C. El Khoury" userId="0ab471c0-251b-4507-b0ee-1702adc0b788" providerId="ADAL" clId="{901A6068-25EB-4E53-A518-E31D9389478D}" dt="2025-03-12T10:43:36.337" v="1449" actId="26606"/>
          <ac:cxnSpMkLst>
            <pc:docMk/>
            <pc:sldMk cId="4105910688" sldId="258"/>
            <ac:cxnSpMk id="24" creationId="{79FCC9A9-2031-4283-9B27-34B62BB7F305}"/>
          </ac:cxnSpMkLst>
        </pc:cxnChg>
      </pc:sldChg>
      <pc:sldChg chg="addSp modSp new mod setBg">
        <pc:chgData name="Thierry C. El Khoury" userId="0ab471c0-251b-4507-b0ee-1702adc0b788" providerId="ADAL" clId="{901A6068-25EB-4E53-A518-E31D9389478D}" dt="2025-03-12T11:23:47.228" v="2000" actId="27636"/>
        <pc:sldMkLst>
          <pc:docMk/>
          <pc:sldMk cId="3657783226" sldId="259"/>
        </pc:sldMkLst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3657783226" sldId="259"/>
            <ac:spMk id="2" creationId="{33DFE2A6-F339-E326-EADC-5A00AEECED41}"/>
          </ac:spMkLst>
        </pc:spChg>
        <pc:spChg chg="mod">
          <ac:chgData name="Thierry C. El Khoury" userId="0ab471c0-251b-4507-b0ee-1702adc0b788" providerId="ADAL" clId="{901A6068-25EB-4E53-A518-E31D9389478D}" dt="2025-03-12T11:23:47.228" v="2000" actId="27636"/>
          <ac:spMkLst>
            <pc:docMk/>
            <pc:sldMk cId="3657783226" sldId="259"/>
            <ac:spMk id="3" creationId="{12553B2C-58CA-3DE5-2B8C-0E4C0CBBDBA7}"/>
          </ac:spMkLst>
        </pc:spChg>
        <pc:picChg chg="add">
          <ac:chgData name="Thierry C. El Khoury" userId="0ab471c0-251b-4507-b0ee-1702adc0b788" providerId="ADAL" clId="{901A6068-25EB-4E53-A518-E31D9389478D}" dt="2025-03-12T10:57:14.504" v="1670" actId="26606"/>
          <ac:picMkLst>
            <pc:docMk/>
            <pc:sldMk cId="3657783226" sldId="259"/>
            <ac:picMk id="7" creationId="{9862E270-207C-4BB7-408F-042D4278C8FC}"/>
          </ac:picMkLst>
        </pc:picChg>
      </pc:sldChg>
      <pc:sldChg chg="addSp delSp modSp new mod setBg">
        <pc:chgData name="Thierry C. El Khoury" userId="0ab471c0-251b-4507-b0ee-1702adc0b788" providerId="ADAL" clId="{901A6068-25EB-4E53-A518-E31D9389478D}" dt="2025-03-12T11:23:38.153" v="1998" actId="27636"/>
        <pc:sldMkLst>
          <pc:docMk/>
          <pc:sldMk cId="1302059462" sldId="260"/>
        </pc:sldMkLst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1302059462" sldId="260"/>
            <ac:spMk id="2" creationId="{A56046F5-414C-ECA0-67EF-BEADFE0160D2}"/>
          </ac:spMkLst>
        </pc:spChg>
        <pc:spChg chg="add del mod">
          <ac:chgData name="Thierry C. El Khoury" userId="0ab471c0-251b-4507-b0ee-1702adc0b788" providerId="ADAL" clId="{901A6068-25EB-4E53-A518-E31D9389478D}" dt="2025-03-12T11:23:38.153" v="1998" actId="27636"/>
          <ac:spMkLst>
            <pc:docMk/>
            <pc:sldMk cId="1302059462" sldId="260"/>
            <ac:spMk id="3" creationId="{42135761-7B52-856B-BDA5-A93A70CD28E7}"/>
          </ac:spMkLst>
        </pc:spChg>
        <pc:spChg chg="add del">
          <ac:chgData name="Thierry C. El Khoury" userId="0ab471c0-251b-4507-b0ee-1702adc0b788" providerId="ADAL" clId="{901A6068-25EB-4E53-A518-E31D9389478D}" dt="2025-03-12T11:00:34.185" v="1716" actId="26606"/>
          <ac:spMkLst>
            <pc:docMk/>
            <pc:sldMk cId="1302059462" sldId="260"/>
            <ac:spMk id="10" creationId="{52ABB703-2B0E-4C3B-B4A2-F3973548E561}"/>
          </ac:spMkLst>
        </pc:spChg>
        <pc:spChg chg="add del">
          <ac:chgData name="Thierry C. El Khoury" userId="0ab471c0-251b-4507-b0ee-1702adc0b788" providerId="ADAL" clId="{901A6068-25EB-4E53-A518-E31D9389478D}" dt="2025-03-12T11:00:34.185" v="1716" actId="26606"/>
          <ac:spMkLst>
            <pc:docMk/>
            <pc:sldMk cId="1302059462" sldId="260"/>
            <ac:spMk id="14" creationId="{E95DA498-D9A2-4DA9-B9DA-B3776E08CF7E}"/>
          </ac:spMkLst>
        </pc:spChg>
        <pc:spChg chg="add del">
          <ac:chgData name="Thierry C. El Khoury" userId="0ab471c0-251b-4507-b0ee-1702adc0b788" providerId="ADAL" clId="{901A6068-25EB-4E53-A518-E31D9389478D}" dt="2025-03-12T11:00:34.185" v="1716" actId="26606"/>
          <ac:spMkLst>
            <pc:docMk/>
            <pc:sldMk cId="1302059462" sldId="260"/>
            <ac:spMk id="16" creationId="{82A73093-4B9D-420D-B17E-52293703A1D4}"/>
          </ac:spMkLst>
        </pc:spChg>
        <pc:graphicFrameChg chg="add del">
          <ac:chgData name="Thierry C. El Khoury" userId="0ab471c0-251b-4507-b0ee-1702adc0b788" providerId="ADAL" clId="{901A6068-25EB-4E53-A518-E31D9389478D}" dt="2025-03-12T11:00:23.236" v="1714" actId="26606"/>
          <ac:graphicFrameMkLst>
            <pc:docMk/>
            <pc:sldMk cId="1302059462" sldId="260"/>
            <ac:graphicFrameMk id="5" creationId="{282B0029-9232-CC06-A894-2ABBE73F4F38}"/>
          </ac:graphicFrameMkLst>
        </pc:graphicFrameChg>
        <pc:picChg chg="add del">
          <ac:chgData name="Thierry C. El Khoury" userId="0ab471c0-251b-4507-b0ee-1702adc0b788" providerId="ADAL" clId="{901A6068-25EB-4E53-A518-E31D9389478D}" dt="2025-03-12T11:00:34.185" v="1716" actId="26606"/>
          <ac:picMkLst>
            <pc:docMk/>
            <pc:sldMk cId="1302059462" sldId="260"/>
            <ac:picMk id="7" creationId="{22AB6D87-364B-58B8-B764-E966AB91EE46}"/>
          </ac:picMkLst>
        </pc:picChg>
        <pc:cxnChg chg="add del">
          <ac:chgData name="Thierry C. El Khoury" userId="0ab471c0-251b-4507-b0ee-1702adc0b788" providerId="ADAL" clId="{901A6068-25EB-4E53-A518-E31D9389478D}" dt="2025-03-12T11:00:34.185" v="1716" actId="26606"/>
          <ac:cxnSpMkLst>
            <pc:docMk/>
            <pc:sldMk cId="1302059462" sldId="260"/>
            <ac:cxnSpMk id="12" creationId="{9C21570E-E159-49A6-9891-FA397B7A92D3}"/>
          </ac:cxnSpMkLst>
        </pc:cxnChg>
      </pc:sldChg>
      <pc:sldChg chg="modSp new mod">
        <pc:chgData name="Thierry C. El Khoury" userId="0ab471c0-251b-4507-b0ee-1702adc0b788" providerId="ADAL" clId="{901A6068-25EB-4E53-A518-E31D9389478D}" dt="2025-03-12T11:23:09.892" v="1994" actId="2710"/>
        <pc:sldMkLst>
          <pc:docMk/>
          <pc:sldMk cId="1525473549" sldId="261"/>
        </pc:sldMkLst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1525473549" sldId="261"/>
            <ac:spMk id="2" creationId="{3ADD8AA0-77CB-1543-5985-C56248ED78AA}"/>
          </ac:spMkLst>
        </pc:spChg>
        <pc:spChg chg="mod">
          <ac:chgData name="Thierry C. El Khoury" userId="0ab471c0-251b-4507-b0ee-1702adc0b788" providerId="ADAL" clId="{901A6068-25EB-4E53-A518-E31D9389478D}" dt="2025-03-12T11:23:09.892" v="1994" actId="2710"/>
          <ac:spMkLst>
            <pc:docMk/>
            <pc:sldMk cId="1525473549" sldId="261"/>
            <ac:spMk id="3" creationId="{6BD0392D-C15A-8954-65FE-3E5403E35D0E}"/>
          </ac:spMkLst>
        </pc:spChg>
      </pc:sldChg>
      <pc:sldChg chg="modSp new mod">
        <pc:chgData name="Thierry C. El Khoury" userId="0ab471c0-251b-4507-b0ee-1702adc0b788" providerId="ADAL" clId="{901A6068-25EB-4E53-A518-E31D9389478D}" dt="2025-03-12T11:28:39.599" v="2020" actId="5793"/>
        <pc:sldMkLst>
          <pc:docMk/>
          <pc:sldMk cId="984748794" sldId="262"/>
        </pc:sldMkLst>
        <pc:spChg chg="mod">
          <ac:chgData name="Thierry C. El Khoury" userId="0ab471c0-251b-4507-b0ee-1702adc0b788" providerId="ADAL" clId="{901A6068-25EB-4E53-A518-E31D9389478D}" dt="2025-03-12T11:16:18.346" v="1809" actId="20577"/>
          <ac:spMkLst>
            <pc:docMk/>
            <pc:sldMk cId="984748794" sldId="262"/>
            <ac:spMk id="2" creationId="{FE86273B-FD62-7DBE-0A2D-4D2B798DFCB6}"/>
          </ac:spMkLst>
        </pc:spChg>
        <pc:spChg chg="mod">
          <ac:chgData name="Thierry C. El Khoury" userId="0ab471c0-251b-4507-b0ee-1702adc0b788" providerId="ADAL" clId="{901A6068-25EB-4E53-A518-E31D9389478D}" dt="2025-03-12T11:28:39.599" v="2020" actId="5793"/>
          <ac:spMkLst>
            <pc:docMk/>
            <pc:sldMk cId="984748794" sldId="262"/>
            <ac:spMk id="3" creationId="{FD2ED4C5-0E3A-70A3-D6A4-0C8EC1F72BD7}"/>
          </ac:spMkLst>
        </pc:spChg>
      </pc:sldChg>
      <pc:sldChg chg="new del">
        <pc:chgData name="Thierry C. El Khoury" userId="0ab471c0-251b-4507-b0ee-1702adc0b788" providerId="ADAL" clId="{901A6068-25EB-4E53-A518-E31D9389478D}" dt="2025-03-12T10:45:07.661" v="1454" actId="47"/>
        <pc:sldMkLst>
          <pc:docMk/>
          <pc:sldMk cId="1805624745" sldId="263"/>
        </pc:sldMkLst>
      </pc:sldChg>
      <pc:sldChg chg="addSp delSp modSp add mod">
        <pc:chgData name="Thierry C. El Khoury" userId="0ab471c0-251b-4507-b0ee-1702adc0b788" providerId="ADAL" clId="{901A6068-25EB-4E53-A518-E31D9389478D}" dt="2025-03-12T11:23:52.231" v="2001" actId="2710"/>
        <pc:sldMkLst>
          <pc:docMk/>
          <pc:sldMk cId="1699523310" sldId="264"/>
        </pc:sldMkLst>
        <pc:spChg chg="add del 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1699523310" sldId="264"/>
            <ac:spMk id="2" creationId="{CBDF29D7-D8E9-FC42-965C-823FC86B47A2}"/>
          </ac:spMkLst>
        </pc:spChg>
        <pc:spChg chg="add del mod ord">
          <ac:chgData name="Thierry C. El Khoury" userId="0ab471c0-251b-4507-b0ee-1702adc0b788" providerId="ADAL" clId="{901A6068-25EB-4E53-A518-E31D9389478D}" dt="2025-03-12T11:23:52.231" v="2001" actId="2710"/>
          <ac:spMkLst>
            <pc:docMk/>
            <pc:sldMk cId="1699523310" sldId="264"/>
            <ac:spMk id="3" creationId="{68B86809-B60D-43FF-5220-7D2D8F7A9C71}"/>
          </ac:spMkLst>
        </pc:spChg>
        <pc:spChg chg="add del mod">
          <ac:chgData name="Thierry C. El Khoury" userId="0ab471c0-251b-4507-b0ee-1702adc0b788" providerId="ADAL" clId="{901A6068-25EB-4E53-A518-E31D9389478D}" dt="2025-03-12T10:48:54.607" v="1478" actId="21"/>
          <ac:spMkLst>
            <pc:docMk/>
            <pc:sldMk cId="1699523310" sldId="264"/>
            <ac:spMk id="7" creationId="{DEF6EADF-2339-43A6-C3AC-BA56942BBE0C}"/>
          </ac:spMkLst>
        </pc:spChg>
        <pc:spChg chg="add del mod">
          <ac:chgData name="Thierry C. El Khoury" userId="0ab471c0-251b-4507-b0ee-1702adc0b788" providerId="ADAL" clId="{901A6068-25EB-4E53-A518-E31D9389478D}" dt="2025-03-12T10:48:54.607" v="1478" actId="21"/>
          <ac:spMkLst>
            <pc:docMk/>
            <pc:sldMk cId="1699523310" sldId="264"/>
            <ac:spMk id="9" creationId="{CC350155-FF89-7560-FA6E-3DE0DA4443E7}"/>
          </ac:spMkLst>
        </pc:spChg>
        <pc:spChg chg="del">
          <ac:chgData name="Thierry C. El Khoury" userId="0ab471c0-251b-4507-b0ee-1702adc0b788" providerId="ADAL" clId="{901A6068-25EB-4E53-A518-E31D9389478D}" dt="2025-03-12T10:47:42.788" v="1470" actId="26606"/>
          <ac:spMkLst>
            <pc:docMk/>
            <pc:sldMk cId="1699523310" sldId="264"/>
            <ac:spMk id="22" creationId="{264EA647-08CA-A0E2-6923-596DDED6A376}"/>
          </ac:spMkLst>
        </pc:spChg>
        <pc:spChg chg="del">
          <ac:chgData name="Thierry C. El Khoury" userId="0ab471c0-251b-4507-b0ee-1702adc0b788" providerId="ADAL" clId="{901A6068-25EB-4E53-A518-E31D9389478D}" dt="2025-03-12T10:47:42.788" v="1470" actId="26606"/>
          <ac:spMkLst>
            <pc:docMk/>
            <pc:sldMk cId="1699523310" sldId="264"/>
            <ac:spMk id="26" creationId="{C173863E-413E-377A-02F2-CCE52D4FD37B}"/>
          </ac:spMkLst>
        </pc:spChg>
        <pc:spChg chg="del">
          <ac:chgData name="Thierry C. El Khoury" userId="0ab471c0-251b-4507-b0ee-1702adc0b788" providerId="ADAL" clId="{901A6068-25EB-4E53-A518-E31D9389478D}" dt="2025-03-12T10:47:42.788" v="1470" actId="26606"/>
          <ac:spMkLst>
            <pc:docMk/>
            <pc:sldMk cId="1699523310" sldId="264"/>
            <ac:spMk id="28" creationId="{A6E2D979-FD2E-0E6E-D4F4-770CFF425776}"/>
          </ac:spMkLst>
        </pc:spChg>
        <pc:spChg chg="add del">
          <ac:chgData name="Thierry C. El Khoury" userId="0ab471c0-251b-4507-b0ee-1702adc0b788" providerId="ADAL" clId="{901A6068-25EB-4E53-A518-E31D9389478D}" dt="2025-03-12T10:48:21.187" v="1472" actId="26606"/>
          <ac:spMkLst>
            <pc:docMk/>
            <pc:sldMk cId="1699523310" sldId="264"/>
            <ac:spMk id="33" creationId="{52ABB703-2B0E-4C3B-B4A2-F3973548E561}"/>
          </ac:spMkLst>
        </pc:spChg>
        <pc:spChg chg="add del">
          <ac:chgData name="Thierry C. El Khoury" userId="0ab471c0-251b-4507-b0ee-1702adc0b788" providerId="ADAL" clId="{901A6068-25EB-4E53-A518-E31D9389478D}" dt="2025-03-12T10:48:21.187" v="1472" actId="26606"/>
          <ac:spMkLst>
            <pc:docMk/>
            <pc:sldMk cId="1699523310" sldId="264"/>
            <ac:spMk id="37" creationId="{E95DA498-D9A2-4DA9-B9DA-B3776E08CF7E}"/>
          </ac:spMkLst>
        </pc:spChg>
        <pc:spChg chg="add del">
          <ac:chgData name="Thierry C. El Khoury" userId="0ab471c0-251b-4507-b0ee-1702adc0b788" providerId="ADAL" clId="{901A6068-25EB-4E53-A518-E31D9389478D}" dt="2025-03-12T10:48:21.187" v="1472" actId="26606"/>
          <ac:spMkLst>
            <pc:docMk/>
            <pc:sldMk cId="1699523310" sldId="264"/>
            <ac:spMk id="39" creationId="{82A73093-4B9D-420D-B17E-52293703A1D4}"/>
          </ac:spMkLst>
        </pc:spChg>
        <pc:picChg chg="add del mod ord modCrop">
          <ac:chgData name="Thierry C. El Khoury" userId="0ab471c0-251b-4507-b0ee-1702adc0b788" providerId="ADAL" clId="{901A6068-25EB-4E53-A518-E31D9389478D}" dt="2025-03-12T10:50:55.896" v="1519" actId="14100"/>
          <ac:picMkLst>
            <pc:docMk/>
            <pc:sldMk cId="1699523310" sldId="264"/>
            <ac:picMk id="5" creationId="{515F93C0-FF40-BB1A-84C3-4818C5051B8C}"/>
          </ac:picMkLst>
        </pc:picChg>
        <pc:picChg chg="del">
          <ac:chgData name="Thierry C. El Khoury" userId="0ab471c0-251b-4507-b0ee-1702adc0b788" providerId="ADAL" clId="{901A6068-25EB-4E53-A518-E31D9389478D}" dt="2025-03-12T10:46:43.666" v="1455" actId="478"/>
          <ac:picMkLst>
            <pc:docMk/>
            <pc:sldMk cId="1699523310" sldId="264"/>
            <ac:picMk id="15" creationId="{E905B90C-C6F2-64A6-AA1B-98F10D6ED72B}"/>
          </ac:picMkLst>
        </pc:picChg>
        <pc:picChg chg="del">
          <ac:chgData name="Thierry C. El Khoury" userId="0ab471c0-251b-4507-b0ee-1702adc0b788" providerId="ADAL" clId="{901A6068-25EB-4E53-A518-E31D9389478D}" dt="2025-03-12T10:46:44.009" v="1456" actId="478"/>
          <ac:picMkLst>
            <pc:docMk/>
            <pc:sldMk cId="1699523310" sldId="264"/>
            <ac:picMk id="17" creationId="{9F1C3FD0-AA52-4009-C3CE-177D15DB6F24}"/>
          </ac:picMkLst>
        </pc:picChg>
        <pc:cxnChg chg="del">
          <ac:chgData name="Thierry C. El Khoury" userId="0ab471c0-251b-4507-b0ee-1702adc0b788" providerId="ADAL" clId="{901A6068-25EB-4E53-A518-E31D9389478D}" dt="2025-03-12T10:47:42.788" v="1470" actId="26606"/>
          <ac:cxnSpMkLst>
            <pc:docMk/>
            <pc:sldMk cId="1699523310" sldId="264"/>
            <ac:cxnSpMk id="24" creationId="{2921FC8B-6C67-E600-39BD-2BBF5CEF1A4A}"/>
          </ac:cxnSpMkLst>
        </pc:cxnChg>
        <pc:cxnChg chg="del">
          <ac:chgData name="Thierry C. El Khoury" userId="0ab471c0-251b-4507-b0ee-1702adc0b788" providerId="ADAL" clId="{901A6068-25EB-4E53-A518-E31D9389478D}" dt="2025-03-12T10:48:21.187" v="1472" actId="26606"/>
          <ac:cxnSpMkLst>
            <pc:docMk/>
            <pc:sldMk cId="1699523310" sldId="264"/>
            <ac:cxnSpMk id="35" creationId="{9C21570E-E159-49A6-9891-FA397B7A92D3}"/>
          </ac:cxnSpMkLst>
        </pc:cxnChg>
      </pc:sldChg>
      <pc:sldChg chg="addSp delSp modSp add mod ord">
        <pc:chgData name="Thierry C. El Khoury" userId="0ab471c0-251b-4507-b0ee-1702adc0b788" providerId="ADAL" clId="{901A6068-25EB-4E53-A518-E31D9389478D}" dt="2025-03-12T11:24:03.790" v="2006" actId="27636"/>
        <pc:sldMkLst>
          <pc:docMk/>
          <pc:sldMk cId="3567881179" sldId="265"/>
        </pc:sldMkLst>
        <pc:spChg chg="mod">
          <ac:chgData name="Thierry C. El Khoury" userId="0ab471c0-251b-4507-b0ee-1702adc0b788" providerId="ADAL" clId="{901A6068-25EB-4E53-A518-E31D9389478D}" dt="2025-03-12T11:07:04.894" v="1721"/>
          <ac:spMkLst>
            <pc:docMk/>
            <pc:sldMk cId="3567881179" sldId="265"/>
            <ac:spMk id="2" creationId="{A7538F82-3568-BF75-EEC4-C25241857B13}"/>
          </ac:spMkLst>
        </pc:spChg>
        <pc:spChg chg="mod">
          <ac:chgData name="Thierry C. El Khoury" userId="0ab471c0-251b-4507-b0ee-1702adc0b788" providerId="ADAL" clId="{901A6068-25EB-4E53-A518-E31D9389478D}" dt="2025-03-12T11:24:03.790" v="2006" actId="27636"/>
          <ac:spMkLst>
            <pc:docMk/>
            <pc:sldMk cId="3567881179" sldId="265"/>
            <ac:spMk id="3" creationId="{57FCC99D-C131-E0EA-2288-907FE7117FEC}"/>
          </ac:spMkLst>
        </pc:spChg>
        <pc:picChg chg="del">
          <ac:chgData name="Thierry C. El Khoury" userId="0ab471c0-251b-4507-b0ee-1702adc0b788" providerId="ADAL" clId="{901A6068-25EB-4E53-A518-E31D9389478D}" dt="2025-03-12T10:49:41.364" v="1491" actId="478"/>
          <ac:picMkLst>
            <pc:docMk/>
            <pc:sldMk cId="3567881179" sldId="265"/>
            <ac:picMk id="5" creationId="{5B4CCD4A-BE66-5796-3BB9-25A8D075D8C1}"/>
          </ac:picMkLst>
        </pc:picChg>
        <pc:picChg chg="add mod modCrop">
          <ac:chgData name="Thierry C. El Khoury" userId="0ab471c0-251b-4507-b0ee-1702adc0b788" providerId="ADAL" clId="{901A6068-25EB-4E53-A518-E31D9389478D}" dt="2025-03-12T10:50:35.261" v="1516" actId="1076"/>
          <ac:picMkLst>
            <pc:docMk/>
            <pc:sldMk cId="3567881179" sldId="265"/>
            <ac:picMk id="6" creationId="{7C2DF398-7FF8-2D0D-9A5F-33716C1F8A34}"/>
          </ac:picMkLst>
        </pc:picChg>
        <pc:picChg chg="add mod ord modCrop">
          <ac:chgData name="Thierry C. El Khoury" userId="0ab471c0-251b-4507-b0ee-1702adc0b788" providerId="ADAL" clId="{901A6068-25EB-4E53-A518-E31D9389478D}" dt="2025-03-12T10:50:30.477" v="1514" actId="14100"/>
          <ac:picMkLst>
            <pc:docMk/>
            <pc:sldMk cId="3567881179" sldId="265"/>
            <ac:picMk id="8" creationId="{02D1DF26-18CE-9B66-FBD2-F969B7E3845E}"/>
          </ac:picMkLst>
        </pc:picChg>
      </pc:sldChg>
      <pc:sldChg chg="new">
        <pc:chgData name="Thierry C. El Khoury" userId="0ab471c0-251b-4507-b0ee-1702adc0b788" providerId="ADAL" clId="{901A6068-25EB-4E53-A518-E31D9389478D}" dt="2025-03-12T11:19:49.866" v="1931" actId="680"/>
        <pc:sldMkLst>
          <pc:docMk/>
          <pc:sldMk cId="2999775871" sldId="266"/>
        </pc:sldMkLst>
      </pc:sldChg>
      <pc:sldChg chg="modSp add mod">
        <pc:chgData name="Thierry C. El Khoury" userId="0ab471c0-251b-4507-b0ee-1702adc0b788" providerId="ADAL" clId="{901A6068-25EB-4E53-A518-E31D9389478D}" dt="2025-03-12T11:31:37.545" v="2037" actId="20577"/>
        <pc:sldMkLst>
          <pc:docMk/>
          <pc:sldMk cId="2534308341" sldId="267"/>
        </pc:sldMkLst>
        <pc:spChg chg="mod">
          <ac:chgData name="Thierry C. El Khoury" userId="0ab471c0-251b-4507-b0ee-1702adc0b788" providerId="ADAL" clId="{901A6068-25EB-4E53-A518-E31D9389478D}" dt="2025-03-12T11:31:37.545" v="2037" actId="20577"/>
          <ac:spMkLst>
            <pc:docMk/>
            <pc:sldMk cId="2534308341" sldId="267"/>
            <ac:spMk id="2" creationId="{6A5A5D04-73C2-77EC-2598-16E5C9FC4E43}"/>
          </ac:spMkLst>
        </pc:spChg>
        <pc:spChg chg="mod">
          <ac:chgData name="Thierry C. El Khoury" userId="0ab471c0-251b-4507-b0ee-1702adc0b788" providerId="ADAL" clId="{901A6068-25EB-4E53-A518-E31D9389478D}" dt="2025-03-12T11:31:22.270" v="2024" actId="20577"/>
          <ac:spMkLst>
            <pc:docMk/>
            <pc:sldMk cId="2534308341" sldId="267"/>
            <ac:spMk id="3" creationId="{2F907D48-78CF-56D4-8EB8-38622C3763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E924-39DA-4639-8728-F3510EB8780F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89EE5-0496-4111-A1E5-88B489BFD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89EE5-0496-4111-A1E5-88B489BFD1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97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09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19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2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5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F46FD4-A874-4A0F-B46B-EBE8BD9CA553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1E7AB0-CAE6-4453-86F6-2F1AF0D03D9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5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9134A-5AE4-28E7-A419-4302A51EA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Neural Network in Python</a:t>
            </a:r>
          </a:p>
        </p:txBody>
      </p:sp>
      <p:pic>
        <p:nvPicPr>
          <p:cNvPr id="7" name="Picture 6" descr="Yellow python">
            <a:extLst>
              <a:ext uri="{FF2B5EF4-FFF2-40B4-BE49-F238E27FC236}">
                <a16:creationId xmlns:a16="http://schemas.microsoft.com/office/drawing/2014/main" id="{A9FB5753-3146-8389-6C4D-10A76D0547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94" r="18530" b="2"/>
          <a:stretch/>
        </p:blipFill>
        <p:spPr>
          <a:xfrm>
            <a:off x="633999" y="640081"/>
            <a:ext cx="5462001" cy="505415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3AA409C-8A07-A156-3C45-C378D5227378}"/>
              </a:ext>
            </a:extLst>
          </p:cNvPr>
          <p:cNvSpPr txBox="1">
            <a:spLocks/>
          </p:cNvSpPr>
          <p:nvPr/>
        </p:nvSpPr>
        <p:spPr>
          <a:xfrm>
            <a:off x="6805053" y="4509131"/>
            <a:ext cx="4829101" cy="17097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To: Hayssam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serhan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Preseted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by: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Charbel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azzi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Thierry El Khoury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3D7C8-CE2B-BEAE-79F1-48EECAFB2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6564" y="4684587"/>
            <a:ext cx="1037590" cy="1009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73536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D05E-6661-9F81-D602-6684A00E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5AD6-D3F3-AB69-F30D-1BB1B2E0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Different Momentums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9DCC241-AB00-7035-7A54-18DD4BD7D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059200"/>
              </p:ext>
            </p:extLst>
          </p:nvPr>
        </p:nvGraphicFramePr>
        <p:xfrm>
          <a:off x="1097280" y="2025654"/>
          <a:ext cx="9905982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658">
                  <a:extLst>
                    <a:ext uri="{9D8B030D-6E8A-4147-A177-3AD203B41FA5}">
                      <a16:colId xmlns:a16="http://schemas.microsoft.com/office/drawing/2014/main" val="4106361002"/>
                    </a:ext>
                  </a:extLst>
                </a:gridCol>
                <a:gridCol w="1758175">
                  <a:extLst>
                    <a:ext uri="{9D8B030D-6E8A-4147-A177-3AD203B41FA5}">
                      <a16:colId xmlns:a16="http://schemas.microsoft.com/office/drawing/2014/main" val="4030785838"/>
                    </a:ext>
                  </a:extLst>
                </a:gridCol>
                <a:gridCol w="782833">
                  <a:extLst>
                    <a:ext uri="{9D8B030D-6E8A-4147-A177-3AD203B41FA5}">
                      <a16:colId xmlns:a16="http://schemas.microsoft.com/office/drawing/2014/main" val="3906825182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542112604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161548115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1230315657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587051567"/>
                    </a:ext>
                  </a:extLst>
                </a:gridCol>
              </a:tblGrid>
              <a:tr h="746236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Momentum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Correct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False Negatives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False Positives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84439199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0.075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0.9474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2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644352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0.9298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106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354498335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0.12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0.9123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643334860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0.17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0.9123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00891825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22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0.9561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109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4746307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0.9123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2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810845280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0.9737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111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2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14714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1" i="0" u="none" strike="noStrike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</a:t>
                      </a:r>
                      <a:endParaRPr lang="en-US" sz="22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en-US" sz="2200" b="0" i="0" u="none" strike="noStrike" dirty="0">
                        <a:effectLst/>
                        <a:latin typeface="+mn-lt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0.9386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107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200" b="0" kern="10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kern="1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2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3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6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921A-D824-E60A-2376-6663F9450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F57B-3A53-6C7A-34AF-77858F02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Different Error Thresholds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15CAEBB-B975-8C6C-6E95-E81BE952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109650"/>
              </p:ext>
            </p:extLst>
          </p:nvPr>
        </p:nvGraphicFramePr>
        <p:xfrm>
          <a:off x="1097280" y="2025654"/>
          <a:ext cx="9905982" cy="4267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5658">
                  <a:extLst>
                    <a:ext uri="{9D8B030D-6E8A-4147-A177-3AD203B41FA5}">
                      <a16:colId xmlns:a16="http://schemas.microsoft.com/office/drawing/2014/main" val="4106361002"/>
                    </a:ext>
                  </a:extLst>
                </a:gridCol>
                <a:gridCol w="1758175">
                  <a:extLst>
                    <a:ext uri="{9D8B030D-6E8A-4147-A177-3AD203B41FA5}">
                      <a16:colId xmlns:a16="http://schemas.microsoft.com/office/drawing/2014/main" val="4030785838"/>
                    </a:ext>
                  </a:extLst>
                </a:gridCol>
                <a:gridCol w="1567511">
                  <a:extLst>
                    <a:ext uri="{9D8B030D-6E8A-4147-A177-3AD203B41FA5}">
                      <a16:colId xmlns:a16="http://schemas.microsoft.com/office/drawing/2014/main" val="3906825182"/>
                    </a:ext>
                  </a:extLst>
                </a:gridCol>
                <a:gridCol w="1145512">
                  <a:extLst>
                    <a:ext uri="{9D8B030D-6E8A-4147-A177-3AD203B41FA5}">
                      <a16:colId xmlns:a16="http://schemas.microsoft.com/office/drawing/2014/main" val="542112604"/>
                    </a:ext>
                  </a:extLst>
                </a:gridCol>
                <a:gridCol w="989468">
                  <a:extLst>
                    <a:ext uri="{9D8B030D-6E8A-4147-A177-3AD203B41FA5}">
                      <a16:colId xmlns:a16="http://schemas.microsoft.com/office/drawing/2014/main" val="161548115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1230315657"/>
                    </a:ext>
                  </a:extLst>
                </a:gridCol>
                <a:gridCol w="1459829">
                  <a:extLst>
                    <a:ext uri="{9D8B030D-6E8A-4147-A177-3AD203B41FA5}">
                      <a16:colId xmlns:a16="http://schemas.microsoft.com/office/drawing/2014/main" val="587051567"/>
                    </a:ext>
                  </a:extLst>
                </a:gridCol>
              </a:tblGrid>
              <a:tr h="746236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Error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Momentum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Learning Rate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Accuracy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Correct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False Negatives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False Positives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484439199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0.012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0.9649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110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0644352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0.01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0.9737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2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54498335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0.022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0.9561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109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4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43334860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0.028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0.9386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107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7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0891825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0.035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0.9474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108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6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4746307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0.03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0.9737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111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3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810845280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0.046</a:t>
                      </a:r>
                      <a:endParaRPr lang="en-US" sz="1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0.9474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108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6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0147147"/>
                  </a:ext>
                </a:extLst>
              </a:tr>
              <a:tr h="422213">
                <a:tc>
                  <a:txBody>
                    <a:bodyPr/>
                    <a:lstStyle/>
                    <a:p>
                      <a:pPr marL="0" marR="0" algn="ctr" rtl="0" eaLnBrk="1" fontAlgn="t" latinLnBrk="0" hangingPunct="1">
                        <a:buNone/>
                      </a:pPr>
                      <a:r>
                        <a:rPr lang="en-US" sz="22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0.03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0.8947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102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0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buNone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effectLst/>
                          <a:latin typeface="Inter"/>
                        </a:rPr>
                        <a:t>12</a:t>
                      </a:r>
                    </a:p>
                  </a:txBody>
                  <a:tcPr marL="50800" marR="50800" marT="50800" marB="508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831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704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74AC3-8DB9-8E43-D808-A86A2A7E4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00B8-E8E0-29B5-92B8-AA405DAD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F63DE-9A58-2BC2-015A-D22054E3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67" t="8144" r="10225" b="8443"/>
          <a:stretch/>
        </p:blipFill>
        <p:spPr>
          <a:xfrm>
            <a:off x="660194" y="2330244"/>
            <a:ext cx="4329180" cy="38428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F83EA-95EA-16E6-8942-C11BD4ED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415" y="2330243"/>
            <a:ext cx="4627265" cy="38428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2141F6-C151-0607-D1C6-231043751A89}"/>
              </a:ext>
            </a:extLst>
          </p:cNvPr>
          <p:cNvSpPr txBox="1"/>
          <p:nvPr/>
        </p:nvSpPr>
        <p:spPr>
          <a:xfrm>
            <a:off x="786581" y="1887794"/>
            <a:ext cx="607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5307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086C2-1F5C-4B70-9E50-DBEAB083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96B0-9AC4-8877-DFC3-10664A1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7C78-243E-7D4D-1A12-89A08219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Forward Calculation: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F670B-95AA-589A-44EC-2EF2A245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3" t="11837" r="3144" b="12794"/>
          <a:stretch/>
        </p:blipFill>
        <p:spPr>
          <a:xfrm>
            <a:off x="252419" y="2569388"/>
            <a:ext cx="11687162" cy="257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1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31665-B293-63CE-FE22-84524143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90A9-D3BB-49B9-2D46-8FEDE3E9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0224B-2C63-B2A3-7B61-64A52994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Backward Calculation: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3E1FA-0347-E5DD-256C-7B1235AF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63" t="12365" r="4274" b="14838"/>
          <a:stretch/>
        </p:blipFill>
        <p:spPr>
          <a:xfrm>
            <a:off x="361459" y="2593750"/>
            <a:ext cx="11469081" cy="25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36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0168A-A952-4A4C-F810-04033A46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FB36-C4BA-444A-A647-8BDDA60A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F7FE-D54B-C73C-855E-638D5C38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Backward Calculation (</a:t>
            </a:r>
            <a:r>
              <a:rPr lang="en-US" sz="3200" dirty="0" err="1"/>
              <a:t>Cont</a:t>
            </a:r>
            <a:r>
              <a:rPr lang="en-US" sz="3200" dirty="0"/>
              <a:t>):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A230E-A25A-A447-6084-13E1458466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0" t="16718" r="4524" b="16399"/>
          <a:stretch/>
        </p:blipFill>
        <p:spPr>
          <a:xfrm>
            <a:off x="708906" y="2573321"/>
            <a:ext cx="10835148" cy="25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61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59A6-B06C-31A7-6EBB-5CA3ABF485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8160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1A078-18E2-F69A-926D-7027F4522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network&#10;&#10;AI-generated content may be incorrect.">
            <a:extLst>
              <a:ext uri="{FF2B5EF4-FFF2-40B4-BE49-F238E27FC236}">
                <a16:creationId xmlns:a16="http://schemas.microsoft.com/office/drawing/2014/main" id="{02D1DF26-18CE-9B66-FBD2-F969B7E38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0" t="16472" r="5391" b="15683"/>
          <a:stretch/>
        </p:blipFill>
        <p:spPr>
          <a:xfrm>
            <a:off x="7768339" y="1845734"/>
            <a:ext cx="2882600" cy="2167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38F82-3568-BF75-EEC4-C2524185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C99D-C131-E0EA-2288-907FE7117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computational model inspired by the human brain.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Consists of layers of interconnected neurons.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Learns patterns from data through training.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Adjusts internal parameters using optimization algorithms.</a:t>
            </a:r>
          </a:p>
        </p:txBody>
      </p:sp>
      <p:pic>
        <p:nvPicPr>
          <p:cNvPr id="6" name="Picture 5" descr="A diagram of a cell&#10;&#10;AI-generated content may be incorrect.">
            <a:extLst>
              <a:ext uri="{FF2B5EF4-FFF2-40B4-BE49-F238E27FC236}">
                <a16:creationId xmlns:a16="http://schemas.microsoft.com/office/drawing/2014/main" id="{7C2DF398-7FF8-2D0D-9A5F-33716C1F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t="19102" b="17524"/>
          <a:stretch/>
        </p:blipFill>
        <p:spPr>
          <a:xfrm>
            <a:off x="7579488" y="4042498"/>
            <a:ext cx="3260301" cy="21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A0001-18C5-444A-26B7-9E829A1F8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29D7-D8E9-FC42-965C-823FC86B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86809-B60D-43FF-5220-7D2D8F7A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Consists of: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Layers: input, hidden, output.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Weights.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Inputs.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Output.</a:t>
            </a:r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515F93C0-FF40-BB1A-84C3-4818C5051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1" t="14420" r="37108" b="22074"/>
          <a:stretch/>
        </p:blipFill>
        <p:spPr>
          <a:xfrm>
            <a:off x="7425322" y="2023359"/>
            <a:ext cx="3974992" cy="239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23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E2A6-F339-E326-EADC-5A00AEECE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B2C-58CA-3DE5-2B8C-0E4C0CBB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neural network to predict cancer diagnosis.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Apply data preprocessing to fit the model.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Train and finetune the network and parameters.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the neural network.</a:t>
            </a:r>
          </a:p>
        </p:txBody>
      </p:sp>
      <p:pic>
        <p:nvPicPr>
          <p:cNvPr id="7" name="Graphic 6" descr="Brain">
            <a:extLst>
              <a:ext uri="{FF2B5EF4-FFF2-40B4-BE49-F238E27FC236}">
                <a16:creationId xmlns:a16="http://schemas.microsoft.com/office/drawing/2014/main" id="{9862E270-207C-4BB7-408F-042D4278C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8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46F5-414C-ECA0-67EF-BEADFE01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35761-7B52-856B-BDA5-A93A70CD2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sz="3200" dirty="0"/>
              <a:t>Implementation: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Network size.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Learning rate/momentum.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Weight initialization.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Forward calculation.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Backward calculation.</a:t>
            </a:r>
          </a:p>
        </p:txBody>
      </p:sp>
    </p:spTree>
    <p:extLst>
      <p:ext uri="{BB962C8B-B14F-4D97-AF65-F5344CB8AC3E}">
        <p14:creationId xmlns:p14="http://schemas.microsoft.com/office/powerpoint/2010/main" val="130205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8AA0-77CB-1543-5985-C56248ED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392D-C15A-8954-65FE-3E5403E3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Preprocessing: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Normalize the data.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Duplicate entries if needed.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Split into training and testing.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Ensure randomness.</a:t>
            </a:r>
          </a:p>
        </p:txBody>
      </p:sp>
    </p:spTree>
    <p:extLst>
      <p:ext uri="{BB962C8B-B14F-4D97-AF65-F5344CB8AC3E}">
        <p14:creationId xmlns:p14="http://schemas.microsoft.com/office/powerpoint/2010/main" val="152547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273B-FD62-7DBE-0A2D-4D2B798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D4C5-0E3A-70A3-D6A4-0C8EC1F7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Problems Faced:</a:t>
            </a:r>
            <a:endParaRPr lang="en-US" sz="2800" dirty="0"/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Vanishing gradient: too many layers.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False negatives.</a:t>
            </a:r>
          </a:p>
          <a:p>
            <a:pPr lvl="2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Tuning parameters.</a:t>
            </a:r>
          </a:p>
        </p:txBody>
      </p:sp>
    </p:spTree>
    <p:extLst>
      <p:ext uri="{BB962C8B-B14F-4D97-AF65-F5344CB8AC3E}">
        <p14:creationId xmlns:p14="http://schemas.microsoft.com/office/powerpoint/2010/main" val="98474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60BC-D379-6875-E7D6-211CC4BF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3699-C20D-4371-CAF8-E97DD74E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88548-6AB2-35B6-12E8-FD5DE718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sz="3200" dirty="0"/>
              <a:t>How we solved them:</a:t>
            </a:r>
            <a:endParaRPr lang="en-US" sz="2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Vanishing gradient: </a:t>
            </a:r>
            <a:r>
              <a:rPr lang="en-GB" sz="2800" dirty="0"/>
              <a:t>Reduced model complexity by decreasing the number of neurons and layers</a:t>
            </a:r>
            <a:r>
              <a:rPr lang="en-US" sz="2800" dirty="0"/>
              <a:t>. </a:t>
            </a:r>
            <a:r>
              <a:rPr lang="en-GB" sz="2800" dirty="0"/>
              <a:t>Identified the optimal model configuration through experimentation.</a:t>
            </a:r>
          </a:p>
          <a:p>
            <a:pPr marL="384048" lvl="2" indent="0">
              <a:lnSpc>
                <a:spcPct val="100000"/>
              </a:lnSpc>
              <a:buNone/>
            </a:pPr>
            <a:endParaRPr lang="en-US" sz="2800" dirty="0"/>
          </a:p>
          <a:p>
            <a:pPr lvl="2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False negatives: </a:t>
            </a:r>
            <a:r>
              <a:rPr lang="en-GB" sz="2800" dirty="0"/>
              <a:t>Augmented the dataset with duplicates of positive cancer samples to increase their representation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4138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51321-A23E-F88B-CB06-BD99CCC1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5D04-73C2-77EC-2598-16E5C9FC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Different Learning Rates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9D01F72-0121-FBA0-034C-031C21BD2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20293"/>
              </p:ext>
            </p:extLst>
          </p:nvPr>
        </p:nvGraphicFramePr>
        <p:xfrm>
          <a:off x="1096962" y="2106041"/>
          <a:ext cx="10058403" cy="3848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4657">
                  <a:extLst>
                    <a:ext uri="{9D8B030D-6E8A-4147-A177-3AD203B41FA5}">
                      <a16:colId xmlns:a16="http://schemas.microsoft.com/office/drawing/2014/main" val="4106361002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4030785838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3906825182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542112604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161548115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1230315657"/>
                    </a:ext>
                  </a:extLst>
                </a:gridCol>
                <a:gridCol w="1482291">
                  <a:extLst>
                    <a:ext uri="{9D8B030D-6E8A-4147-A177-3AD203B41FA5}">
                      <a16:colId xmlns:a16="http://schemas.microsoft.com/office/drawing/2014/main" val="587051567"/>
                    </a:ext>
                  </a:extLst>
                </a:gridCol>
              </a:tblGrid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Learning Rate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Momentum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Error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Accuracy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Correct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False Negatives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False Positives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84439199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0.9649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110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8534905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0.02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0.2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0.9298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8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443527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0.03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0.9474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108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6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4498335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0.035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0.9298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8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43334860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0.04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0.9298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8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1470818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0.045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0.9561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5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891825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0.05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0.9386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7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463077"/>
                  </a:ext>
                </a:extLst>
              </a:tr>
              <a:tr h="218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0.04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0.9386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107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7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084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308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252</TotalTime>
  <Words>443</Words>
  <Application>Microsoft Office PowerPoint</Application>
  <PresentationFormat>Widescreen</PresentationFormat>
  <Paragraphs>251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Inter</vt:lpstr>
      <vt:lpstr>Retrospect</vt:lpstr>
      <vt:lpstr>Artificial Neural Network in Python</vt:lpstr>
      <vt:lpstr>What is a Neural Network</vt:lpstr>
      <vt:lpstr>What is a Neural Network</vt:lpstr>
      <vt:lpstr>Objectives</vt:lpstr>
      <vt:lpstr>Our Approach</vt:lpstr>
      <vt:lpstr>Our Approach</vt:lpstr>
      <vt:lpstr>Training</vt:lpstr>
      <vt:lpstr>Training</vt:lpstr>
      <vt:lpstr>Comparison: Different Learning Rates</vt:lpstr>
      <vt:lpstr>Comparison: Different Momentums</vt:lpstr>
      <vt:lpstr>Comparison: Different Error Thresholds</vt:lpstr>
      <vt:lpstr>Code</vt:lpstr>
      <vt:lpstr>Code</vt:lpstr>
      <vt:lpstr>Code</vt:lpstr>
      <vt:lpstr>Code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Thierry C. El Khoury</dc:creator>
  <cp:lastModifiedBy>Charbel Z. Al Azzi</cp:lastModifiedBy>
  <cp:revision>22</cp:revision>
  <dcterms:created xsi:type="dcterms:W3CDTF">2025-03-11T18:01:20Z</dcterms:created>
  <dcterms:modified xsi:type="dcterms:W3CDTF">2025-03-12T22:26:05Z</dcterms:modified>
</cp:coreProperties>
</file>