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21"/>
  </p:handoutMasterIdLst>
  <p:sldIdLst>
    <p:sldId id="264" r:id="rId3"/>
    <p:sldId id="267" r:id="rId5"/>
    <p:sldId id="297" r:id="rId6"/>
    <p:sldId id="335" r:id="rId7"/>
    <p:sldId id="383" r:id="rId8"/>
    <p:sldId id="356" r:id="rId9"/>
    <p:sldId id="377" r:id="rId10"/>
    <p:sldId id="378" r:id="rId11"/>
    <p:sldId id="382" r:id="rId12"/>
    <p:sldId id="384" r:id="rId13"/>
    <p:sldId id="379" r:id="rId14"/>
    <p:sldId id="381" r:id="rId15"/>
    <p:sldId id="385" r:id="rId16"/>
    <p:sldId id="386" r:id="rId17"/>
    <p:sldId id="380" r:id="rId18"/>
    <p:sldId id="387"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6374" autoAdjust="0"/>
  </p:normalViewPr>
  <p:slideViewPr>
    <p:cSldViewPr snapToGrid="0" snapToObjects="1">
      <p:cViewPr varScale="1">
        <p:scale>
          <a:sx n="55" d="100"/>
          <a:sy n="55" d="100"/>
        </p:scale>
        <p:origin x="691" y="4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84" d="100"/>
          <a:sy n="84" d="100"/>
        </p:scale>
        <p:origin x="-3804" y="-78"/>
      </p:cViewPr>
      <p:guideLst>
        <p:guide orient="horz" pos="2977"/>
        <p:guide pos="2159"/>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gray">
          <a:xfrm>
            <a:off x="0" y="0"/>
            <a:ext cx="2971800" cy="457200"/>
          </a:xfrm>
          <a:prstGeom prst="rect">
            <a:avLst/>
          </a:prstGeom>
        </p:spPr>
        <p:txBody>
          <a:bodyPr vert="horz" lIns="91440" tIns="45720" rIns="91440" bIns="45720" rtlCol="0"/>
          <a:lstStyle>
            <a:lvl1pPr algn="l">
              <a:defRPr sz="1200"/>
            </a:lvl1pPr>
          </a:lstStyle>
          <a:p>
            <a:endParaRPr lang="en-US" dirty="0">
              <a:latin typeface="ABBvoice" panose="020D0703020503020204" pitchFamily="34" charset="0"/>
              <a:ea typeface="ABBvoice" panose="020D0703020503020204" pitchFamily="34" charset="0"/>
              <a:cs typeface="ABBvoice" panose="020D0703020503020204" pitchFamily="34" charset="0"/>
            </a:endParaRPr>
          </a:p>
        </p:txBody>
      </p:sp>
      <p:sp>
        <p:nvSpPr>
          <p:cNvPr id="3" name="Date Placeholder 2"/>
          <p:cNvSpPr>
            <a:spLocks noGrp="1"/>
          </p:cNvSpPr>
          <p:nvPr>
            <p:ph type="dt" sz="quarter" idx="1"/>
          </p:nvPr>
        </p:nvSpPr>
        <p:spPr bwMode="gray">
          <a:xfrm>
            <a:off x="3884613" y="0"/>
            <a:ext cx="2971800" cy="457200"/>
          </a:xfrm>
          <a:prstGeom prst="rect">
            <a:avLst/>
          </a:prstGeom>
        </p:spPr>
        <p:txBody>
          <a:bodyPr vert="horz" lIns="91440" tIns="45720" rIns="91440" bIns="45720" rtlCol="0"/>
          <a:lstStyle>
            <a:lvl1pPr algn="r">
              <a:defRPr sz="1200"/>
            </a:lvl1pPr>
          </a:lstStyle>
          <a:p>
            <a:fld id="{696490A3-8906-4C15-BA06-29841194A30F}" type="datetimeFigureOut">
              <a:rPr lang="en-US" smtClean="0">
                <a:latin typeface="ABBvoice" panose="020D0703020503020204" pitchFamily="34" charset="0"/>
                <a:ea typeface="ABBvoice" panose="020D0703020503020204" pitchFamily="34" charset="0"/>
                <a:cs typeface="ABBvoice" panose="020D0703020503020204" pitchFamily="34" charset="0"/>
              </a:rPr>
            </a:fld>
            <a:endParaRPr lang="en-US" dirty="0">
              <a:latin typeface="ABBvoice" panose="020D0703020503020204" pitchFamily="34" charset="0"/>
              <a:ea typeface="ABBvoice" panose="020D0703020503020204" pitchFamily="34" charset="0"/>
              <a:cs typeface="ABBvoice" panose="020D0703020503020204" pitchFamily="34" charset="0"/>
            </a:endParaRPr>
          </a:p>
        </p:txBody>
      </p:sp>
      <p:sp>
        <p:nvSpPr>
          <p:cNvPr id="4" name="Footer Placeholder 3"/>
          <p:cNvSpPr>
            <a:spLocks noGrp="1"/>
          </p:cNvSpPr>
          <p:nvPr>
            <p:ph type="ftr" sz="quarter" idx="2"/>
          </p:nvPr>
        </p:nvSpPr>
        <p:spPr bwMode="gray">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BBvoice" panose="020D0703020503020204" pitchFamily="34" charset="0"/>
              <a:ea typeface="ABBvoice" panose="020D0703020503020204" pitchFamily="34" charset="0"/>
              <a:cs typeface="ABBvoice" panose="020D0703020503020204" pitchFamily="34" charset="0"/>
            </a:endParaRPr>
          </a:p>
        </p:txBody>
      </p:sp>
      <p:sp>
        <p:nvSpPr>
          <p:cNvPr id="5" name="Slide Number Placeholder 4"/>
          <p:cNvSpPr>
            <a:spLocks noGrp="1"/>
          </p:cNvSpPr>
          <p:nvPr>
            <p:ph type="sldNum" sz="quarter" idx="3"/>
          </p:nvPr>
        </p:nvSpPr>
        <p:spPr bwMode="gray">
          <a:xfrm>
            <a:off x="3884613" y="8685213"/>
            <a:ext cx="2971800" cy="457200"/>
          </a:xfrm>
          <a:prstGeom prst="rect">
            <a:avLst/>
          </a:prstGeom>
        </p:spPr>
        <p:txBody>
          <a:bodyPr vert="horz" lIns="91440" tIns="45720" rIns="91440" bIns="45720" rtlCol="0" anchor="b"/>
          <a:lstStyle>
            <a:lvl1pPr algn="r">
              <a:defRPr sz="1200"/>
            </a:lvl1pPr>
          </a:lstStyle>
          <a:p>
            <a:fld id="{CDABD733-F72C-4484-8056-9C6167F848BC}" type="slidenum">
              <a:rPr lang="en-US" smtClean="0">
                <a:latin typeface="ABBvoice" panose="020D0703020503020204" pitchFamily="34" charset="0"/>
                <a:ea typeface="ABBvoice" panose="020D0703020503020204" pitchFamily="34" charset="0"/>
                <a:cs typeface="ABBvoice" panose="020D0703020503020204" pitchFamily="34" charset="0"/>
              </a:rPr>
            </a:fld>
            <a:endParaRPr lang="en-US" dirty="0">
              <a:latin typeface="ABBvoice" panose="020D0703020503020204" pitchFamily="34" charset="0"/>
              <a:ea typeface="ABBvoice" panose="020D0703020503020204" pitchFamily="34" charset="0"/>
              <a:cs typeface="ABBvoice" panose="020D0703020503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gray">
          <a:xfrm>
            <a:off x="0" y="0"/>
            <a:ext cx="2971800" cy="457200"/>
          </a:xfrm>
          <a:prstGeom prst="rect">
            <a:avLst/>
          </a:prstGeom>
        </p:spPr>
        <p:txBody>
          <a:bodyPr vert="horz" lIns="91440" tIns="45720" rIns="91440" bIns="45720" rtlCol="0"/>
          <a:lstStyle>
            <a:lvl1pPr algn="l">
              <a:defRPr sz="1200">
                <a:latin typeface="ABBvoice" panose="020D0703020503020204" pitchFamily="34" charset="0"/>
                <a:ea typeface="ABBvoice" panose="020D0703020503020204" pitchFamily="34" charset="0"/>
                <a:cs typeface="ABBvoice" panose="020D0703020503020204" pitchFamily="34" charset="0"/>
              </a:defRPr>
            </a:lvl1pPr>
          </a:lstStyle>
          <a:p>
            <a:endParaRPr lang="en-US" dirty="0"/>
          </a:p>
        </p:txBody>
      </p:sp>
      <p:sp>
        <p:nvSpPr>
          <p:cNvPr id="3" name="Date Placeholder 2"/>
          <p:cNvSpPr>
            <a:spLocks noGrp="1"/>
          </p:cNvSpPr>
          <p:nvPr>
            <p:ph type="dt" idx="1"/>
          </p:nvPr>
        </p:nvSpPr>
        <p:spPr bwMode="gray">
          <a:xfrm>
            <a:off x="3884613" y="0"/>
            <a:ext cx="2971800" cy="457200"/>
          </a:xfrm>
          <a:prstGeom prst="rect">
            <a:avLst/>
          </a:prstGeom>
        </p:spPr>
        <p:txBody>
          <a:bodyPr vert="horz" lIns="91440" tIns="45720" rIns="91440" bIns="45720" rtlCol="0"/>
          <a:lstStyle>
            <a:lvl1pPr algn="r">
              <a:defRPr sz="1200">
                <a:latin typeface="ABBvoice" panose="020D0703020503020204" pitchFamily="34" charset="0"/>
                <a:ea typeface="ABBvoice" panose="020D0703020503020204" pitchFamily="34" charset="0"/>
                <a:cs typeface="ABBvoice" panose="020D0703020503020204" pitchFamily="34" charset="0"/>
              </a:defRPr>
            </a:lvl1pPr>
          </a:lstStyle>
          <a:p>
            <a:fld id="{7B9B1A6A-6BBE-4409-8C9E-DA0703379151}" type="datetimeFigureOut">
              <a:rPr lang="en-US" smtClean="0"/>
            </a:fld>
            <a:endParaRPr lang="en-US" dirty="0"/>
          </a:p>
        </p:txBody>
      </p:sp>
      <p:sp>
        <p:nvSpPr>
          <p:cNvPr id="4" name="Slide Image Placeholder 3"/>
          <p:cNvSpPr>
            <a:spLocks noGrp="1" noRot="1" noChangeAspect="1"/>
          </p:cNvSpPr>
          <p:nvPr>
            <p:ph type="sldImg" idx="2"/>
          </p:nvPr>
        </p:nvSpPr>
        <p:spPr bwMode="gray">
          <a:xfrm>
            <a:off x="383822" y="685800"/>
            <a:ext cx="6096000" cy="3429000"/>
          </a:xfrm>
          <a:prstGeom prst="rect">
            <a:avLst/>
          </a:prstGeom>
          <a:noFill/>
          <a:ln w="12700">
            <a:solidFill>
              <a:schemeClr val="accent5"/>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bwMode="gray">
          <a:xfrm>
            <a:off x="383822" y="4343400"/>
            <a:ext cx="6090356" cy="4114800"/>
          </a:xfrm>
          <a:prstGeom prst="rect">
            <a:avLst/>
          </a:prstGeom>
        </p:spPr>
        <p:txBody>
          <a:bodyPr vert="horz" lIns="0" tIns="0" rIns="0" bIns="0" rtlCol="0"/>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Footer Placeholder 5"/>
          <p:cNvSpPr>
            <a:spLocks noGrp="1"/>
          </p:cNvSpPr>
          <p:nvPr>
            <p:ph type="ftr" sz="quarter" idx="4"/>
          </p:nvPr>
        </p:nvSpPr>
        <p:spPr bwMode="gray">
          <a:xfrm>
            <a:off x="0" y="8685213"/>
            <a:ext cx="2971800" cy="457200"/>
          </a:xfrm>
          <a:prstGeom prst="rect">
            <a:avLst/>
          </a:prstGeom>
        </p:spPr>
        <p:txBody>
          <a:bodyPr vert="horz" lIns="91440" tIns="45720" rIns="91440" bIns="45720" rtlCol="0" anchor="b"/>
          <a:lstStyle>
            <a:lvl1pPr algn="l">
              <a:defRPr sz="1200">
                <a:latin typeface="ABBvoice" panose="020D0703020503020204" pitchFamily="34" charset="0"/>
                <a:ea typeface="ABBvoice" panose="020D0703020503020204" pitchFamily="34" charset="0"/>
                <a:cs typeface="ABBvoice" panose="020D0703020503020204" pitchFamily="34" charset="0"/>
              </a:defRPr>
            </a:lvl1pPr>
          </a:lstStyle>
          <a:p>
            <a:endParaRPr lang="en-US" dirty="0"/>
          </a:p>
        </p:txBody>
      </p:sp>
      <p:sp>
        <p:nvSpPr>
          <p:cNvPr id="7" name="Slide Number Placeholder 6"/>
          <p:cNvSpPr>
            <a:spLocks noGrp="1"/>
          </p:cNvSpPr>
          <p:nvPr>
            <p:ph type="sldNum" sz="quarter" idx="5"/>
          </p:nvPr>
        </p:nvSpPr>
        <p:spPr bwMode="gray">
          <a:xfrm>
            <a:off x="3884613" y="8685213"/>
            <a:ext cx="2971800" cy="457200"/>
          </a:xfrm>
          <a:prstGeom prst="rect">
            <a:avLst/>
          </a:prstGeom>
        </p:spPr>
        <p:txBody>
          <a:bodyPr vert="horz" lIns="91440" tIns="45720" rIns="91440" bIns="45720" rtlCol="0" anchor="b"/>
          <a:lstStyle>
            <a:lvl1pPr algn="r">
              <a:defRPr sz="1200">
                <a:latin typeface="ABBvoice" panose="020D0703020503020204" pitchFamily="34" charset="0"/>
                <a:ea typeface="ABBvoice" panose="020D0703020503020204" pitchFamily="34" charset="0"/>
                <a:cs typeface="ABBvoice" panose="020D0703020503020204" pitchFamily="34" charset="0"/>
              </a:defRPr>
            </a:lvl1pPr>
          </a:lstStyle>
          <a:p>
            <a:fld id="{3A94E69C-C28A-4BE6-BE89-71D8FB2035FD}"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indent="0" algn="l" defTabSz="914400" rtl="0" eaLnBrk="1" latinLnBrk="0" hangingPunct="1">
      <a:defRPr sz="1200" kern="1200">
        <a:solidFill>
          <a:schemeClr val="tx1"/>
        </a:solidFill>
        <a:latin typeface="ABBvoice" panose="020D0703020503020204" pitchFamily="34" charset="0"/>
        <a:ea typeface="ABBvoice" panose="020D0703020503020204" pitchFamily="34" charset="0"/>
        <a:cs typeface="ABBvoice" panose="020D0703020503020204" pitchFamily="34" charset="0"/>
      </a:defRPr>
    </a:lvl1pPr>
    <a:lvl2pPr marL="179705" indent="-179705" algn="l" defTabSz="914400" rtl="0" eaLnBrk="1" latinLnBrk="0" hangingPunct="1">
      <a:buFont typeface="ABBvoiceOffice" panose="020D0603020503020204" pitchFamily="34" charset="0"/>
      <a:buChar char="–"/>
      <a:defRPr sz="1200" kern="1200">
        <a:solidFill>
          <a:schemeClr val="tx1"/>
        </a:solidFill>
        <a:latin typeface="ABBvoice" panose="020D0703020503020204" pitchFamily="34" charset="0"/>
        <a:ea typeface="ABBvoice" panose="020D0703020503020204" pitchFamily="34" charset="0"/>
        <a:cs typeface="ABBvoice" panose="020D0703020503020204" pitchFamily="34" charset="0"/>
      </a:defRPr>
    </a:lvl2pPr>
    <a:lvl3pPr marL="360045" indent="-179705" algn="l" defTabSz="914400" rtl="0" eaLnBrk="1" latinLnBrk="0" hangingPunct="1">
      <a:buFont typeface="Arial" panose="020B0604020202090204" pitchFamily="34" charset="0"/>
      <a:buChar char="•"/>
      <a:defRPr sz="1200" kern="1200">
        <a:solidFill>
          <a:schemeClr val="tx1"/>
        </a:solidFill>
        <a:latin typeface="ABBvoice" panose="020D0703020503020204" pitchFamily="34" charset="0"/>
        <a:ea typeface="ABBvoice" panose="020D0703020503020204" pitchFamily="34" charset="0"/>
        <a:cs typeface="ABBvoice" panose="020D0703020503020204" pitchFamily="34" charset="0"/>
      </a:defRPr>
    </a:lvl3pPr>
    <a:lvl4pPr marL="360045" indent="-179705" algn="l" defTabSz="914400" rtl="0" eaLnBrk="1" latinLnBrk="0" hangingPunct="1">
      <a:buFont typeface="Arial" panose="020B0604020202090204" pitchFamily="34" charset="0"/>
      <a:buChar char="•"/>
      <a:defRPr sz="1200" kern="1200">
        <a:solidFill>
          <a:schemeClr val="tx1"/>
        </a:solidFill>
        <a:latin typeface="ABBvoice" panose="020D0703020503020204" pitchFamily="34" charset="0"/>
        <a:ea typeface="ABBvoice" panose="020D0703020503020204" pitchFamily="34" charset="0"/>
        <a:cs typeface="ABBvoice" panose="020D0703020503020204" pitchFamily="34" charset="0"/>
      </a:defRPr>
    </a:lvl4pPr>
    <a:lvl5pPr marL="360045" indent="-179705" algn="l" defTabSz="914400" rtl="0" eaLnBrk="1" latinLnBrk="0" hangingPunct="1">
      <a:buFont typeface="Arial" panose="020B0604020202090204" pitchFamily="34" charset="0"/>
      <a:buChar char="•"/>
      <a:defRPr sz="1200" kern="1200">
        <a:solidFill>
          <a:schemeClr val="tx1"/>
        </a:solidFill>
        <a:latin typeface="ABBvoice" panose="020D0703020503020204" pitchFamily="34" charset="0"/>
        <a:ea typeface="ABBvoice" panose="020D0703020503020204" pitchFamily="34" charset="0"/>
        <a:cs typeface="ABBvoice" panose="020D0703020503020204" pitchFamily="34" charset="0"/>
      </a:defRPr>
    </a:lvl5pPr>
    <a:lvl6pPr marL="360045" indent="-179705" algn="l" defTabSz="914400" rtl="0" eaLnBrk="1" latinLnBrk="0" hangingPunct="1">
      <a:buFont typeface="Arial" panose="020B0604020202090204" pitchFamily="34" charset="0"/>
      <a:buChar char="•"/>
      <a:defRPr sz="1200" kern="1200">
        <a:solidFill>
          <a:schemeClr val="tx1"/>
        </a:solidFill>
        <a:latin typeface="+mn-lt"/>
        <a:ea typeface="+mn-ea"/>
        <a:cs typeface="+mn-cs"/>
      </a:defRPr>
    </a:lvl6pPr>
    <a:lvl7pPr marL="360045" indent="-179705" algn="l" defTabSz="914400" rtl="0" eaLnBrk="1" latinLnBrk="0" hangingPunct="1">
      <a:buFont typeface="Arial" panose="020B0604020202090204" pitchFamily="34" charset="0"/>
      <a:buChar char="•"/>
      <a:defRPr sz="1200" kern="1200">
        <a:solidFill>
          <a:schemeClr val="tx1"/>
        </a:solidFill>
        <a:latin typeface="+mn-lt"/>
        <a:ea typeface="+mn-ea"/>
        <a:cs typeface="+mn-cs"/>
      </a:defRPr>
    </a:lvl7pPr>
    <a:lvl8pPr marL="360045" indent="-179705" algn="l" defTabSz="914400" rtl="0" eaLnBrk="1" latinLnBrk="0" hangingPunct="1">
      <a:buFont typeface="Arial" panose="020B0604020202090204" pitchFamily="34" charset="0"/>
      <a:buChar char="•"/>
      <a:defRPr sz="1200" kern="1200">
        <a:solidFill>
          <a:schemeClr val="tx1"/>
        </a:solidFill>
        <a:latin typeface="+mn-lt"/>
        <a:ea typeface="+mn-ea"/>
        <a:cs typeface="+mn-cs"/>
      </a:defRPr>
    </a:lvl8pPr>
    <a:lvl9pPr marL="360045" indent="-179705" algn="l" defTabSz="914400" rtl="0" eaLnBrk="1" latinLnBrk="0" hangingPunct="1">
      <a:buFont typeface="Arial" panose="020B060402020209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8.Vite——开发服务器优化</a:t>
            </a:r>
            <a:endParaRPr lang="zh-CN" altLang="en-US"/>
          </a:p>
          <a:p>
            <a:endParaRPr lang="zh-CN" altLang="en-US"/>
          </a:p>
          <a:p>
            <a:r>
              <a:rPr lang="zh-CN" altLang="en-US"/>
              <a:t>ESbuild是用GO编写的ES module打包工具，作者是Figma的创始人，利用Go并发编程，实现了10-100倍的效率提升。Vite用它来对项目中的依赖进行预打包，保证一个依赖最多对应一个HTTP请求，同时将CommonJS转为ES module。</a:t>
            </a:r>
            <a:endParaRPr lang="zh-CN" altLang="en-US"/>
          </a:p>
          <a:p>
            <a:endParaRPr lang="zh-CN" altLang="en-US"/>
          </a:p>
          <a:p>
            <a:r>
              <a:rPr lang="zh-CN" altLang="en-US"/>
              <a:t>利用HTTP header缓存依赖，对上述预打包过的依赖请求加上指纹及Cache-Control header，用这个指纹来判断是否应该重新加载。</a:t>
            </a:r>
            <a:endParaRPr lang="zh-CN" altLang="en-US"/>
          </a:p>
          <a:p>
            <a:endParaRPr lang="zh-CN" altLang="en-US"/>
          </a:p>
          <a:p>
            <a:r>
              <a:rPr lang="zh-CN" altLang="en-US"/>
              <a:t>优化源文件请求：源文件返回的文件带有Etag，并且本地服务器会保存每个文件的更新状态，没有变动返回304</a:t>
            </a:r>
            <a:endParaRPr lang="zh-CN" altLang="en-US"/>
          </a:p>
          <a:p>
            <a:endParaRPr lang="zh-CN" altLang="en-US"/>
          </a:p>
          <a:p>
            <a:r>
              <a:rPr lang="zh-CN" altLang="en-US"/>
              <a:t>在这一系列优化后，项目启动及后续热更新极大加快，前端开发体验极大提升。</a:t>
            </a:r>
            <a:br>
              <a:rPr lang="zh-CN" altLang="en-US"/>
            </a:b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9.Vite——生产构建</a:t>
            </a:r>
            <a:endParaRPr lang="zh-CN" altLang="en-US"/>
          </a:p>
          <a:p>
            <a:r>
              <a:rPr lang="zh-CN" altLang="en-US"/>
              <a:t>为什么生产还要打包：如像本地开发那样不打包的模式部署线上，会导致大量级联HTTP请求，不如打包部署的效率高</a:t>
            </a:r>
            <a:endParaRPr lang="zh-CN" altLang="en-US"/>
          </a:p>
          <a:p>
            <a:r>
              <a:rPr lang="zh-CN" altLang="en-US"/>
              <a:t>之所以用Rollup是因为其是一款用于ES module的打包工具，有成熟的tree sharking</a:t>
            </a:r>
            <a:endParaRPr lang="zh-CN" altLang="en-US"/>
          </a:p>
          <a:p>
            <a:r>
              <a:rPr lang="zh-CN" altLang="en-US"/>
              <a:t>虽然其打包速度确实不如ESbuild，但是：其在针对应用打包的场景更为成熟，二是生产打包的频率相比开发时低得多</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1. JS为什么需要模块化</a:t>
            </a:r>
            <a:endParaRPr lang="zh-CN" altLang="en-US"/>
          </a:p>
          <a:p>
            <a:r>
              <a:rPr lang="zh-CN" altLang="en-US"/>
              <a:t>JS诞生之初，大家将它视为网页里面的脚本，主要用于表单验证和网页特效。此时的其代码一般直接写在script元素或单个JS文件。</a:t>
            </a:r>
            <a:endParaRPr lang="zh-CN" altLang="en-US"/>
          </a:p>
          <a:p>
            <a:r>
              <a:rPr lang="zh-CN" altLang="en-US"/>
              <a:t>随着Web2.0的到来，前端工程师利用它大大提升网页的用户体验。在此期间，各种前端的库及框架被开发出来，它们最初用于兼容各个版本的浏览器，随着越来越多的用户需求被实现，JS也从简单的表单验证跃迁至应用开发级别。然而随着代码规模的膨胀，早期JS的先天缺陷暴露：没有模块。</a:t>
            </a:r>
            <a:endParaRPr lang="zh-CN" altLang="en-US"/>
          </a:p>
          <a:p>
            <a:endParaRPr lang="zh-CN" altLang="en-US"/>
          </a:p>
          <a:p>
            <a:r>
              <a:rPr lang="zh-CN" altLang="en-US"/>
              <a:t>为什么需要模块，主要是可以带来以下三种好处：</a:t>
            </a:r>
            <a:endParaRPr lang="zh-CN" altLang="en-US"/>
          </a:p>
          <a:p>
            <a:r>
              <a:rPr lang="zh-CN" altLang="en-US"/>
              <a:t>a.可维护性（每个模块都是独立的。良好设计的模块会尽量与外部的代码撇清关系，以便于独立对其进行改进和维护。维护一个独立的模块比起一团凌乱的代码来说要轻松很多。）</a:t>
            </a:r>
            <a:endParaRPr lang="zh-CN" altLang="en-US"/>
          </a:p>
          <a:p>
            <a:r>
              <a:rPr lang="zh-CN" altLang="en-US"/>
              <a:t>b.避免命名空间污染（当一些无关的代码碰巧使用到同名变量的时候，我们就会遇到“命名空间污染”的问题。这样的问题在我们开发过程中是要极力避免的。）</a:t>
            </a:r>
            <a:endParaRPr lang="zh-CN" altLang="en-US"/>
          </a:p>
          <a:p>
            <a:r>
              <a:rPr lang="zh-CN" altLang="en-US"/>
              <a:t>c.可复用性（ctrl+c &amp; ctrl+v）</a:t>
            </a:r>
            <a:endParaRPr lang="zh-CN" altLang="en-US"/>
          </a:p>
          <a:p>
            <a:endParaRPr lang="zh-CN" altLang="en-US"/>
          </a:p>
          <a:p>
            <a:r>
              <a:rPr lang="zh-CN" altLang="en-US"/>
              <a:t>模块模式一般用来模拟类的概念,ES6之前，JS没有类的概念，于是大家就用模块来把公有和私有方法还有变量存储在一个对象中，这样我们就能在公开调用API的同时，仍然在一个闭包范围内封装私有变量和方法。</a:t>
            </a:r>
            <a:endParaRPr lang="zh-CN" altLang="en-US"/>
          </a:p>
          <a:p>
            <a:r>
              <a:rPr lang="zh-CN" altLang="en-US"/>
              <a:t>实现模块模式的方法有很多种，下面的例子是通过匿名闭包函数的方法。（在 JavaScript 中，函数是创建作用域的唯一方式。）</a:t>
            </a:r>
            <a:endParaRPr lang="zh-CN" altLang="en-US"/>
          </a:p>
          <a:p>
            <a:endParaRPr lang="zh-CN" altLang="en-US"/>
          </a:p>
          <a:p>
            <a:r>
              <a:rPr lang="zh-CN" altLang="en-US"/>
              <a:t>这种实现方式概括起来，就是使用单个全局变量来把所有的代码包含在一个函数内，由此来创建私有的命名空间和闭包作用域。显而易见的两个缺点就是：</a:t>
            </a:r>
            <a:endParaRPr lang="zh-CN" altLang="en-US"/>
          </a:p>
          <a:p>
            <a:r>
              <a:rPr lang="zh-CN" altLang="en-US"/>
              <a:t>a.作为开发者，你必须清楚地了解引入依赖文件的正确顺序。这种依赖管理工作会成为让人头疼的问题。</a:t>
            </a:r>
            <a:endParaRPr lang="zh-CN" altLang="en-US"/>
          </a:p>
          <a:p>
            <a:r>
              <a:rPr lang="zh-CN" altLang="en-US"/>
              <a:t>b.还有可能引起命名空间冲突。举个例子，要是你碰巧写了俩重名的模块怎么办？又或者你同时需要一个模块的两个版本时该怎么办？</a:t>
            </a:r>
            <a:endParaRPr lang="zh-CN" altLang="en-US"/>
          </a:p>
          <a:p>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br>
              <a:rPr lang="zh-CN" altLang="en-US"/>
            </a:br>
            <a:r>
              <a:rPr lang="zh-CN" altLang="en-US"/>
              <a:t>2. 模块化规范</a:t>
            </a:r>
            <a:endParaRPr lang="zh-CN" altLang="en-US"/>
          </a:p>
          <a:p>
            <a:r>
              <a:rPr lang="zh-CN" altLang="en-US"/>
              <a:t>为了解决上述问题，社区也为JavaScript制定了一些规范</a:t>
            </a:r>
            <a:endParaRPr lang="zh-CN" altLang="en-US"/>
          </a:p>
          <a:p>
            <a:endParaRPr lang="zh-CN" altLang="en-US"/>
          </a:p>
          <a:p>
            <a:endParaRPr lang="zh-CN" altLang="en-US"/>
          </a:p>
          <a:p>
            <a:r>
              <a:rPr lang="zh-CN" altLang="en-US"/>
              <a:t>CommonJS 扩展了JavaScript 声明模块的 API.可以很方便得将某个对象导出，让他们能够被其他模块通过 require 语句来引入。通过 CommonJS，每个 JS 文件独立地存储它模块的内容（就像一个被括起来的闭包一样）。在这种作用域中，我们通过 module.exports 语句来导出对象为模块，再通过 require 语句来引入。</a:t>
            </a:r>
            <a:endParaRPr lang="zh-CN" altLang="en-US"/>
          </a:p>
          <a:p>
            <a:endParaRPr lang="zh-CN" altLang="en-US"/>
          </a:p>
          <a:p>
            <a:r>
              <a:rPr lang="zh-CN" altLang="en-US"/>
              <a:t>这种实现比起模块模式有两点好处：</a:t>
            </a:r>
            <a:endParaRPr lang="zh-CN" altLang="en-US"/>
          </a:p>
          <a:p>
            <a:r>
              <a:rPr lang="zh-CN" altLang="en-US"/>
              <a:t>a.避免全局命名空间污染</a:t>
            </a:r>
            <a:endParaRPr lang="zh-CN" altLang="en-US"/>
          </a:p>
          <a:p>
            <a:r>
              <a:rPr lang="zh-CN" altLang="en-US"/>
              <a:t>b.明确代码之间的依赖关系</a:t>
            </a:r>
            <a:endParaRPr lang="zh-CN" altLang="en-US"/>
          </a:p>
          <a:p>
            <a:endParaRPr lang="zh-CN" altLang="en-US"/>
          </a:p>
          <a:p>
            <a:r>
              <a:rPr lang="zh-CN" altLang="en-US"/>
              <a:t>CommonJS设计之初是以服务器端（NodeJS）作为使用场景，来同步载入模块，假使我们引入三个模块的话，他们会一个个地被载入。这在服务器端是可行的，因为其从硬盘直接加载，但是前端的代码加载是通过网络，两者的加载速度不在一个数量级。只要它还在读取模块，浏览器载入的页面就会一直卡着不动。</a:t>
            </a:r>
            <a:endParaRPr lang="zh-CN" altLang="en-US"/>
          </a:p>
          <a:p>
            <a:endParaRPr lang="zh-CN" altLang="en-US"/>
          </a:p>
          <a:p>
            <a:endParaRPr lang="zh-CN" altLang="en-US"/>
          </a:p>
          <a:p>
            <a:r>
              <a:rPr lang="zh-CN" altLang="en-US"/>
              <a:t>为解决上述问题，社区在CommonJS的基础上延伸出了Asynchronous Module Definition（异步模块定义规范），简称 AMD。实现异步加载模块。</a:t>
            </a:r>
            <a:endParaRPr lang="zh-CN" altLang="en-US"/>
          </a:p>
          <a:p>
            <a:endParaRPr lang="zh-CN" altLang="en-US"/>
          </a:p>
          <a:p>
            <a:r>
              <a:rPr lang="zh-CN" altLang="en-US"/>
              <a:t>这里我们使用 define 方法，第一个参数是依赖的模块，这些模块都会在后台无阻塞地加载，第二个参数则作为加载完毕的回调函数。</a:t>
            </a:r>
            <a:endParaRPr lang="zh-CN" altLang="en-US"/>
          </a:p>
          <a:p>
            <a:r>
              <a:rPr lang="zh-CN" altLang="en-US"/>
              <a:t>回调函数将会使用载入的模块作为参数。在这个例子里就是 myMoudle.最后，这些模块本身也需要通过 define 关键词来定义。</a:t>
            </a:r>
            <a:endParaRPr lang="zh-CN" altLang="en-US"/>
          </a:p>
          <a:p>
            <a:endParaRPr lang="zh-CN" altLang="en-US"/>
          </a:p>
          <a:p>
            <a:r>
              <a:rPr lang="zh-CN" altLang="en-US"/>
              <a:t>AMD 是优先浏览器的一种异步载入模块的解决方案，不支持 Node 里的一些诸如 IO，文件系统等其他服务器端的功能。另外语法上写起来也比 CommonJS 麻烦一些。</a:t>
            </a:r>
            <a:endParaRPr lang="zh-CN" altLang="en-US"/>
          </a:p>
          <a:p>
            <a:endParaRPr lang="zh-CN" altLang="en-US"/>
          </a:p>
          <a:p>
            <a:endParaRPr lang="zh-CN" altLang="en-US"/>
          </a:p>
          <a:p>
            <a:r>
              <a:rPr lang="zh-CN" altLang="en-US"/>
              <a:t>在一些同时需要 AMD 和 CommonJS 功能的项目中，你需要使用另一种规范：Universal Module Definition（通用模块定义规范）。</a:t>
            </a:r>
            <a:endParaRPr lang="zh-CN" altLang="en-US"/>
          </a:p>
          <a:p>
            <a:r>
              <a:rPr lang="zh-CN" altLang="en-US"/>
              <a:t>UMD 创造了一种同时使用两种规范的方法，并且也支持全局变量定义。所以 UMD 的模块可以同时在客户端和服务端使用。</a:t>
            </a:r>
            <a:br>
              <a:rPr lang="zh-CN" altLang="en-US"/>
            </a:b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br>
              <a:rPr lang="zh-CN" altLang="en-US"/>
            </a:br>
            <a:r>
              <a:rPr lang="zh-CN" altLang="en-US"/>
              <a:t>3. 为什么需要模块打包</a:t>
            </a:r>
            <a:endParaRPr lang="zh-CN" altLang="en-US"/>
          </a:p>
          <a:p>
            <a:r>
              <a:rPr lang="zh-CN" altLang="en-US"/>
              <a:t>我们用模块化组织代码的时候，都会把模块划分在不同的文件和文件夹里，也可能会包含一些诸如 React 和 Underscore 一类的第三方库。而后，所有的这些模块都需要通过&lt;script&gt;标签引入到你的 HTML 文件中，然后用户在访问你网页的时候它才能正常显示和工作。每个独立的&lt;script&gt;标签都意味着，它们要被浏览器分别一个个地加载。</a:t>
            </a:r>
            <a:endParaRPr lang="zh-CN" altLang="en-US"/>
          </a:p>
          <a:p>
            <a:r>
              <a:rPr lang="zh-CN" altLang="en-US"/>
              <a:t>这就有可能导致页面载入时间过长。为了解决这个问题，我们就需要进行模块打包，把所有的模块合并到一个或几个文件中，以此来减少 HTTP 请求数。</a:t>
            </a:r>
            <a:br>
              <a:rPr lang="zh-CN" altLang="en-US"/>
            </a:br>
            <a:br>
              <a:rPr lang="zh-CN" altLang="en-US"/>
            </a:b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4.常见的打包工具</a:t>
            </a:r>
            <a:endParaRPr lang="zh-CN" altLang="en-US"/>
          </a:p>
          <a:p>
            <a:r>
              <a:rPr lang="zh-CN" altLang="en-US"/>
              <a:t>如果你的代码是通过之前介绍过的模块模式来组织的，合并和压缩它们其实就只是把一些原生的 JS 代码合在一起而已。</a:t>
            </a:r>
            <a:endParaRPr lang="zh-CN" altLang="en-US"/>
          </a:p>
          <a:p>
            <a:endParaRPr lang="zh-CN" altLang="en-US"/>
          </a:p>
          <a:p>
            <a:r>
              <a:rPr lang="zh-CN" altLang="en-US"/>
              <a:t>但如果你使用的是一些浏览器原生不支持的模块系统（例如 CommonJS 或 AMD，以及 ES6 模块的支持现在也不完整），你就需要使用一些专门的构建工具来把它们转换成浏览器支持的代码。这类工具就是我们最近经常听说的 Browserify, RequireJS, Webpack 等等模块化构建、模块化加载工具了。</a:t>
            </a:r>
            <a:br>
              <a:rPr lang="zh-CN" altLang="en-US"/>
            </a:br>
            <a:br>
              <a:rPr lang="zh-CN" altLang="en-US"/>
            </a:b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5. 手写打包过程</a:t>
            </a:r>
            <a:endParaRPr lang="zh-CN" altLang="en-US"/>
          </a:p>
          <a:p>
            <a:r>
              <a:rPr lang="zh-CN" altLang="en-US"/>
              <a:t>为更好的理解打包，下面带大家尝试写一个简单的打包过程。</a:t>
            </a:r>
            <a:endParaRPr lang="zh-CN" altLang="en-US"/>
          </a:p>
          <a:p>
            <a:r>
              <a:rPr lang="zh-CN" altLang="en-US"/>
              <a:t>首先得先复习一下编译的一些知识：</a:t>
            </a:r>
            <a:endParaRPr lang="zh-CN" altLang="en-US"/>
          </a:p>
          <a:p>
            <a:endParaRPr lang="zh-CN" altLang="en-US"/>
          </a:p>
          <a:p>
            <a:r>
              <a:rPr lang="zh-CN" altLang="en-US"/>
              <a:t>词法分析：将字符串分解成有意义的代码块，这些代码块被称为词法单元</a:t>
            </a:r>
            <a:endParaRPr lang="zh-CN" altLang="en-US"/>
          </a:p>
          <a:p>
            <a:r>
              <a:rPr lang="zh-CN" altLang="en-US"/>
              <a:t>语法解析：将词法单元转换成一个由元素逐级嵌套的程序语法结构树，也叫“抽象语法树”（AST）</a:t>
            </a:r>
            <a:endParaRPr lang="zh-CN" altLang="en-US"/>
          </a:p>
          <a:p>
            <a:endParaRPr lang="zh-CN" altLang="en-US"/>
          </a:p>
          <a:p>
            <a:r>
              <a:rPr lang="zh-CN" altLang="en-US"/>
              <a:t>如果有自己创建语法的需求，可以使用ANTLR</a:t>
            </a:r>
            <a:br>
              <a:rPr lang="zh-CN" altLang="en-US"/>
            </a:br>
            <a:br>
              <a:rPr lang="zh-CN" altLang="en-US"/>
            </a:b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Title Slide">
    <p:spTree>
      <p:nvGrpSpPr>
        <p:cNvPr id="1" name=""/>
        <p:cNvGrpSpPr/>
        <p:nvPr/>
      </p:nvGrpSpPr>
      <p:grpSpPr>
        <a:xfrm>
          <a:off x="0" y="0"/>
          <a:ext cx="0" cy="0"/>
          <a:chOff x="0" y="0"/>
          <a:chExt cx="0" cy="0"/>
        </a:xfrm>
      </p:grpSpPr>
      <p:pic>
        <p:nvPicPr>
          <p:cNvPr id="5" name="Picture 4" descr="A picture containing water&#10;&#10;Description automatically generated"/>
          <p:cNvPicPr>
            <a:picLocks noChangeAspect="1"/>
          </p:cNvPicPr>
          <p:nvPr userDrawn="1"/>
        </p:nvPicPr>
        <p:blipFill>
          <a:blip r:embed="rId2"/>
          <a:stretch>
            <a:fillRect/>
          </a:stretch>
        </p:blipFill>
        <p:spPr>
          <a:xfrm>
            <a:off x="0" y="0"/>
            <a:ext cx="12192000" cy="6858000"/>
          </a:xfrm>
          <a:prstGeom prst="rect">
            <a:avLst/>
          </a:prstGeom>
        </p:spPr>
      </p:pic>
      <p:sp>
        <p:nvSpPr>
          <p:cNvPr id="6" name="Text Placeholder 5"/>
          <p:cNvSpPr>
            <a:spLocks noGrp="1"/>
          </p:cNvSpPr>
          <p:nvPr>
            <p:ph type="body" sz="quarter" idx="16" hasCustomPrompt="1"/>
          </p:nvPr>
        </p:nvSpPr>
        <p:spPr bwMode="gray">
          <a:xfrm>
            <a:off x="334963" y="365752"/>
            <a:ext cx="1528942" cy="230400"/>
          </a:xfrm>
          <a:prstGeom prst="roundRect">
            <a:avLst>
              <a:gd name="adj" fmla="val 50000"/>
            </a:avLst>
          </a:prstGeom>
          <a:solidFill>
            <a:schemeClr val="accent2"/>
          </a:solidFill>
        </p:spPr>
        <p:txBody>
          <a:bodyPr anchor="ctr"/>
          <a:lstStyle>
            <a:lvl1pPr marL="0" indent="0" algn="ctr">
              <a:spcBef>
                <a:spcPts val="0"/>
              </a:spcBef>
              <a:buFont typeface="Arial" panose="020B0604020202090204" pitchFamily="34" charset="0"/>
              <a:buNone/>
              <a:defRPr sz="900" cap="all" baseline="0">
                <a:solidFill>
                  <a:schemeClr val="bg1"/>
                </a:solidFill>
              </a:defRPr>
            </a:lvl1pPr>
            <a:lvl2pPr marL="0" indent="0" algn="ctr">
              <a:spcBef>
                <a:spcPts val="0"/>
              </a:spcBef>
              <a:buNone/>
              <a:defRPr sz="900" cap="all" baseline="0">
                <a:solidFill>
                  <a:schemeClr val="bg1"/>
                </a:solidFill>
              </a:defRPr>
            </a:lvl2pPr>
            <a:lvl3pPr marL="0" indent="0" algn="ctr">
              <a:spcBef>
                <a:spcPts val="0"/>
              </a:spcBef>
              <a:buNone/>
              <a:defRPr sz="900" cap="all" baseline="0">
                <a:solidFill>
                  <a:schemeClr val="bg1"/>
                </a:solidFill>
              </a:defRPr>
            </a:lvl3pPr>
            <a:lvl4pPr marL="0" indent="0" algn="ctr">
              <a:spcBef>
                <a:spcPts val="0"/>
              </a:spcBef>
              <a:buNone/>
              <a:defRPr sz="900" cap="all" baseline="0">
                <a:solidFill>
                  <a:schemeClr val="bg1"/>
                </a:solidFill>
              </a:defRPr>
            </a:lvl4pPr>
            <a:lvl5pPr marL="0" indent="0" algn="ctr">
              <a:spcBef>
                <a:spcPts val="0"/>
              </a:spcBef>
              <a:buNone/>
              <a:defRPr sz="900" cap="all" baseline="0">
                <a:solidFill>
                  <a:schemeClr val="bg1"/>
                </a:solidFill>
              </a:defRPr>
            </a:lvl5pPr>
            <a:lvl6pPr marL="0" indent="0" algn="ctr">
              <a:spcBef>
                <a:spcPts val="0"/>
              </a:spcBef>
              <a:buNone/>
              <a:defRPr sz="900" cap="all" baseline="0">
                <a:solidFill>
                  <a:schemeClr val="bg1"/>
                </a:solidFill>
              </a:defRPr>
            </a:lvl6pPr>
            <a:lvl7pPr marL="0" indent="0" algn="ctr">
              <a:spcBef>
                <a:spcPts val="0"/>
              </a:spcBef>
              <a:buNone/>
              <a:defRPr sz="900" cap="all" baseline="0">
                <a:solidFill>
                  <a:schemeClr val="bg1"/>
                </a:solidFill>
              </a:defRPr>
            </a:lvl7pPr>
            <a:lvl8pPr marL="0" indent="0" algn="ctr">
              <a:spcBef>
                <a:spcPts val="0"/>
              </a:spcBef>
              <a:buNone/>
              <a:defRPr sz="900" cap="all" baseline="0">
                <a:solidFill>
                  <a:schemeClr val="bg1"/>
                </a:solidFill>
              </a:defRPr>
            </a:lvl8pPr>
            <a:lvl9pPr marL="0" indent="0" algn="ctr">
              <a:spcBef>
                <a:spcPts val="0"/>
              </a:spcBef>
              <a:buNone/>
              <a:defRPr sz="900" cap="all" baseline="0">
                <a:solidFill>
                  <a:schemeClr val="bg1"/>
                </a:solidFill>
              </a:defRPr>
            </a:lvl9pPr>
          </a:lstStyle>
          <a:p>
            <a:pPr lvl="0"/>
            <a:r>
              <a:rPr lang="pl-PL" dirty="0"/>
              <a:t>INTERNAL</a:t>
            </a:r>
            <a:endParaRPr lang="en-US" dirty="0"/>
          </a:p>
        </p:txBody>
      </p:sp>
      <p:sp>
        <p:nvSpPr>
          <p:cNvPr id="18" name="Text Placeholder 17"/>
          <p:cNvSpPr>
            <a:spLocks noGrp="1"/>
          </p:cNvSpPr>
          <p:nvPr>
            <p:ph type="body" sz="quarter" idx="13"/>
          </p:nvPr>
        </p:nvSpPr>
        <p:spPr bwMode="gray">
          <a:xfrm>
            <a:off x="340519" y="5000633"/>
            <a:ext cx="10112937" cy="224432"/>
          </a:xfrm>
        </p:spPr>
        <p:txBody>
          <a:bodyPr lIns="0" tIns="0" rIns="0" bIns="0" anchor="b"/>
          <a:lstStyle>
            <a:lvl1pPr marL="1905" indent="0">
              <a:buFont typeface="Arial" panose="020B0604020202090204" pitchFamily="34" charset="0"/>
              <a:buNone/>
              <a:defRPr sz="1000" cap="all" baseline="0"/>
            </a:lvl1pPr>
            <a:lvl2pPr marL="1905" indent="0">
              <a:buNone/>
              <a:defRPr sz="1000" cap="all" baseline="0"/>
            </a:lvl2pPr>
            <a:lvl3pPr marL="1905" indent="0">
              <a:buNone/>
              <a:defRPr sz="1000" cap="all" baseline="0"/>
            </a:lvl3pPr>
            <a:lvl4pPr marL="1905" indent="0">
              <a:buNone/>
              <a:defRPr sz="1000" cap="all" baseline="0"/>
            </a:lvl4pPr>
            <a:lvl5pPr marL="1905" indent="0">
              <a:buNone/>
              <a:defRPr sz="1000" cap="all" baseline="0"/>
            </a:lvl5pPr>
            <a:lvl6pPr marL="1905" indent="0">
              <a:buNone/>
              <a:defRPr sz="1000" cap="all" baseline="0"/>
            </a:lvl6pPr>
            <a:lvl7pPr marL="1905" indent="0">
              <a:buNone/>
              <a:defRPr sz="1000" cap="all" baseline="0"/>
            </a:lvl7pPr>
            <a:lvl8pPr marL="1905" indent="0">
              <a:buNone/>
              <a:defRPr sz="1000" cap="all" baseline="0"/>
            </a:lvl8pPr>
            <a:lvl9pPr marL="1905" indent="0">
              <a:buNone/>
              <a:defRPr sz="1000" cap="all"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Title 1"/>
          <p:cNvSpPr>
            <a:spLocks noGrp="1"/>
          </p:cNvSpPr>
          <p:nvPr>
            <p:ph type="ctrTitle"/>
          </p:nvPr>
        </p:nvSpPr>
        <p:spPr bwMode="gray">
          <a:xfrm>
            <a:off x="340519" y="5205567"/>
            <a:ext cx="10112148" cy="504000"/>
          </a:xfrm>
        </p:spPr>
        <p:txBody>
          <a:bodyPr lIns="0" tIns="0" rIns="0" bIns="0"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bwMode="gray">
          <a:xfrm>
            <a:off x="340520" y="5751514"/>
            <a:ext cx="10112147" cy="360865"/>
          </a:xfrm>
        </p:spPr>
        <p:txBody>
          <a:bodyPr lIns="0" tIns="0" rIns="0" bIns="0"/>
          <a:lstStyle>
            <a:lvl1pPr marL="0" indent="0" algn="l">
              <a:buNone/>
              <a:defRPr sz="20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20" name="Text Placeholder 19"/>
          <p:cNvSpPr>
            <a:spLocks noGrp="1"/>
          </p:cNvSpPr>
          <p:nvPr>
            <p:ph type="body" sz="quarter" idx="14"/>
          </p:nvPr>
        </p:nvSpPr>
        <p:spPr bwMode="gray">
          <a:xfrm>
            <a:off x="340519" y="6109996"/>
            <a:ext cx="10112937" cy="280092"/>
          </a:xfrm>
        </p:spPr>
        <p:txBody>
          <a:bodyPr lIns="0" tIns="0" rIns="0" bIns="0"/>
          <a:lstStyle>
            <a:lvl1pPr marL="0" indent="0">
              <a:buFont typeface="Arial" panose="020B0604020202090204" pitchFamily="34" charset="0"/>
              <a:buNone/>
              <a:defRPr/>
            </a:lvl1pPr>
            <a:lvl2pPr marL="0" indent="0">
              <a:buNone/>
              <a:defRPr/>
            </a:lvl2pPr>
            <a:lvl3pPr marL="0" indent="0">
              <a:buNone/>
              <a:defRPr/>
            </a:lvl3pPr>
            <a:lvl4pPr marL="0" indent="0">
              <a:buNone/>
              <a:defRPr/>
            </a:lvl4pPr>
            <a:lvl5pPr marL="0" indent="0">
              <a:buNone/>
              <a:defRPr/>
            </a:lvl5pPr>
            <a:lvl6pPr marL="0" indent="0">
              <a:buNone/>
              <a:defRPr/>
            </a:lvl6pPr>
            <a:lvl7pPr marL="0" indent="0">
              <a:buNone/>
              <a:defRPr/>
            </a:lvl7pPr>
            <a:lvl8pPr marL="0" indent="0">
              <a:buNone/>
              <a:defRPr/>
            </a:lvl8pPr>
            <a:lvl9pPr marL="0" indent="0">
              <a:buNone/>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7" name="Rectangle 16"/>
          <p:cNvSpPr/>
          <p:nvPr userDrawn="1"/>
        </p:nvSpPr>
        <p:spPr bwMode="gray">
          <a:xfrm>
            <a:off x="249357" y="4828013"/>
            <a:ext cx="550971"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dirty="0">
                <a:solidFill>
                  <a:schemeClr val="bg2"/>
                </a:solidFill>
              </a:rPr>
              <a:t>—</a:t>
            </a:r>
            <a:endParaRPr lang="en-US" sz="3200" b="1" dirty="0" err="1">
              <a:solidFill>
                <a:schemeClr val="bg2"/>
              </a:solidFill>
            </a:endParaRPr>
          </a:p>
        </p:txBody>
      </p:sp>
      <p:pic>
        <p:nvPicPr>
          <p:cNvPr id="10" name="Picture 1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79643" y="6160150"/>
            <a:ext cx="873621" cy="334962"/>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userDrawn="1"/>
        </p:nvSpPr>
        <p:spPr bwMode="gray">
          <a:xfrm>
            <a:off x="334963" y="6495112"/>
            <a:ext cx="600869" cy="22443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600"/>
              </a:spcBef>
              <a:spcAft>
                <a:spcPts val="0"/>
              </a:spcAft>
              <a:buClrTx/>
              <a:buSzTx/>
              <a:buFont typeface="Arial" panose="020B0604020202090204" pitchFamily="34" charset="0"/>
              <a:buNone/>
              <a:defRPr/>
            </a:pPr>
            <a:r>
              <a:rPr kumimoji="0" lang="en-US" sz="800" b="0" i="0" u="none" strike="noStrike" kern="1200" cap="none" spc="0" normalizeH="0" baseline="0" noProof="0" dirty="0">
                <a:ln>
                  <a:noFill/>
                </a:ln>
                <a:solidFill>
                  <a:schemeClr val="accent2"/>
                </a:solidFill>
                <a:effectLst/>
                <a:uLnTx/>
                <a:uFillTx/>
                <a:latin typeface="+mn-lt"/>
                <a:ea typeface="+mn-ea"/>
                <a:cs typeface="+mn-cs"/>
              </a:rPr>
              <a:t>© Copyright </a:t>
            </a:r>
            <a:endParaRPr kumimoji="0" lang="en-US" sz="800" b="0" i="0" u="none" strike="noStrike" kern="1200" cap="none" spc="0" normalizeH="0" baseline="0" noProof="0" dirty="0">
              <a:ln>
                <a:noFill/>
              </a:ln>
              <a:solidFill>
                <a:schemeClr val="accent2"/>
              </a:solidFill>
              <a:effectLst/>
              <a:uLnTx/>
              <a:uFillTx/>
              <a:latin typeface="+mn-lt"/>
              <a:ea typeface="+mn-ea"/>
              <a:cs typeface="+mn-cs"/>
            </a:endParaRPr>
          </a:p>
        </p:txBody>
      </p:sp>
      <p:sp>
        <p:nvSpPr>
          <p:cNvPr id="39" name="TextBox 38"/>
          <p:cNvSpPr txBox="1"/>
          <p:nvPr userDrawn="1"/>
        </p:nvSpPr>
        <p:spPr bwMode="gray">
          <a:xfrm>
            <a:off x="1246984" y="6494463"/>
            <a:ext cx="1321004" cy="22443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600"/>
              </a:spcBef>
              <a:spcAft>
                <a:spcPts val="0"/>
              </a:spcAft>
              <a:buClrTx/>
              <a:buSzTx/>
              <a:buFont typeface="Arial" panose="020B0604020202090204" pitchFamily="34" charset="0"/>
              <a:buNone/>
              <a:defRPr/>
            </a:pPr>
            <a:r>
              <a:rPr kumimoji="0" lang="en-US" sz="800" b="0" i="0" u="none" strike="noStrike" kern="1200" cap="none" spc="0" normalizeH="0" baseline="0" noProof="0" dirty="0">
                <a:ln>
                  <a:noFill/>
                </a:ln>
                <a:solidFill>
                  <a:schemeClr val="accent2"/>
                </a:solidFill>
                <a:effectLst/>
                <a:uLnTx/>
                <a:uFillTx/>
                <a:latin typeface="+mn-lt"/>
                <a:ea typeface="+mn-ea"/>
                <a:cs typeface="+mn-cs"/>
              </a:rPr>
              <a:t>ABB. All rights reserved</a:t>
            </a:r>
            <a:r>
              <a:rPr kumimoji="0" lang="pl-PL" sz="800" b="0" i="0" u="none" strike="noStrike" kern="1200" cap="none" spc="0" normalizeH="0" baseline="0" noProof="0" dirty="0">
                <a:ln>
                  <a:noFill/>
                </a:ln>
                <a:solidFill>
                  <a:schemeClr val="accent2"/>
                </a:solidFill>
                <a:effectLst/>
                <a:uLnTx/>
                <a:uFillTx/>
                <a:latin typeface="+mn-lt"/>
                <a:ea typeface="+mn-ea"/>
                <a:cs typeface="+mn-cs"/>
              </a:rPr>
              <a:t>.</a:t>
            </a:r>
            <a:endParaRPr kumimoji="0" lang="en-US" sz="800" b="0" i="0" u="none" strike="noStrike" kern="1200" cap="none" spc="0" normalizeH="0" baseline="0" noProof="0" dirty="0">
              <a:ln>
                <a:noFill/>
              </a:ln>
              <a:solidFill>
                <a:schemeClr val="accent2"/>
              </a:solidFill>
              <a:effectLst/>
              <a:uLnTx/>
              <a:uFillTx/>
              <a:latin typeface="+mn-lt"/>
              <a:ea typeface="+mn-ea"/>
              <a:cs typeface="+mn-cs"/>
            </a:endParaRPr>
          </a:p>
        </p:txBody>
      </p:sp>
      <p:sp>
        <p:nvSpPr>
          <p:cNvPr id="40" name="Text Placeholder 35"/>
          <p:cNvSpPr>
            <a:spLocks noGrp="1"/>
          </p:cNvSpPr>
          <p:nvPr>
            <p:ph type="body" sz="quarter" idx="20" hasCustomPrompt="1"/>
          </p:nvPr>
        </p:nvSpPr>
        <p:spPr>
          <a:xfrm>
            <a:off x="935832" y="6494463"/>
            <a:ext cx="309561" cy="223200"/>
          </a:xfrm>
        </p:spPr>
        <p:txBody>
          <a:bodyPr anchor="ctr"/>
          <a:lstStyle>
            <a:lvl1pPr algn="ctr">
              <a:defRPr sz="800">
                <a:solidFill>
                  <a:schemeClr val="accent2"/>
                </a:solidFill>
              </a:defRPr>
            </a:lvl1pPr>
          </a:lstStyle>
          <a:p>
            <a:pPr lvl="0"/>
            <a:r>
              <a:rPr lang="pl-PL" dirty="0"/>
              <a:t>[</a:t>
            </a:r>
            <a:r>
              <a:rPr lang="pl-PL" dirty="0" err="1"/>
              <a:t>Year</a:t>
            </a:r>
            <a:r>
              <a:rPr lang="pl-PL" dirty="0"/>
              <a:t>]</a:t>
            </a:r>
            <a:endParaRPr lang="pl-PL" dirty="0"/>
          </a:p>
        </p:txBody>
      </p:sp>
      <p:sp>
        <p:nvSpPr>
          <p:cNvPr id="41" name="Text Placeholder 13"/>
          <p:cNvSpPr>
            <a:spLocks noGrp="1"/>
          </p:cNvSpPr>
          <p:nvPr>
            <p:ph type="body" sz="quarter" idx="21" hasCustomPrompt="1"/>
          </p:nvPr>
        </p:nvSpPr>
        <p:spPr>
          <a:xfrm>
            <a:off x="3713836" y="6528588"/>
            <a:ext cx="1280439" cy="154949"/>
          </a:xfrm>
        </p:spPr>
        <p:txBody>
          <a:bodyPr anchor="ctr"/>
          <a:lstStyle>
            <a:lvl1pPr>
              <a:defRPr sz="800">
                <a:solidFill>
                  <a:schemeClr val="accent2"/>
                </a:solidFill>
              </a:defRPr>
            </a:lvl1pPr>
          </a:lstStyle>
          <a:p>
            <a:pPr lvl="0"/>
            <a:r>
              <a:rPr lang="en-US" dirty="0"/>
              <a:t>1ABC123456</a:t>
            </a:r>
            <a:endParaRPr lang="pl-PL" dirty="0"/>
          </a:p>
        </p:txBody>
      </p:sp>
      <p:sp>
        <p:nvSpPr>
          <p:cNvPr id="42" name="TextBox 41"/>
          <p:cNvSpPr txBox="1"/>
          <p:nvPr userDrawn="1"/>
        </p:nvSpPr>
        <p:spPr bwMode="gray">
          <a:xfrm>
            <a:off x="4941095" y="6529205"/>
            <a:ext cx="341476" cy="154949"/>
          </a:xfrm>
          <a:prstGeom prst="rect">
            <a:avLst/>
          </a:prstGeom>
          <a:noFill/>
        </p:spPr>
        <p:txBody>
          <a:bodyPr wrap="square" lIns="0" tIns="0" rIns="0" bIns="0" rtlCol="0" anchor="ctr">
            <a:noAutofit/>
          </a:bodyPr>
          <a:lstStyle/>
          <a:p>
            <a:pPr algn="r"/>
            <a:r>
              <a:rPr lang="pl-PL" sz="800" dirty="0">
                <a:solidFill>
                  <a:schemeClr val="accent2"/>
                </a:solidFill>
              </a:rPr>
              <a:t>Rev.:</a:t>
            </a:r>
            <a:endParaRPr lang="pl-PL" sz="800" dirty="0">
              <a:solidFill>
                <a:schemeClr val="accent2"/>
              </a:solidFill>
            </a:endParaRPr>
          </a:p>
        </p:txBody>
      </p:sp>
      <p:sp>
        <p:nvSpPr>
          <p:cNvPr id="43" name="TextBox 42"/>
          <p:cNvSpPr txBox="1"/>
          <p:nvPr userDrawn="1"/>
        </p:nvSpPr>
        <p:spPr bwMode="gray">
          <a:xfrm>
            <a:off x="2926759" y="6529205"/>
            <a:ext cx="761677" cy="154949"/>
          </a:xfrm>
          <a:prstGeom prst="rect">
            <a:avLst/>
          </a:prstGeom>
          <a:noFill/>
        </p:spPr>
        <p:txBody>
          <a:bodyPr wrap="square" lIns="0" tIns="0" rIns="0" bIns="0" rtlCol="0" anchor="ctr">
            <a:noAutofit/>
          </a:bodyPr>
          <a:lstStyle/>
          <a:p>
            <a:pPr algn="r"/>
            <a:r>
              <a:rPr lang="en-US" sz="800" noProof="0" dirty="0">
                <a:solidFill>
                  <a:schemeClr val="accent2"/>
                </a:solidFill>
              </a:rPr>
              <a:t>Document</a:t>
            </a:r>
            <a:r>
              <a:rPr lang="pl-PL" sz="800" dirty="0">
                <a:solidFill>
                  <a:schemeClr val="accent2"/>
                </a:solidFill>
              </a:rPr>
              <a:t> ID.:</a:t>
            </a:r>
            <a:endParaRPr lang="pl-PL" sz="800" dirty="0">
              <a:solidFill>
                <a:schemeClr val="accent2"/>
              </a:solidFill>
            </a:endParaRPr>
          </a:p>
        </p:txBody>
      </p:sp>
      <p:sp>
        <p:nvSpPr>
          <p:cNvPr id="44" name="Text Placeholder 13"/>
          <p:cNvSpPr>
            <a:spLocks noGrp="1"/>
          </p:cNvSpPr>
          <p:nvPr>
            <p:ph type="body" sz="quarter" idx="22" hasCustomPrompt="1"/>
          </p:nvPr>
        </p:nvSpPr>
        <p:spPr>
          <a:xfrm>
            <a:off x="5307972" y="6529205"/>
            <a:ext cx="478466" cy="154949"/>
          </a:xfrm>
        </p:spPr>
        <p:txBody>
          <a:bodyPr anchor="ctr"/>
          <a:lstStyle>
            <a:lvl1pPr>
              <a:defRPr sz="800">
                <a:solidFill>
                  <a:schemeClr val="accent2"/>
                </a:solidFill>
              </a:defRPr>
            </a:lvl1pPr>
          </a:lstStyle>
          <a:p>
            <a:pPr lvl="0"/>
            <a:r>
              <a:rPr lang="en-US" dirty="0"/>
              <a:t>A</a:t>
            </a:r>
            <a:endParaRPr lang="pl-PL"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 Title &amp;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DDA21142-3DFF-44D4-84BF-0A5A958541AB}" type="datetime4">
              <a:rPr lang="en-US" smtClean="0"/>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fld>
            <a:endParaRPr lang="en-US" dirty="0"/>
          </a:p>
        </p:txBody>
      </p:sp>
      <p:sp>
        <p:nvSpPr>
          <p:cNvPr id="6" name="Subtitle 2"/>
          <p:cNvSpPr>
            <a:spLocks noGrp="1"/>
          </p:cNvSpPr>
          <p:nvPr>
            <p:ph type="subTitle" idx="13"/>
          </p:nvPr>
        </p:nvSpPr>
        <p:spPr bwMode="gray">
          <a:xfrm>
            <a:off x="334139"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7" name="Text Placeholder 11"/>
          <p:cNvSpPr>
            <a:spLocks noGrp="1"/>
          </p:cNvSpPr>
          <p:nvPr>
            <p:ph type="body" sz="quarter" idx="16"/>
          </p:nvPr>
        </p:nvSpPr>
        <p:spPr bwMode="gray">
          <a:xfrm>
            <a:off x="332368" y="1931192"/>
            <a:ext cx="115200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Content Placeholder 15"/>
          <p:cNvSpPr>
            <a:spLocks noGrp="1"/>
          </p:cNvSpPr>
          <p:nvPr>
            <p:ph sz="quarter" idx="19"/>
          </p:nvPr>
        </p:nvSpPr>
        <p:spPr bwMode="gray">
          <a:xfrm>
            <a:off x="332367" y="2317637"/>
            <a:ext cx="11520000" cy="3594212"/>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9" name="Straight Connector 8"/>
          <p:cNvCxnSpPr/>
          <p:nvPr userDrawn="1"/>
        </p:nvCxnSpPr>
        <p:spPr bwMode="gray">
          <a:xfrm>
            <a:off x="332368" y="2238495"/>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 Title (5) &amp; Content (6)">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71C58588-E38B-4E5B-A744-F7E43052847A}" type="datetime4">
              <a:rPr lang="en-US" smtClean="0"/>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fld>
            <a:endParaRPr lang="en-US" dirty="0"/>
          </a:p>
        </p:txBody>
      </p:sp>
      <p:cxnSp>
        <p:nvCxnSpPr>
          <p:cNvPr id="9" name="Straight Connector 8"/>
          <p:cNvCxnSpPr/>
          <p:nvPr userDrawn="1"/>
        </p:nvCxnSpPr>
        <p:spPr bwMode="gray">
          <a:xfrm>
            <a:off x="42716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 name="Straight Connector 9"/>
          <p:cNvCxnSpPr/>
          <p:nvPr userDrawn="1"/>
        </p:nvCxnSpPr>
        <p:spPr bwMode="gray">
          <a:xfrm>
            <a:off x="82100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4" name="Text Placeholder 11"/>
          <p:cNvSpPr>
            <a:spLocks noGrp="1"/>
          </p:cNvSpPr>
          <p:nvPr>
            <p:ph type="body" sz="quarter" idx="17"/>
          </p:nvPr>
        </p:nvSpPr>
        <p:spPr bwMode="gray">
          <a:xfrm>
            <a:off x="4271664" y="1931193"/>
            <a:ext cx="3643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5" name="Text Placeholder 11"/>
          <p:cNvSpPr>
            <a:spLocks noGrp="1"/>
          </p:cNvSpPr>
          <p:nvPr>
            <p:ph type="body" sz="quarter" idx="18"/>
          </p:nvPr>
        </p:nvSpPr>
        <p:spPr bwMode="gray">
          <a:xfrm>
            <a:off x="8210064" y="1931193"/>
            <a:ext cx="3643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9" name="Text Placeholder 11"/>
          <p:cNvSpPr>
            <a:spLocks noGrp="1"/>
          </p:cNvSpPr>
          <p:nvPr>
            <p:ph type="body" sz="quarter" idx="19"/>
          </p:nvPr>
        </p:nvSpPr>
        <p:spPr bwMode="gray">
          <a:xfrm>
            <a:off x="333264" y="4103378"/>
            <a:ext cx="3643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20" name="Straight Connector 19"/>
          <p:cNvCxnSpPr/>
          <p:nvPr userDrawn="1"/>
        </p:nvCxnSpPr>
        <p:spPr bwMode="gray">
          <a:xfrm>
            <a:off x="333264"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1" name="Straight Connector 20"/>
          <p:cNvCxnSpPr/>
          <p:nvPr userDrawn="1"/>
        </p:nvCxnSpPr>
        <p:spPr bwMode="gray">
          <a:xfrm>
            <a:off x="4271664"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2" name="Straight Connector 21"/>
          <p:cNvCxnSpPr/>
          <p:nvPr userDrawn="1"/>
        </p:nvCxnSpPr>
        <p:spPr bwMode="gray">
          <a:xfrm>
            <a:off x="8210064"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3" name="Text Placeholder 11"/>
          <p:cNvSpPr>
            <a:spLocks noGrp="1"/>
          </p:cNvSpPr>
          <p:nvPr>
            <p:ph type="body" sz="quarter" idx="20"/>
          </p:nvPr>
        </p:nvSpPr>
        <p:spPr bwMode="gray">
          <a:xfrm>
            <a:off x="4271664" y="4103378"/>
            <a:ext cx="3643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4" name="Text Placeholder 11"/>
          <p:cNvSpPr>
            <a:spLocks noGrp="1"/>
          </p:cNvSpPr>
          <p:nvPr>
            <p:ph type="body" sz="quarter" idx="21"/>
          </p:nvPr>
        </p:nvSpPr>
        <p:spPr bwMode="gray">
          <a:xfrm>
            <a:off x="8210064" y="4103378"/>
            <a:ext cx="3643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5" name="Content Placeholder 3"/>
          <p:cNvSpPr>
            <a:spLocks noGrp="1"/>
          </p:cNvSpPr>
          <p:nvPr>
            <p:ph sz="quarter" idx="23"/>
          </p:nvPr>
        </p:nvSpPr>
        <p:spPr bwMode="gray">
          <a:xfrm>
            <a:off x="333263" y="1931195"/>
            <a:ext cx="3643200" cy="1809264"/>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6" name="Content Placeholder 3"/>
          <p:cNvSpPr>
            <a:spLocks noGrp="1"/>
          </p:cNvSpPr>
          <p:nvPr>
            <p:ph sz="quarter" idx="24"/>
          </p:nvPr>
        </p:nvSpPr>
        <p:spPr bwMode="gray">
          <a:xfrm>
            <a:off x="4271664" y="2317641"/>
            <a:ext cx="3643200" cy="1422821"/>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7" name="Content Placeholder 3"/>
          <p:cNvSpPr>
            <a:spLocks noGrp="1"/>
          </p:cNvSpPr>
          <p:nvPr>
            <p:ph sz="quarter" idx="25"/>
          </p:nvPr>
        </p:nvSpPr>
        <p:spPr bwMode="gray">
          <a:xfrm>
            <a:off x="8210064" y="2317641"/>
            <a:ext cx="3643200" cy="1422821"/>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8" name="Content Placeholder 3"/>
          <p:cNvSpPr>
            <a:spLocks noGrp="1"/>
          </p:cNvSpPr>
          <p:nvPr>
            <p:ph sz="quarter" idx="26"/>
          </p:nvPr>
        </p:nvSpPr>
        <p:spPr bwMode="gray">
          <a:xfrm>
            <a:off x="333263" y="4489826"/>
            <a:ext cx="3643200" cy="1422821"/>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9" name="Content Placeholder 3"/>
          <p:cNvSpPr>
            <a:spLocks noGrp="1"/>
          </p:cNvSpPr>
          <p:nvPr>
            <p:ph sz="quarter" idx="27"/>
          </p:nvPr>
        </p:nvSpPr>
        <p:spPr bwMode="gray">
          <a:xfrm>
            <a:off x="4271664" y="4489826"/>
            <a:ext cx="3643200" cy="1422821"/>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0" name="Content Placeholder 3"/>
          <p:cNvSpPr>
            <a:spLocks noGrp="1"/>
          </p:cNvSpPr>
          <p:nvPr>
            <p:ph sz="quarter" idx="28"/>
          </p:nvPr>
        </p:nvSpPr>
        <p:spPr bwMode="gray">
          <a:xfrm>
            <a:off x="8210064" y="4489826"/>
            <a:ext cx="3643200" cy="1422821"/>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2"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 Title (6) &amp; Content (6)">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3B884523-397D-4A98-97E4-67EDDFF5C0AD}" type="datetime4">
              <a:rPr lang="en-US" smtClean="0"/>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fld>
            <a:endParaRPr lang="en-US" dirty="0"/>
          </a:p>
        </p:txBody>
      </p:sp>
      <p:sp>
        <p:nvSpPr>
          <p:cNvPr id="7"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8" name="Straight Connector 7"/>
          <p:cNvCxnSpPr/>
          <p:nvPr userDrawn="1"/>
        </p:nvCxnSpPr>
        <p:spPr bwMode="gray">
          <a:xfrm>
            <a:off x="3332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4271796"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 name="Straight Connector 9"/>
          <p:cNvCxnSpPr/>
          <p:nvPr userDrawn="1"/>
        </p:nvCxnSpPr>
        <p:spPr bwMode="gray">
          <a:xfrm>
            <a:off x="8210327"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4" name="Text Placeholder 11"/>
          <p:cNvSpPr>
            <a:spLocks noGrp="1"/>
          </p:cNvSpPr>
          <p:nvPr>
            <p:ph type="body" sz="quarter" idx="17"/>
          </p:nvPr>
        </p:nvSpPr>
        <p:spPr bwMode="gray">
          <a:xfrm>
            <a:off x="4271796" y="1931193"/>
            <a:ext cx="3643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5" name="Text Placeholder 11"/>
          <p:cNvSpPr>
            <a:spLocks noGrp="1"/>
          </p:cNvSpPr>
          <p:nvPr>
            <p:ph type="body" sz="quarter" idx="18"/>
          </p:nvPr>
        </p:nvSpPr>
        <p:spPr bwMode="gray">
          <a:xfrm>
            <a:off x="8210327" y="1931193"/>
            <a:ext cx="3643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9" name="Text Placeholder 11"/>
          <p:cNvSpPr>
            <a:spLocks noGrp="1"/>
          </p:cNvSpPr>
          <p:nvPr>
            <p:ph type="body" sz="quarter" idx="19"/>
          </p:nvPr>
        </p:nvSpPr>
        <p:spPr bwMode="gray">
          <a:xfrm>
            <a:off x="333264" y="4103378"/>
            <a:ext cx="3643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20" name="Straight Connector 19"/>
          <p:cNvCxnSpPr/>
          <p:nvPr userDrawn="1"/>
        </p:nvCxnSpPr>
        <p:spPr bwMode="gray">
          <a:xfrm>
            <a:off x="333264"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1" name="Straight Connector 20"/>
          <p:cNvCxnSpPr/>
          <p:nvPr userDrawn="1"/>
        </p:nvCxnSpPr>
        <p:spPr bwMode="gray">
          <a:xfrm>
            <a:off x="4271795"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2" name="Straight Connector 21"/>
          <p:cNvCxnSpPr/>
          <p:nvPr userDrawn="1"/>
        </p:nvCxnSpPr>
        <p:spPr bwMode="gray">
          <a:xfrm>
            <a:off x="8210327"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3" name="Text Placeholder 11"/>
          <p:cNvSpPr>
            <a:spLocks noGrp="1"/>
          </p:cNvSpPr>
          <p:nvPr>
            <p:ph type="body" sz="quarter" idx="20"/>
          </p:nvPr>
        </p:nvSpPr>
        <p:spPr bwMode="gray">
          <a:xfrm>
            <a:off x="4271796" y="4103378"/>
            <a:ext cx="3643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4" name="Text Placeholder 11"/>
          <p:cNvSpPr>
            <a:spLocks noGrp="1"/>
          </p:cNvSpPr>
          <p:nvPr>
            <p:ph type="body" sz="quarter" idx="21"/>
          </p:nvPr>
        </p:nvSpPr>
        <p:spPr bwMode="gray">
          <a:xfrm>
            <a:off x="8210327" y="4103378"/>
            <a:ext cx="3643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5" name="Content Placeholder 3"/>
          <p:cNvSpPr>
            <a:spLocks noGrp="1"/>
          </p:cNvSpPr>
          <p:nvPr>
            <p:ph sz="quarter" idx="23"/>
          </p:nvPr>
        </p:nvSpPr>
        <p:spPr bwMode="gray">
          <a:xfrm>
            <a:off x="333264" y="2317641"/>
            <a:ext cx="3643200" cy="1422821"/>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6" name="Content Placeholder 3"/>
          <p:cNvSpPr>
            <a:spLocks noGrp="1"/>
          </p:cNvSpPr>
          <p:nvPr>
            <p:ph sz="quarter" idx="24"/>
          </p:nvPr>
        </p:nvSpPr>
        <p:spPr bwMode="gray">
          <a:xfrm>
            <a:off x="4271795" y="2317641"/>
            <a:ext cx="3643200" cy="1422821"/>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7" name="Content Placeholder 3"/>
          <p:cNvSpPr>
            <a:spLocks noGrp="1"/>
          </p:cNvSpPr>
          <p:nvPr>
            <p:ph sz="quarter" idx="25"/>
          </p:nvPr>
        </p:nvSpPr>
        <p:spPr bwMode="gray">
          <a:xfrm>
            <a:off x="8210327" y="2317641"/>
            <a:ext cx="3643200" cy="1422821"/>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8" name="Content Placeholder 3"/>
          <p:cNvSpPr>
            <a:spLocks noGrp="1"/>
          </p:cNvSpPr>
          <p:nvPr>
            <p:ph sz="quarter" idx="26"/>
          </p:nvPr>
        </p:nvSpPr>
        <p:spPr bwMode="gray">
          <a:xfrm>
            <a:off x="333264" y="4489826"/>
            <a:ext cx="3643200" cy="1422821"/>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9" name="Content Placeholder 3"/>
          <p:cNvSpPr>
            <a:spLocks noGrp="1"/>
          </p:cNvSpPr>
          <p:nvPr>
            <p:ph sz="quarter" idx="27"/>
          </p:nvPr>
        </p:nvSpPr>
        <p:spPr bwMode="gray">
          <a:xfrm>
            <a:off x="4271796" y="4489826"/>
            <a:ext cx="3643200" cy="1422821"/>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0" name="Content Placeholder 3"/>
          <p:cNvSpPr>
            <a:spLocks noGrp="1"/>
          </p:cNvSpPr>
          <p:nvPr>
            <p:ph sz="quarter" idx="28"/>
          </p:nvPr>
        </p:nvSpPr>
        <p:spPr bwMode="gray">
          <a:xfrm>
            <a:off x="8210327" y="4489826"/>
            <a:ext cx="3643200" cy="1422821"/>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2"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 Title &amp; Content (8)">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94581CEE-BA5E-4285-B2D8-B34FEF03B01F}" type="datetime4">
              <a:rPr lang="en-US" smtClean="0"/>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fld>
            <a:endParaRPr lang="en-US" dirty="0"/>
          </a:p>
        </p:txBody>
      </p:sp>
      <p:sp>
        <p:nvSpPr>
          <p:cNvPr id="9" name="Text Placeholder 11"/>
          <p:cNvSpPr>
            <a:spLocks noGrp="1"/>
          </p:cNvSpPr>
          <p:nvPr>
            <p:ph type="body" sz="quarter" idx="16"/>
          </p:nvPr>
        </p:nvSpPr>
        <p:spPr bwMode="gray">
          <a:xfrm>
            <a:off x="331492" y="1931193"/>
            <a:ext cx="115200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32"/>
          <p:cNvSpPr>
            <a:spLocks noGrp="1"/>
          </p:cNvSpPr>
          <p:nvPr>
            <p:ph sz="quarter" idx="25"/>
          </p:nvPr>
        </p:nvSpPr>
        <p:spPr bwMode="gray">
          <a:xfrm>
            <a:off x="333264" y="2317637"/>
            <a:ext cx="1739026" cy="1710000"/>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4" name="Content Placeholder 32"/>
          <p:cNvSpPr>
            <a:spLocks noGrp="1"/>
          </p:cNvSpPr>
          <p:nvPr>
            <p:ph sz="quarter" idx="26"/>
          </p:nvPr>
        </p:nvSpPr>
        <p:spPr bwMode="gray">
          <a:xfrm>
            <a:off x="333264" y="4202644"/>
            <a:ext cx="1739026" cy="1710000"/>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5" name="Content Placeholder 32"/>
          <p:cNvSpPr>
            <a:spLocks noGrp="1"/>
          </p:cNvSpPr>
          <p:nvPr>
            <p:ph sz="quarter" idx="27"/>
          </p:nvPr>
        </p:nvSpPr>
        <p:spPr bwMode="gray">
          <a:xfrm>
            <a:off x="6163300" y="2317637"/>
            <a:ext cx="1739026" cy="1710000"/>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6" name="Content Placeholder 32"/>
          <p:cNvSpPr>
            <a:spLocks noGrp="1"/>
          </p:cNvSpPr>
          <p:nvPr>
            <p:ph sz="quarter" idx="28"/>
          </p:nvPr>
        </p:nvSpPr>
        <p:spPr bwMode="gray">
          <a:xfrm>
            <a:off x="6163300" y="4202644"/>
            <a:ext cx="1739026" cy="1710000"/>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7" name="Content Placeholder 3"/>
          <p:cNvSpPr>
            <a:spLocks noGrp="1"/>
          </p:cNvSpPr>
          <p:nvPr>
            <p:ph sz="quarter" idx="18"/>
          </p:nvPr>
        </p:nvSpPr>
        <p:spPr bwMode="gray">
          <a:xfrm>
            <a:off x="2259472" y="2317637"/>
            <a:ext cx="3757689" cy="1710000"/>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8" name="Content Placeholder 3"/>
          <p:cNvSpPr>
            <a:spLocks noGrp="1"/>
          </p:cNvSpPr>
          <p:nvPr>
            <p:ph sz="quarter" idx="19"/>
          </p:nvPr>
        </p:nvSpPr>
        <p:spPr bwMode="gray">
          <a:xfrm>
            <a:off x="2259472" y="4202644"/>
            <a:ext cx="3757689" cy="1710000"/>
          </a:xfrm>
        </p:spPr>
        <p:txBody>
          <a:bodyPr lIns="0" tIns="0" rIns="0" bIns="0"/>
          <a:lstStyle>
            <a:lvl1pPr rtl="0">
              <a:defRPr/>
            </a:lvl1pPr>
            <a:lvl2pPr rtl="0">
              <a:defRPr/>
            </a:lvl2pPr>
            <a:lvl3pPr rtl="0">
              <a:defRPr/>
            </a:lvl3pPr>
            <a:lvl4pPr rtl="0">
              <a:defRPr/>
            </a:lvl4pPr>
            <a:lvl5pPr rtl="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9" name="Content Placeholder 3"/>
          <p:cNvSpPr>
            <a:spLocks noGrp="1"/>
          </p:cNvSpPr>
          <p:nvPr>
            <p:ph sz="quarter" idx="20"/>
          </p:nvPr>
        </p:nvSpPr>
        <p:spPr bwMode="gray">
          <a:xfrm>
            <a:off x="8093952" y="2317637"/>
            <a:ext cx="3759312" cy="1710000"/>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0" name="Content Placeholder 3"/>
          <p:cNvSpPr>
            <a:spLocks noGrp="1"/>
          </p:cNvSpPr>
          <p:nvPr>
            <p:ph sz="quarter" idx="21"/>
          </p:nvPr>
        </p:nvSpPr>
        <p:spPr bwMode="gray">
          <a:xfrm>
            <a:off x="8093952" y="4202644"/>
            <a:ext cx="3759312" cy="1710000"/>
          </a:xfrm>
        </p:spPr>
        <p:txBody>
          <a:bodyPr lIns="0" tIns="0" rIns="0" bIns="0"/>
          <a:lstStyle>
            <a:lvl1pPr rtl="0">
              <a:defRPr/>
            </a:lvl1pPr>
            <a:lvl2pPr rtl="0">
              <a:defRPr/>
            </a:lvl2pPr>
            <a:lvl3pPr rtl="0">
              <a:defRPr/>
            </a:lvl3pPr>
            <a:lvl4pPr rtl="0">
              <a:defRPr/>
            </a:lvl4pPr>
            <a:lvl5pPr rtl="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1"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4" name="Straight Connector 23"/>
          <p:cNvCxnSpPr/>
          <p:nvPr userDrawn="1"/>
        </p:nvCxnSpPr>
        <p:spPr bwMode="gray">
          <a:xfrm>
            <a:off x="332368" y="2238495"/>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5" name="Straight Connector 24"/>
          <p:cNvCxnSpPr/>
          <p:nvPr userDrawn="1"/>
        </p:nvCxnSpPr>
        <p:spPr bwMode="gray">
          <a:xfrm>
            <a:off x="332368" y="4115141"/>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Title &amp; Content (8) &amp; Box">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33264" y="682313"/>
            <a:ext cx="11520000" cy="396000"/>
          </a:xfrm>
        </p:spPr>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1B33712E-3CF2-482F-B9E5-13517B7C97C5}" type="datetime4">
              <a:rPr lang="en-US" smtClean="0"/>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fld>
            <a:endParaRPr lang="en-US" dirty="0"/>
          </a:p>
        </p:txBody>
      </p:sp>
      <p:sp>
        <p:nvSpPr>
          <p:cNvPr id="9" name="Text Placeholder 11"/>
          <p:cNvSpPr>
            <a:spLocks noGrp="1"/>
          </p:cNvSpPr>
          <p:nvPr>
            <p:ph type="body" sz="quarter" idx="16"/>
          </p:nvPr>
        </p:nvSpPr>
        <p:spPr bwMode="gray">
          <a:xfrm>
            <a:off x="333264" y="1931193"/>
            <a:ext cx="115200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32"/>
          <p:cNvSpPr>
            <a:spLocks noGrp="1"/>
          </p:cNvSpPr>
          <p:nvPr>
            <p:ph sz="quarter" idx="25"/>
          </p:nvPr>
        </p:nvSpPr>
        <p:spPr bwMode="gray">
          <a:xfrm>
            <a:off x="332367" y="2317637"/>
            <a:ext cx="1739026" cy="1436400"/>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4" name="Content Placeholder 32"/>
          <p:cNvSpPr>
            <a:spLocks noGrp="1"/>
          </p:cNvSpPr>
          <p:nvPr>
            <p:ph sz="quarter" idx="26"/>
          </p:nvPr>
        </p:nvSpPr>
        <p:spPr bwMode="gray">
          <a:xfrm>
            <a:off x="332367" y="3925788"/>
            <a:ext cx="1739026" cy="1436400"/>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5" name="Content Placeholder 32"/>
          <p:cNvSpPr>
            <a:spLocks noGrp="1"/>
          </p:cNvSpPr>
          <p:nvPr>
            <p:ph sz="quarter" idx="27"/>
          </p:nvPr>
        </p:nvSpPr>
        <p:spPr bwMode="gray">
          <a:xfrm>
            <a:off x="6163300" y="2317636"/>
            <a:ext cx="1739026" cy="1436400"/>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6" name="Content Placeholder 32"/>
          <p:cNvSpPr>
            <a:spLocks noGrp="1"/>
          </p:cNvSpPr>
          <p:nvPr>
            <p:ph sz="quarter" idx="28"/>
          </p:nvPr>
        </p:nvSpPr>
        <p:spPr bwMode="gray">
          <a:xfrm>
            <a:off x="6163300" y="3925788"/>
            <a:ext cx="1739026" cy="1436400"/>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7" name="Content Placeholder 3"/>
          <p:cNvSpPr>
            <a:spLocks noGrp="1"/>
          </p:cNvSpPr>
          <p:nvPr>
            <p:ph sz="quarter" idx="18"/>
          </p:nvPr>
        </p:nvSpPr>
        <p:spPr bwMode="gray">
          <a:xfrm>
            <a:off x="2260482" y="2317636"/>
            <a:ext cx="3757436" cy="1436400"/>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8" name="Content Placeholder 3"/>
          <p:cNvSpPr>
            <a:spLocks noGrp="1"/>
          </p:cNvSpPr>
          <p:nvPr>
            <p:ph sz="quarter" idx="19"/>
          </p:nvPr>
        </p:nvSpPr>
        <p:spPr bwMode="gray">
          <a:xfrm>
            <a:off x="2260482" y="3925788"/>
            <a:ext cx="3757436" cy="1436400"/>
          </a:xfrm>
        </p:spPr>
        <p:txBody>
          <a:bodyPr lIns="0" tIns="0" rIns="0" bIns="0"/>
          <a:lstStyle>
            <a:lvl1pPr rtl="0">
              <a:defRPr/>
            </a:lvl1pPr>
            <a:lvl2pPr rtl="0">
              <a:defRPr/>
            </a:lvl2pPr>
            <a:lvl3pPr rtl="0">
              <a:defRPr/>
            </a:lvl3pPr>
            <a:lvl4pPr rtl="0">
              <a:defRPr/>
            </a:lvl4pPr>
            <a:lvl5pPr rtl="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9" name="Content Placeholder 3"/>
          <p:cNvSpPr>
            <a:spLocks noGrp="1"/>
          </p:cNvSpPr>
          <p:nvPr>
            <p:ph sz="quarter" idx="20"/>
          </p:nvPr>
        </p:nvSpPr>
        <p:spPr bwMode="gray">
          <a:xfrm>
            <a:off x="8093953" y="2317636"/>
            <a:ext cx="3759312" cy="1436400"/>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0" name="Content Placeholder 3"/>
          <p:cNvSpPr>
            <a:spLocks noGrp="1"/>
          </p:cNvSpPr>
          <p:nvPr>
            <p:ph sz="quarter" idx="21"/>
          </p:nvPr>
        </p:nvSpPr>
        <p:spPr bwMode="gray">
          <a:xfrm>
            <a:off x="8093953" y="3925788"/>
            <a:ext cx="3759312" cy="1436400"/>
          </a:xfrm>
        </p:spPr>
        <p:txBody>
          <a:bodyPr lIns="0" tIns="0" rIns="0" bIns="0"/>
          <a:lstStyle>
            <a:lvl1pPr rtl="0">
              <a:defRPr/>
            </a:lvl1pPr>
            <a:lvl2pPr rtl="0">
              <a:defRPr/>
            </a:lvl2pPr>
            <a:lvl3pPr rtl="0">
              <a:defRPr/>
            </a:lvl3pPr>
            <a:lvl4pPr rtl="0">
              <a:defRPr/>
            </a:lvl4pPr>
            <a:lvl5pPr rtl="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5" name="Text Placeholder 7"/>
          <p:cNvSpPr>
            <a:spLocks noGrp="1"/>
          </p:cNvSpPr>
          <p:nvPr>
            <p:ph type="body" sz="quarter" idx="29"/>
          </p:nvPr>
        </p:nvSpPr>
        <p:spPr bwMode="gray">
          <a:xfrm>
            <a:off x="333264" y="5453066"/>
            <a:ext cx="11520000" cy="460375"/>
          </a:xfrm>
          <a:solidFill>
            <a:schemeClr val="accent3"/>
          </a:solidFill>
        </p:spPr>
        <p:txBody>
          <a:bodyPr anchor="ctr"/>
          <a:lstStyle>
            <a:lvl1pPr marL="0" indent="0" algn="ctr">
              <a:spcBef>
                <a:spcPts val="0"/>
              </a:spcBef>
              <a:buFont typeface="Arial" panose="020B060402020209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1"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6" name="Straight Connector 25"/>
          <p:cNvCxnSpPr/>
          <p:nvPr userDrawn="1"/>
        </p:nvCxnSpPr>
        <p:spPr bwMode="gray">
          <a:xfrm>
            <a:off x="332368" y="2238495"/>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8" name="Straight Connector 27"/>
          <p:cNvCxnSpPr/>
          <p:nvPr userDrawn="1"/>
        </p:nvCxnSpPr>
        <p:spPr bwMode="gray">
          <a:xfrm>
            <a:off x="332368" y="3839912"/>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 Conten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F4064434-E0DB-45C0-856F-3A928AC17331}" type="datetime4">
              <a:rPr lang="en-US" smtClean="0"/>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fld>
            <a:endParaRPr lang="en-US" dirty="0"/>
          </a:p>
        </p:txBody>
      </p:sp>
      <p:sp>
        <p:nvSpPr>
          <p:cNvPr id="11" name="Content Placeholder 3"/>
          <p:cNvSpPr>
            <a:spLocks noGrp="1"/>
          </p:cNvSpPr>
          <p:nvPr>
            <p:ph sz="quarter" idx="20"/>
          </p:nvPr>
        </p:nvSpPr>
        <p:spPr bwMode="gray">
          <a:xfrm>
            <a:off x="6249107" y="1931194"/>
            <a:ext cx="5604420" cy="3980918"/>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Content Placeholder 3"/>
          <p:cNvSpPr>
            <a:spLocks noGrp="1"/>
          </p:cNvSpPr>
          <p:nvPr>
            <p:ph sz="quarter" idx="19"/>
          </p:nvPr>
        </p:nvSpPr>
        <p:spPr bwMode="gray">
          <a:xfrm>
            <a:off x="332367" y="1931194"/>
            <a:ext cx="5603434" cy="3980918"/>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5" name="Subtitle 2"/>
          <p:cNvSpPr>
            <a:spLocks noGrp="1"/>
          </p:cNvSpPr>
          <p:nvPr>
            <p:ph type="subTitle" idx="13"/>
          </p:nvPr>
        </p:nvSpPr>
        <p:spPr bwMode="gray">
          <a:xfrm>
            <a:off x="332366"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6095999" y="1931194"/>
            <a:ext cx="0" cy="3980918"/>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 Content (2) &amp; Box">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D861EEA8-6ED7-4FD9-AC5E-399274543367}" type="datetime4">
              <a:rPr lang="en-US" smtClean="0"/>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fld>
            <a:endParaRPr lang="en-US" dirty="0"/>
          </a:p>
        </p:txBody>
      </p:sp>
      <p:sp>
        <p:nvSpPr>
          <p:cNvPr id="11" name="Content Placeholder 3"/>
          <p:cNvSpPr>
            <a:spLocks noGrp="1"/>
          </p:cNvSpPr>
          <p:nvPr>
            <p:ph sz="quarter" idx="20"/>
          </p:nvPr>
        </p:nvSpPr>
        <p:spPr bwMode="gray">
          <a:xfrm>
            <a:off x="6249107" y="1931194"/>
            <a:ext cx="5604420" cy="3430994"/>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Content Placeholder 3"/>
          <p:cNvSpPr>
            <a:spLocks noGrp="1"/>
          </p:cNvSpPr>
          <p:nvPr>
            <p:ph sz="quarter" idx="19"/>
          </p:nvPr>
        </p:nvSpPr>
        <p:spPr bwMode="gray">
          <a:xfrm>
            <a:off x="332367" y="1931194"/>
            <a:ext cx="5603434" cy="3430994"/>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5"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6095999" y="1931194"/>
            <a:ext cx="0" cy="3430994"/>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3" name="Text Placeholder 7"/>
          <p:cNvSpPr>
            <a:spLocks noGrp="1"/>
          </p:cNvSpPr>
          <p:nvPr>
            <p:ph type="body" sz="quarter" idx="29"/>
          </p:nvPr>
        </p:nvSpPr>
        <p:spPr bwMode="gray">
          <a:xfrm>
            <a:off x="332368" y="5453066"/>
            <a:ext cx="11520896" cy="460375"/>
          </a:xfrm>
          <a:solidFill>
            <a:schemeClr val="accent3"/>
          </a:solidFill>
        </p:spPr>
        <p:txBody>
          <a:bodyPr anchor="ctr"/>
          <a:lstStyle>
            <a:lvl1pPr marL="0" indent="0" algn="ctr">
              <a:spcBef>
                <a:spcPts val="0"/>
              </a:spcBef>
              <a:buFont typeface="Arial" panose="020B060402020209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8: Title (2) &amp; Conten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B7A8DB10-9BF6-4473-AAA1-9EA8F472E094}" type="datetime4">
              <a:rPr lang="en-US" smtClean="0"/>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fld>
            <a:endParaRPr lang="en-US" dirty="0"/>
          </a:p>
        </p:txBody>
      </p:sp>
      <p:sp>
        <p:nvSpPr>
          <p:cNvPr id="7" name="Text Placeholder 11"/>
          <p:cNvSpPr>
            <a:spLocks noGrp="1"/>
          </p:cNvSpPr>
          <p:nvPr>
            <p:ph type="body" sz="quarter" idx="16"/>
          </p:nvPr>
        </p:nvSpPr>
        <p:spPr bwMode="gray">
          <a:xfrm>
            <a:off x="333435" y="1931193"/>
            <a:ext cx="5605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8" name="Straight Connector 7"/>
          <p:cNvCxnSpPr/>
          <p:nvPr userDrawn="1"/>
        </p:nvCxnSpPr>
        <p:spPr bwMode="gray">
          <a:xfrm>
            <a:off x="333435"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6248327"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0" name="Text Placeholder 11"/>
          <p:cNvSpPr>
            <a:spLocks noGrp="1"/>
          </p:cNvSpPr>
          <p:nvPr>
            <p:ph type="body" sz="quarter" idx="17"/>
          </p:nvPr>
        </p:nvSpPr>
        <p:spPr bwMode="gray">
          <a:xfrm>
            <a:off x="6248327" y="1931193"/>
            <a:ext cx="5605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Content Placeholder 3"/>
          <p:cNvSpPr>
            <a:spLocks noGrp="1"/>
          </p:cNvSpPr>
          <p:nvPr>
            <p:ph sz="quarter" idx="20"/>
          </p:nvPr>
        </p:nvSpPr>
        <p:spPr bwMode="gray">
          <a:xfrm>
            <a:off x="6249107" y="2317638"/>
            <a:ext cx="5604420" cy="3594474"/>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Content Placeholder 3"/>
          <p:cNvSpPr>
            <a:spLocks noGrp="1"/>
          </p:cNvSpPr>
          <p:nvPr>
            <p:ph sz="quarter" idx="19"/>
          </p:nvPr>
        </p:nvSpPr>
        <p:spPr bwMode="gray">
          <a:xfrm>
            <a:off x="332367" y="2317638"/>
            <a:ext cx="5603434" cy="3594474"/>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5"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6095999"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9: Title (2) &amp; Content (2) &amp; Box">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1AFBA867-7789-4C43-8AB0-0B2878D8DE6F}" type="datetime4">
              <a:rPr lang="en-US" smtClean="0"/>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fld>
            <a:endParaRPr lang="en-US" dirty="0"/>
          </a:p>
        </p:txBody>
      </p:sp>
      <p:sp>
        <p:nvSpPr>
          <p:cNvPr id="7" name="Text Placeholder 11"/>
          <p:cNvSpPr>
            <a:spLocks noGrp="1"/>
          </p:cNvSpPr>
          <p:nvPr>
            <p:ph type="body" sz="quarter" idx="16"/>
          </p:nvPr>
        </p:nvSpPr>
        <p:spPr bwMode="gray">
          <a:xfrm>
            <a:off x="332365" y="1931193"/>
            <a:ext cx="5605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8" name="Straight Connector 7"/>
          <p:cNvCxnSpPr/>
          <p:nvPr userDrawn="1"/>
        </p:nvCxnSpPr>
        <p:spPr bwMode="gray">
          <a:xfrm>
            <a:off x="332365"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6248327"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0" name="Text Placeholder 11"/>
          <p:cNvSpPr>
            <a:spLocks noGrp="1"/>
          </p:cNvSpPr>
          <p:nvPr>
            <p:ph type="body" sz="quarter" idx="17"/>
          </p:nvPr>
        </p:nvSpPr>
        <p:spPr bwMode="gray">
          <a:xfrm>
            <a:off x="6248327" y="1931193"/>
            <a:ext cx="5605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Content Placeholder 3"/>
          <p:cNvSpPr>
            <a:spLocks noGrp="1"/>
          </p:cNvSpPr>
          <p:nvPr>
            <p:ph sz="quarter" idx="20"/>
          </p:nvPr>
        </p:nvSpPr>
        <p:spPr bwMode="gray">
          <a:xfrm>
            <a:off x="6248327" y="2317638"/>
            <a:ext cx="5605200" cy="2950978"/>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Content Placeholder 3"/>
          <p:cNvSpPr>
            <a:spLocks noGrp="1"/>
          </p:cNvSpPr>
          <p:nvPr>
            <p:ph sz="quarter" idx="19"/>
          </p:nvPr>
        </p:nvSpPr>
        <p:spPr bwMode="gray">
          <a:xfrm>
            <a:off x="332365" y="2317638"/>
            <a:ext cx="5605200" cy="2950978"/>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14" name="Straight Connector 13"/>
          <p:cNvCxnSpPr/>
          <p:nvPr userDrawn="1"/>
        </p:nvCxnSpPr>
        <p:spPr bwMode="gray">
          <a:xfrm>
            <a:off x="6095999"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5" name="Text Placeholder 7"/>
          <p:cNvSpPr>
            <a:spLocks noGrp="1"/>
          </p:cNvSpPr>
          <p:nvPr>
            <p:ph type="body" sz="quarter" idx="29"/>
          </p:nvPr>
        </p:nvSpPr>
        <p:spPr bwMode="gray">
          <a:xfrm>
            <a:off x="332583" y="5453066"/>
            <a:ext cx="11520682" cy="460375"/>
          </a:xfrm>
          <a:solidFill>
            <a:schemeClr val="accent3"/>
          </a:solidFill>
        </p:spPr>
        <p:txBody>
          <a:bodyPr anchor="ctr"/>
          <a:lstStyle>
            <a:lvl1pPr marL="0" indent="0" algn="ctr">
              <a:spcBef>
                <a:spcPts val="0"/>
              </a:spcBef>
              <a:buFont typeface="Arial" panose="020B060402020209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7"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0: Title (2) &amp; Content (2) / Arrow">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CC3C10F5-0F58-49EA-BF89-B55155636AF1}" type="datetime4">
              <a:rPr lang="en-US" smtClean="0"/>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fld>
            <a:endParaRPr lang="en-US" dirty="0"/>
          </a:p>
        </p:txBody>
      </p:sp>
      <p:sp>
        <p:nvSpPr>
          <p:cNvPr id="7" name="Text Placeholder 11"/>
          <p:cNvSpPr>
            <a:spLocks noGrp="1"/>
          </p:cNvSpPr>
          <p:nvPr>
            <p:ph type="body" sz="quarter" idx="16"/>
          </p:nvPr>
        </p:nvSpPr>
        <p:spPr bwMode="gray">
          <a:xfrm>
            <a:off x="333264" y="1931193"/>
            <a:ext cx="5605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8" name="Straight Connector 7"/>
          <p:cNvCxnSpPr/>
          <p:nvPr userDrawn="1"/>
        </p:nvCxnSpPr>
        <p:spPr bwMode="gray">
          <a:xfrm>
            <a:off x="333264"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6243754"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0" name="Text Placeholder 11"/>
          <p:cNvSpPr>
            <a:spLocks noGrp="1"/>
          </p:cNvSpPr>
          <p:nvPr>
            <p:ph type="body" sz="quarter" idx="17"/>
          </p:nvPr>
        </p:nvSpPr>
        <p:spPr bwMode="gray">
          <a:xfrm>
            <a:off x="6248044" y="1931193"/>
            <a:ext cx="5605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Content Placeholder 3"/>
          <p:cNvSpPr>
            <a:spLocks noGrp="1"/>
          </p:cNvSpPr>
          <p:nvPr>
            <p:ph sz="quarter" idx="20"/>
          </p:nvPr>
        </p:nvSpPr>
        <p:spPr bwMode="gray">
          <a:xfrm>
            <a:off x="6248044" y="2317638"/>
            <a:ext cx="5605200" cy="3594474"/>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Content Placeholder 3"/>
          <p:cNvSpPr>
            <a:spLocks noGrp="1"/>
          </p:cNvSpPr>
          <p:nvPr>
            <p:ph sz="quarter" idx="19"/>
          </p:nvPr>
        </p:nvSpPr>
        <p:spPr bwMode="gray">
          <a:xfrm>
            <a:off x="333264" y="2317638"/>
            <a:ext cx="5605200" cy="3594474"/>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4" name="Gleichschenkliges Dreieck 46"/>
          <p:cNvSpPr/>
          <p:nvPr userDrawn="1"/>
        </p:nvSpPr>
        <p:spPr bwMode="gray">
          <a:xfrm rot="5400000">
            <a:off x="4334900" y="4088006"/>
            <a:ext cx="3523271" cy="124946"/>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50" dirty="0">
              <a:latin typeface="ABBvoice" panose="020D0703020503020204" pitchFamily="34" charset="0"/>
              <a:ea typeface="ABBvoice" panose="020D0703020503020204" pitchFamily="34" charset="0"/>
              <a:cs typeface="ABBvoice" panose="020D0703020503020204" pitchFamily="34" charset="0"/>
            </a:endParaRPr>
          </a:p>
        </p:txBody>
      </p:sp>
      <p:sp>
        <p:nvSpPr>
          <p:cNvPr id="16" name="Subtitle 2"/>
          <p:cNvSpPr>
            <a:spLocks noGrp="1"/>
          </p:cNvSpPr>
          <p:nvPr>
            <p:ph type="subTitle" idx="13"/>
          </p:nvPr>
        </p:nvSpPr>
        <p:spPr bwMode="gray">
          <a:xfrm>
            <a:off x="332367" y="1085213"/>
            <a:ext cx="1152087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3: Title Slide 3">
    <p:spTree>
      <p:nvGrpSpPr>
        <p:cNvPr id="1" name=""/>
        <p:cNvGrpSpPr/>
        <p:nvPr/>
      </p:nvGrpSpPr>
      <p:grpSpPr>
        <a:xfrm>
          <a:off x="0" y="0"/>
          <a:ext cx="0" cy="0"/>
          <a:chOff x="0" y="0"/>
          <a:chExt cx="0" cy="0"/>
        </a:xfrm>
      </p:grpSpPr>
      <p:pic>
        <p:nvPicPr>
          <p:cNvPr id="41" name="Picture Placeholder 10"/>
          <p:cNvPicPr>
            <a:picLocks noChangeAspect="1"/>
          </p:cNvPicPr>
          <p:nvPr userDrawn="1"/>
        </p:nvPicPr>
        <p:blipFill rotWithShape="1">
          <a:blip r:embed="rId2"/>
          <a:srcRect t="21637" b="21637"/>
          <a:stretch>
            <a:fillRect/>
          </a:stretch>
        </p:blipFill>
        <p:spPr bwMode="gray">
          <a:xfrm>
            <a:off x="2" y="0"/>
            <a:ext cx="12192000" cy="4610100"/>
          </a:xfrm>
          <a:prstGeom prst="rect">
            <a:avLst/>
          </a:prstGeom>
        </p:spPr>
      </p:pic>
      <p:sp>
        <p:nvSpPr>
          <p:cNvPr id="22" name="Text Placeholder 5"/>
          <p:cNvSpPr>
            <a:spLocks noGrp="1"/>
          </p:cNvSpPr>
          <p:nvPr>
            <p:ph type="body" sz="quarter" idx="16" hasCustomPrompt="1"/>
          </p:nvPr>
        </p:nvSpPr>
        <p:spPr bwMode="gray">
          <a:xfrm>
            <a:off x="335757" y="365752"/>
            <a:ext cx="1528942" cy="230400"/>
          </a:xfrm>
          <a:prstGeom prst="roundRect">
            <a:avLst>
              <a:gd name="adj" fmla="val 50000"/>
            </a:avLst>
          </a:prstGeom>
          <a:solidFill>
            <a:schemeClr val="accent2"/>
          </a:solidFill>
        </p:spPr>
        <p:txBody>
          <a:bodyPr anchor="ctr"/>
          <a:lstStyle>
            <a:lvl1pPr marL="0" indent="0" algn="ctr">
              <a:spcBef>
                <a:spcPts val="0"/>
              </a:spcBef>
              <a:buFont typeface="Arial" panose="020B0604020202090204" pitchFamily="34" charset="0"/>
              <a:buNone/>
              <a:defRPr sz="900" cap="all" baseline="0">
                <a:solidFill>
                  <a:schemeClr val="bg1"/>
                </a:solidFill>
              </a:defRPr>
            </a:lvl1pPr>
            <a:lvl2pPr marL="0" indent="0" algn="ctr">
              <a:spcBef>
                <a:spcPts val="0"/>
              </a:spcBef>
              <a:buNone/>
              <a:defRPr sz="900" cap="all" baseline="0">
                <a:solidFill>
                  <a:schemeClr val="bg1"/>
                </a:solidFill>
              </a:defRPr>
            </a:lvl2pPr>
            <a:lvl3pPr marL="0" indent="0" algn="ctr">
              <a:spcBef>
                <a:spcPts val="0"/>
              </a:spcBef>
              <a:buNone/>
              <a:defRPr sz="900" cap="all" baseline="0">
                <a:solidFill>
                  <a:schemeClr val="bg1"/>
                </a:solidFill>
              </a:defRPr>
            </a:lvl3pPr>
            <a:lvl4pPr marL="0" indent="0" algn="ctr">
              <a:spcBef>
                <a:spcPts val="0"/>
              </a:spcBef>
              <a:buNone/>
              <a:defRPr sz="900" cap="all" baseline="0">
                <a:solidFill>
                  <a:schemeClr val="bg1"/>
                </a:solidFill>
              </a:defRPr>
            </a:lvl4pPr>
            <a:lvl5pPr marL="0" indent="0" algn="ctr">
              <a:spcBef>
                <a:spcPts val="0"/>
              </a:spcBef>
              <a:buNone/>
              <a:defRPr sz="900" cap="all" baseline="0">
                <a:solidFill>
                  <a:schemeClr val="bg1"/>
                </a:solidFill>
              </a:defRPr>
            </a:lvl5pPr>
            <a:lvl6pPr marL="0" indent="0" algn="ctr">
              <a:spcBef>
                <a:spcPts val="0"/>
              </a:spcBef>
              <a:buNone/>
              <a:defRPr sz="900" cap="all" baseline="0">
                <a:solidFill>
                  <a:schemeClr val="bg1"/>
                </a:solidFill>
              </a:defRPr>
            </a:lvl6pPr>
            <a:lvl7pPr marL="0" indent="0" algn="ctr">
              <a:spcBef>
                <a:spcPts val="0"/>
              </a:spcBef>
              <a:buNone/>
              <a:defRPr sz="900" cap="all" baseline="0">
                <a:solidFill>
                  <a:schemeClr val="bg1"/>
                </a:solidFill>
              </a:defRPr>
            </a:lvl7pPr>
            <a:lvl8pPr marL="0" indent="0" algn="ctr">
              <a:spcBef>
                <a:spcPts val="0"/>
              </a:spcBef>
              <a:buNone/>
              <a:defRPr sz="900" cap="all" baseline="0">
                <a:solidFill>
                  <a:schemeClr val="bg1"/>
                </a:solidFill>
              </a:defRPr>
            </a:lvl8pPr>
            <a:lvl9pPr marL="0" indent="0" algn="ctr">
              <a:spcBef>
                <a:spcPts val="0"/>
              </a:spcBef>
              <a:buNone/>
              <a:defRPr sz="900" cap="all" baseline="0">
                <a:solidFill>
                  <a:schemeClr val="bg1"/>
                </a:solidFill>
              </a:defRPr>
            </a:lvl9pPr>
          </a:lstStyle>
          <a:p>
            <a:pPr lvl="0"/>
            <a:r>
              <a:rPr lang="pl-PL" dirty="0"/>
              <a:t>INTERNAL</a:t>
            </a:r>
            <a:endParaRPr lang="en-US" dirty="0"/>
          </a:p>
        </p:txBody>
      </p:sp>
      <p:sp>
        <p:nvSpPr>
          <p:cNvPr id="10" name="Text Placeholder 17"/>
          <p:cNvSpPr>
            <a:spLocks noGrp="1"/>
          </p:cNvSpPr>
          <p:nvPr>
            <p:ph type="body" sz="quarter" idx="13"/>
          </p:nvPr>
        </p:nvSpPr>
        <p:spPr bwMode="gray">
          <a:xfrm>
            <a:off x="340519" y="5000633"/>
            <a:ext cx="10112937" cy="224432"/>
          </a:xfrm>
        </p:spPr>
        <p:txBody>
          <a:bodyPr lIns="0" tIns="0" rIns="0" bIns="0" anchor="b"/>
          <a:lstStyle>
            <a:lvl1pPr marL="1905" indent="0">
              <a:buFont typeface="Arial" panose="020B0604020202090204" pitchFamily="34" charset="0"/>
              <a:buNone/>
              <a:defRPr sz="1000" cap="all" baseline="0"/>
            </a:lvl1pPr>
            <a:lvl2pPr marL="1905" indent="0">
              <a:buNone/>
              <a:defRPr sz="1000" cap="all" baseline="0"/>
            </a:lvl2pPr>
            <a:lvl3pPr marL="1905" indent="0">
              <a:buNone/>
              <a:defRPr sz="1000" cap="all" baseline="0"/>
            </a:lvl3pPr>
            <a:lvl4pPr marL="1905" indent="0">
              <a:buNone/>
              <a:defRPr sz="1000" cap="all" baseline="0"/>
            </a:lvl4pPr>
            <a:lvl5pPr marL="1905" indent="0">
              <a:buNone/>
              <a:defRPr sz="1000" cap="all" baseline="0"/>
            </a:lvl5pPr>
            <a:lvl6pPr marL="1905" indent="0">
              <a:buNone/>
              <a:defRPr sz="1000" cap="all" baseline="0"/>
            </a:lvl6pPr>
            <a:lvl7pPr marL="1905" indent="0">
              <a:buNone/>
              <a:defRPr sz="1000" cap="all" baseline="0"/>
            </a:lvl7pPr>
            <a:lvl8pPr marL="1905" indent="0">
              <a:buNone/>
              <a:defRPr sz="1000" cap="all" baseline="0"/>
            </a:lvl8pPr>
            <a:lvl9pPr marL="1905" indent="0">
              <a:buNone/>
              <a:defRPr sz="1000" cap="all"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Title 1"/>
          <p:cNvSpPr>
            <a:spLocks noGrp="1"/>
          </p:cNvSpPr>
          <p:nvPr>
            <p:ph type="ctrTitle"/>
          </p:nvPr>
        </p:nvSpPr>
        <p:spPr bwMode="gray">
          <a:xfrm>
            <a:off x="340519" y="5205566"/>
            <a:ext cx="10112148" cy="504001"/>
          </a:xfrm>
        </p:spPr>
        <p:txBody>
          <a:bodyPr lIns="0" tIns="0" rIns="0" bIns="0" anchor="b"/>
          <a:lstStyle>
            <a:lvl1pPr>
              <a:defRPr sz="3200"/>
            </a:lvl1pPr>
          </a:lstStyle>
          <a:p>
            <a:r>
              <a:rPr lang="en-US"/>
              <a:t>Click to edit Master title style</a:t>
            </a:r>
            <a:endParaRPr lang="en-US" dirty="0"/>
          </a:p>
        </p:txBody>
      </p:sp>
      <p:sp>
        <p:nvSpPr>
          <p:cNvPr id="12" name="Subtitle 2"/>
          <p:cNvSpPr>
            <a:spLocks noGrp="1"/>
          </p:cNvSpPr>
          <p:nvPr>
            <p:ph type="subTitle" idx="1"/>
          </p:nvPr>
        </p:nvSpPr>
        <p:spPr bwMode="gray">
          <a:xfrm>
            <a:off x="340519" y="5751514"/>
            <a:ext cx="10112147" cy="360865"/>
          </a:xfrm>
        </p:spPr>
        <p:txBody>
          <a:bodyPr lIns="0" tIns="0" rIns="0" bIns="0"/>
          <a:lstStyle>
            <a:lvl1pPr marL="0" indent="0" algn="l">
              <a:buNone/>
              <a:defRPr sz="20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13" name="Text Placeholder 19"/>
          <p:cNvSpPr>
            <a:spLocks noGrp="1"/>
          </p:cNvSpPr>
          <p:nvPr>
            <p:ph type="body" sz="quarter" idx="14"/>
          </p:nvPr>
        </p:nvSpPr>
        <p:spPr bwMode="gray">
          <a:xfrm>
            <a:off x="340519" y="6109996"/>
            <a:ext cx="10112937" cy="280092"/>
          </a:xfrm>
        </p:spPr>
        <p:txBody>
          <a:bodyPr lIns="0" tIns="0" rIns="0" bIns="0"/>
          <a:lstStyle>
            <a:lvl1pPr marL="0" indent="0">
              <a:buFont typeface="Arial" panose="020B0604020202090204" pitchFamily="34" charset="0"/>
              <a:buNone/>
              <a:defRPr/>
            </a:lvl1pPr>
            <a:lvl2pPr marL="0" indent="0">
              <a:buNone/>
              <a:defRPr/>
            </a:lvl2pPr>
            <a:lvl3pPr marL="0" indent="0">
              <a:buNone/>
              <a:defRPr/>
            </a:lvl3pPr>
            <a:lvl4pPr marL="0" indent="0">
              <a:buNone/>
              <a:defRPr/>
            </a:lvl4pPr>
            <a:lvl5pPr marL="0" indent="0">
              <a:buNone/>
              <a:defRPr/>
            </a:lvl5pPr>
            <a:lvl6pPr marL="0" indent="0">
              <a:buNone/>
              <a:defRPr/>
            </a:lvl6pPr>
            <a:lvl7pPr marL="0" indent="0">
              <a:buNone/>
              <a:defRPr/>
            </a:lvl7pPr>
            <a:lvl8pPr marL="0" indent="0">
              <a:buNone/>
              <a:defRPr/>
            </a:lvl8pPr>
            <a:lvl9pPr marL="0" indent="0">
              <a:buNone/>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9" name="Rectangle 18"/>
          <p:cNvSpPr/>
          <p:nvPr userDrawn="1"/>
        </p:nvSpPr>
        <p:spPr bwMode="gray">
          <a:xfrm>
            <a:off x="249357" y="4828013"/>
            <a:ext cx="550971"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dirty="0">
                <a:solidFill>
                  <a:schemeClr val="bg2"/>
                </a:solidFill>
              </a:rPr>
              <a:t>—</a:t>
            </a:r>
            <a:endParaRPr lang="en-US" sz="3200" b="1" dirty="0" err="1">
              <a:solidFill>
                <a:schemeClr val="bg2"/>
              </a:solidFill>
            </a:endParaRPr>
          </a:p>
        </p:txBody>
      </p:sp>
      <p:pic>
        <p:nvPicPr>
          <p:cNvPr id="14" name="Picture 1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79643" y="6160150"/>
            <a:ext cx="873621" cy="33496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userDrawn="1"/>
        </p:nvSpPr>
        <p:spPr bwMode="gray">
          <a:xfrm>
            <a:off x="334963" y="6495112"/>
            <a:ext cx="600869" cy="22443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600"/>
              </a:spcBef>
              <a:spcAft>
                <a:spcPts val="0"/>
              </a:spcAft>
              <a:buClrTx/>
              <a:buSzTx/>
              <a:buFont typeface="Arial" panose="020B0604020202090204" pitchFamily="34" charset="0"/>
              <a:buNone/>
              <a:defRPr/>
            </a:pPr>
            <a:r>
              <a:rPr kumimoji="0" lang="en-US" sz="800" b="0" i="0" u="none" strike="noStrike" kern="1200" cap="none" spc="0" normalizeH="0" baseline="0" noProof="0" dirty="0">
                <a:ln>
                  <a:noFill/>
                </a:ln>
                <a:solidFill>
                  <a:schemeClr val="accent2"/>
                </a:solidFill>
                <a:effectLst/>
                <a:uLnTx/>
                <a:uFillTx/>
                <a:latin typeface="+mn-lt"/>
                <a:ea typeface="+mn-ea"/>
                <a:cs typeface="+mn-cs"/>
              </a:rPr>
              <a:t>© Copyright </a:t>
            </a:r>
            <a:endParaRPr kumimoji="0" lang="en-US" sz="800" b="0" i="0" u="none" strike="noStrike" kern="1200" cap="none" spc="0" normalizeH="0" baseline="0" noProof="0" dirty="0">
              <a:ln>
                <a:noFill/>
              </a:ln>
              <a:solidFill>
                <a:schemeClr val="accent2"/>
              </a:solidFill>
              <a:effectLst/>
              <a:uLnTx/>
              <a:uFillTx/>
              <a:latin typeface="+mn-lt"/>
              <a:ea typeface="+mn-ea"/>
              <a:cs typeface="+mn-cs"/>
            </a:endParaRPr>
          </a:p>
        </p:txBody>
      </p:sp>
      <p:sp>
        <p:nvSpPr>
          <p:cNvPr id="24" name="TextBox 23"/>
          <p:cNvSpPr txBox="1"/>
          <p:nvPr userDrawn="1"/>
        </p:nvSpPr>
        <p:spPr bwMode="gray">
          <a:xfrm>
            <a:off x="1246984" y="6494463"/>
            <a:ext cx="1321004" cy="22443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600"/>
              </a:spcBef>
              <a:spcAft>
                <a:spcPts val="0"/>
              </a:spcAft>
              <a:buClrTx/>
              <a:buSzTx/>
              <a:buFont typeface="Arial" panose="020B0604020202090204" pitchFamily="34" charset="0"/>
              <a:buNone/>
              <a:defRPr/>
            </a:pPr>
            <a:r>
              <a:rPr kumimoji="0" lang="en-US" sz="800" b="0" i="0" u="none" strike="noStrike" kern="1200" cap="none" spc="0" normalizeH="0" baseline="0" noProof="0" dirty="0">
                <a:ln>
                  <a:noFill/>
                </a:ln>
                <a:solidFill>
                  <a:schemeClr val="accent2"/>
                </a:solidFill>
                <a:effectLst/>
                <a:uLnTx/>
                <a:uFillTx/>
                <a:latin typeface="+mn-lt"/>
                <a:ea typeface="+mn-ea"/>
                <a:cs typeface="+mn-cs"/>
              </a:rPr>
              <a:t>ABB. All rights reserved</a:t>
            </a:r>
            <a:r>
              <a:rPr kumimoji="0" lang="pl-PL" sz="800" b="0" i="0" u="none" strike="noStrike" kern="1200" cap="none" spc="0" normalizeH="0" baseline="0" noProof="0" dirty="0">
                <a:ln>
                  <a:noFill/>
                </a:ln>
                <a:solidFill>
                  <a:schemeClr val="accent2"/>
                </a:solidFill>
                <a:effectLst/>
                <a:uLnTx/>
                <a:uFillTx/>
                <a:latin typeface="+mn-lt"/>
                <a:ea typeface="+mn-ea"/>
                <a:cs typeface="+mn-cs"/>
              </a:rPr>
              <a:t>.</a:t>
            </a:r>
            <a:endParaRPr kumimoji="0" lang="en-US" sz="800" b="0" i="0" u="none" strike="noStrike" kern="1200" cap="none" spc="0" normalizeH="0" baseline="0" noProof="0" dirty="0">
              <a:ln>
                <a:noFill/>
              </a:ln>
              <a:solidFill>
                <a:schemeClr val="accent2"/>
              </a:solidFill>
              <a:effectLst/>
              <a:uLnTx/>
              <a:uFillTx/>
              <a:latin typeface="+mn-lt"/>
              <a:ea typeface="+mn-ea"/>
              <a:cs typeface="+mn-cs"/>
            </a:endParaRPr>
          </a:p>
        </p:txBody>
      </p:sp>
      <p:sp>
        <p:nvSpPr>
          <p:cNvPr id="25" name="Text Placeholder 35"/>
          <p:cNvSpPr>
            <a:spLocks noGrp="1"/>
          </p:cNvSpPr>
          <p:nvPr>
            <p:ph type="body" sz="quarter" idx="20" hasCustomPrompt="1"/>
          </p:nvPr>
        </p:nvSpPr>
        <p:spPr>
          <a:xfrm>
            <a:off x="935832" y="6494463"/>
            <a:ext cx="309561" cy="223200"/>
          </a:xfrm>
        </p:spPr>
        <p:txBody>
          <a:bodyPr anchor="ctr"/>
          <a:lstStyle>
            <a:lvl1pPr algn="ctr">
              <a:defRPr sz="800">
                <a:solidFill>
                  <a:schemeClr val="accent2"/>
                </a:solidFill>
              </a:defRPr>
            </a:lvl1pPr>
          </a:lstStyle>
          <a:p>
            <a:pPr lvl="0"/>
            <a:r>
              <a:rPr lang="pl-PL" dirty="0"/>
              <a:t>[</a:t>
            </a:r>
            <a:r>
              <a:rPr lang="pl-PL" dirty="0" err="1"/>
              <a:t>Year</a:t>
            </a:r>
            <a:r>
              <a:rPr lang="pl-PL" dirty="0"/>
              <a:t>]</a:t>
            </a:r>
            <a:endParaRPr lang="pl-PL" dirty="0"/>
          </a:p>
        </p:txBody>
      </p:sp>
      <p:sp>
        <p:nvSpPr>
          <p:cNvPr id="17" name="Text Placeholder 13"/>
          <p:cNvSpPr>
            <a:spLocks noGrp="1"/>
          </p:cNvSpPr>
          <p:nvPr>
            <p:ph type="body" sz="quarter" idx="21" hasCustomPrompt="1"/>
          </p:nvPr>
        </p:nvSpPr>
        <p:spPr>
          <a:xfrm>
            <a:off x="3713836" y="6528588"/>
            <a:ext cx="1280439" cy="154949"/>
          </a:xfrm>
        </p:spPr>
        <p:txBody>
          <a:bodyPr anchor="ctr"/>
          <a:lstStyle>
            <a:lvl1pPr>
              <a:defRPr sz="800">
                <a:solidFill>
                  <a:schemeClr val="accent2"/>
                </a:solidFill>
              </a:defRPr>
            </a:lvl1pPr>
          </a:lstStyle>
          <a:p>
            <a:pPr lvl="0"/>
            <a:r>
              <a:rPr lang="en-US" dirty="0"/>
              <a:t>1ABC123456</a:t>
            </a:r>
            <a:endParaRPr lang="pl-PL" dirty="0"/>
          </a:p>
        </p:txBody>
      </p:sp>
      <p:sp>
        <p:nvSpPr>
          <p:cNvPr id="18" name="TextBox 17"/>
          <p:cNvSpPr txBox="1"/>
          <p:nvPr userDrawn="1"/>
        </p:nvSpPr>
        <p:spPr bwMode="gray">
          <a:xfrm>
            <a:off x="4941095" y="6529205"/>
            <a:ext cx="341476" cy="154949"/>
          </a:xfrm>
          <a:prstGeom prst="rect">
            <a:avLst/>
          </a:prstGeom>
          <a:noFill/>
        </p:spPr>
        <p:txBody>
          <a:bodyPr wrap="square" lIns="0" tIns="0" rIns="0" bIns="0" rtlCol="0" anchor="ctr">
            <a:noAutofit/>
          </a:bodyPr>
          <a:lstStyle/>
          <a:p>
            <a:pPr algn="r"/>
            <a:r>
              <a:rPr lang="pl-PL" sz="800" dirty="0">
                <a:solidFill>
                  <a:schemeClr val="accent2"/>
                </a:solidFill>
              </a:rPr>
              <a:t>Rev.:</a:t>
            </a:r>
            <a:endParaRPr lang="pl-PL" sz="800" dirty="0">
              <a:solidFill>
                <a:schemeClr val="accent2"/>
              </a:solidFill>
            </a:endParaRPr>
          </a:p>
        </p:txBody>
      </p:sp>
      <p:sp>
        <p:nvSpPr>
          <p:cNvPr id="20" name="TextBox 19"/>
          <p:cNvSpPr txBox="1"/>
          <p:nvPr userDrawn="1"/>
        </p:nvSpPr>
        <p:spPr bwMode="gray">
          <a:xfrm>
            <a:off x="2926759" y="6529205"/>
            <a:ext cx="761677" cy="154949"/>
          </a:xfrm>
          <a:prstGeom prst="rect">
            <a:avLst/>
          </a:prstGeom>
          <a:noFill/>
        </p:spPr>
        <p:txBody>
          <a:bodyPr wrap="square" lIns="0" tIns="0" rIns="0" bIns="0" rtlCol="0" anchor="ctr">
            <a:noAutofit/>
          </a:bodyPr>
          <a:lstStyle/>
          <a:p>
            <a:pPr algn="r"/>
            <a:r>
              <a:rPr lang="en-US" sz="800" noProof="0" dirty="0">
                <a:solidFill>
                  <a:schemeClr val="accent2"/>
                </a:solidFill>
              </a:rPr>
              <a:t>Document</a:t>
            </a:r>
            <a:r>
              <a:rPr lang="pl-PL" sz="800" dirty="0">
                <a:solidFill>
                  <a:schemeClr val="accent2"/>
                </a:solidFill>
              </a:rPr>
              <a:t> ID.:</a:t>
            </a:r>
            <a:endParaRPr lang="pl-PL" sz="800" dirty="0">
              <a:solidFill>
                <a:schemeClr val="accent2"/>
              </a:solidFill>
            </a:endParaRPr>
          </a:p>
        </p:txBody>
      </p:sp>
      <p:sp>
        <p:nvSpPr>
          <p:cNvPr id="21" name="Text Placeholder 13"/>
          <p:cNvSpPr>
            <a:spLocks noGrp="1"/>
          </p:cNvSpPr>
          <p:nvPr>
            <p:ph type="body" sz="quarter" idx="22" hasCustomPrompt="1"/>
          </p:nvPr>
        </p:nvSpPr>
        <p:spPr>
          <a:xfrm>
            <a:off x="5307972" y="6529205"/>
            <a:ext cx="478466" cy="154949"/>
          </a:xfrm>
        </p:spPr>
        <p:txBody>
          <a:bodyPr anchor="ctr"/>
          <a:lstStyle>
            <a:lvl1pPr>
              <a:defRPr sz="800">
                <a:solidFill>
                  <a:schemeClr val="accent2"/>
                </a:solidFill>
              </a:defRPr>
            </a:lvl1pPr>
          </a:lstStyle>
          <a:p>
            <a:pPr lvl="0"/>
            <a:r>
              <a:rPr lang="en-US" dirty="0"/>
              <a:t>A</a:t>
            </a:r>
            <a:endParaRPr lang="pl-PL"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1: Title (2) &amp; Content (2) &amp; Box / Arrow">
    <p:spTree>
      <p:nvGrpSpPr>
        <p:cNvPr id="1" name=""/>
        <p:cNvGrpSpPr/>
        <p:nvPr/>
      </p:nvGrpSpPr>
      <p:grpSpPr>
        <a:xfrm>
          <a:off x="0" y="0"/>
          <a:ext cx="0" cy="0"/>
          <a:chOff x="0" y="0"/>
          <a:chExt cx="0" cy="0"/>
        </a:xfrm>
      </p:grpSpPr>
      <p:sp>
        <p:nvSpPr>
          <p:cNvPr id="16" name="Gleichschenkliges Dreieck 46"/>
          <p:cNvSpPr/>
          <p:nvPr userDrawn="1"/>
        </p:nvSpPr>
        <p:spPr bwMode="gray">
          <a:xfrm rot="5400000">
            <a:off x="4656514" y="3766499"/>
            <a:ext cx="2879662" cy="124579"/>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50" dirty="0">
              <a:latin typeface="ABBvoice" panose="020D0703020503020204" pitchFamily="34" charset="0"/>
              <a:ea typeface="ABBvoice" panose="020D0703020503020204" pitchFamily="34" charset="0"/>
              <a:cs typeface="ABBvoice" panose="020D0703020503020204" pitchFamily="34" charset="0"/>
            </a:endParaRPr>
          </a:p>
        </p:txBody>
      </p:sp>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42DB7EC9-912A-4DC2-A6BA-BF3A4FC776E0}" type="datetime4">
              <a:rPr lang="en-US" smtClean="0"/>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fld>
            <a:endParaRPr lang="en-US" dirty="0"/>
          </a:p>
        </p:txBody>
      </p:sp>
      <p:sp>
        <p:nvSpPr>
          <p:cNvPr id="7" name="Text Placeholder 11"/>
          <p:cNvSpPr>
            <a:spLocks noGrp="1"/>
          </p:cNvSpPr>
          <p:nvPr>
            <p:ph type="body" sz="quarter" idx="16"/>
          </p:nvPr>
        </p:nvSpPr>
        <p:spPr bwMode="gray">
          <a:xfrm>
            <a:off x="333264" y="1931193"/>
            <a:ext cx="5605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8" name="Straight Connector 7"/>
          <p:cNvCxnSpPr/>
          <p:nvPr userDrawn="1"/>
        </p:nvCxnSpPr>
        <p:spPr bwMode="gray">
          <a:xfrm>
            <a:off x="333264" y="2238606"/>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6243754" y="2238606"/>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0" name="Text Placeholder 11"/>
          <p:cNvSpPr>
            <a:spLocks noGrp="1"/>
          </p:cNvSpPr>
          <p:nvPr>
            <p:ph type="body" sz="quarter" idx="17"/>
          </p:nvPr>
        </p:nvSpPr>
        <p:spPr bwMode="gray">
          <a:xfrm>
            <a:off x="6248045" y="1931193"/>
            <a:ext cx="5605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Content Placeholder 3"/>
          <p:cNvSpPr>
            <a:spLocks noGrp="1"/>
          </p:cNvSpPr>
          <p:nvPr>
            <p:ph sz="quarter" idx="20"/>
          </p:nvPr>
        </p:nvSpPr>
        <p:spPr bwMode="gray">
          <a:xfrm>
            <a:off x="6248045" y="2317751"/>
            <a:ext cx="5605200" cy="2950867"/>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Content Placeholder 3"/>
          <p:cNvSpPr>
            <a:spLocks noGrp="1"/>
          </p:cNvSpPr>
          <p:nvPr>
            <p:ph sz="quarter" idx="19"/>
          </p:nvPr>
        </p:nvSpPr>
        <p:spPr bwMode="gray">
          <a:xfrm>
            <a:off x="333264" y="2317751"/>
            <a:ext cx="5605200" cy="2950867"/>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5" name="Text Placeholder 7"/>
          <p:cNvSpPr>
            <a:spLocks noGrp="1"/>
          </p:cNvSpPr>
          <p:nvPr>
            <p:ph type="body" sz="quarter" idx="29"/>
          </p:nvPr>
        </p:nvSpPr>
        <p:spPr bwMode="gray">
          <a:xfrm>
            <a:off x="332367" y="5453066"/>
            <a:ext cx="11521160" cy="460375"/>
          </a:xfrm>
          <a:solidFill>
            <a:schemeClr val="accent3"/>
          </a:solidFill>
        </p:spPr>
        <p:txBody>
          <a:bodyPr anchor="ctr"/>
          <a:lstStyle>
            <a:lvl1pPr marL="0" indent="0" algn="ctr">
              <a:spcBef>
                <a:spcPts val="0"/>
              </a:spcBef>
              <a:buFont typeface="Arial" panose="020B060402020209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8" name="Subtitle 2"/>
          <p:cNvSpPr>
            <a:spLocks noGrp="1"/>
          </p:cNvSpPr>
          <p:nvPr>
            <p:ph type="subTitle" idx="13"/>
          </p:nvPr>
        </p:nvSpPr>
        <p:spPr bwMode="gray">
          <a:xfrm>
            <a:off x="332367" y="1085213"/>
            <a:ext cx="1152116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2: Title &amp; Conten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B0EFA936-28E9-42DC-A924-CB516818427B}" type="datetime4">
              <a:rPr lang="en-US" smtClean="0"/>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fld>
            <a:endParaRPr lang="en-US" dirty="0"/>
          </a:p>
        </p:txBody>
      </p:sp>
      <p:sp>
        <p:nvSpPr>
          <p:cNvPr id="7" name="Text Placeholder 11"/>
          <p:cNvSpPr>
            <a:spLocks noGrp="1"/>
          </p:cNvSpPr>
          <p:nvPr>
            <p:ph type="body" sz="quarter" idx="16"/>
          </p:nvPr>
        </p:nvSpPr>
        <p:spPr bwMode="gray">
          <a:xfrm>
            <a:off x="333264" y="1931192"/>
            <a:ext cx="5605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8" name="Straight Connector 7"/>
          <p:cNvCxnSpPr/>
          <p:nvPr userDrawn="1"/>
        </p:nvCxnSpPr>
        <p:spPr bwMode="gray">
          <a:xfrm>
            <a:off x="333264"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0"/>
          </p:nvPr>
        </p:nvSpPr>
        <p:spPr bwMode="gray">
          <a:xfrm>
            <a:off x="6248045" y="1931195"/>
            <a:ext cx="5605200" cy="3980918"/>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Content Placeholder 3"/>
          <p:cNvSpPr>
            <a:spLocks noGrp="1"/>
          </p:cNvSpPr>
          <p:nvPr>
            <p:ph sz="quarter" idx="19"/>
          </p:nvPr>
        </p:nvSpPr>
        <p:spPr bwMode="gray">
          <a:xfrm>
            <a:off x="333264" y="2317640"/>
            <a:ext cx="5605200" cy="3594475"/>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5"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4" name="Straight Connector 23"/>
          <p:cNvCxnSpPr/>
          <p:nvPr userDrawn="1"/>
        </p:nvCxnSpPr>
        <p:spPr bwMode="gray">
          <a:xfrm>
            <a:off x="6095999"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3: Conten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BF92F29D-EA39-49E1-8C36-4F99E173F1C6}" type="datetime4">
              <a:rPr lang="en-US" smtClean="0"/>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fld>
            <a:endParaRPr lang="en-US" dirty="0"/>
          </a:p>
        </p:txBody>
      </p:sp>
      <p:sp>
        <p:nvSpPr>
          <p:cNvPr id="11" name="Content Placeholder 3"/>
          <p:cNvSpPr>
            <a:spLocks noGrp="1"/>
          </p:cNvSpPr>
          <p:nvPr>
            <p:ph sz="quarter" idx="20"/>
          </p:nvPr>
        </p:nvSpPr>
        <p:spPr bwMode="gray">
          <a:xfrm>
            <a:off x="6249107" y="1931194"/>
            <a:ext cx="5604420" cy="1922496"/>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Content Placeholder 3"/>
          <p:cNvSpPr>
            <a:spLocks noGrp="1"/>
          </p:cNvSpPr>
          <p:nvPr>
            <p:ph sz="quarter" idx="19"/>
          </p:nvPr>
        </p:nvSpPr>
        <p:spPr bwMode="gray">
          <a:xfrm>
            <a:off x="332367" y="1931194"/>
            <a:ext cx="5603434" cy="3980918"/>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5" name="Subtitle 2"/>
          <p:cNvSpPr>
            <a:spLocks noGrp="1"/>
          </p:cNvSpPr>
          <p:nvPr>
            <p:ph type="subTitle" idx="13"/>
          </p:nvPr>
        </p:nvSpPr>
        <p:spPr bwMode="gray">
          <a:xfrm>
            <a:off x="332368" y="1085213"/>
            <a:ext cx="11520896"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6095999" y="1931194"/>
            <a:ext cx="0" cy="3980918"/>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1"/>
          </p:nvPr>
        </p:nvSpPr>
        <p:spPr bwMode="gray">
          <a:xfrm>
            <a:off x="6249107" y="3989616"/>
            <a:ext cx="5604420" cy="1922496"/>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4: Title (3) &amp; Content (3)">
    <p:spTree>
      <p:nvGrpSpPr>
        <p:cNvPr id="1" name=""/>
        <p:cNvGrpSpPr/>
        <p:nvPr/>
      </p:nvGrpSpPr>
      <p:grpSpPr>
        <a:xfrm>
          <a:off x="0" y="0"/>
          <a:ext cx="0" cy="0"/>
          <a:chOff x="0" y="0"/>
          <a:chExt cx="0" cy="0"/>
        </a:xfrm>
      </p:grpSpPr>
      <p:sp>
        <p:nvSpPr>
          <p:cNvPr id="12" name="Text Placeholder 11"/>
          <p:cNvSpPr>
            <a:spLocks noGrp="1"/>
          </p:cNvSpPr>
          <p:nvPr>
            <p:ph type="body" sz="quarter" idx="16"/>
          </p:nvPr>
        </p:nvSpPr>
        <p:spPr bwMode="gray">
          <a:xfrm>
            <a:off x="333264" y="1931193"/>
            <a:ext cx="5605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2" name="Text Placeholder 11"/>
          <p:cNvSpPr>
            <a:spLocks noGrp="1"/>
          </p:cNvSpPr>
          <p:nvPr>
            <p:ph type="body" sz="quarter" idx="17"/>
          </p:nvPr>
        </p:nvSpPr>
        <p:spPr bwMode="gray">
          <a:xfrm>
            <a:off x="6248045" y="1931193"/>
            <a:ext cx="5605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3" name="Text Placeholder 11"/>
          <p:cNvSpPr>
            <a:spLocks noGrp="1"/>
          </p:cNvSpPr>
          <p:nvPr>
            <p:ph type="body" sz="quarter" idx="18"/>
          </p:nvPr>
        </p:nvSpPr>
        <p:spPr bwMode="gray">
          <a:xfrm>
            <a:off x="6248045" y="4045107"/>
            <a:ext cx="5605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5" name="Content Placeholder 15"/>
          <p:cNvSpPr>
            <a:spLocks noGrp="1"/>
          </p:cNvSpPr>
          <p:nvPr>
            <p:ph sz="quarter" idx="20"/>
          </p:nvPr>
        </p:nvSpPr>
        <p:spPr bwMode="gray">
          <a:xfrm>
            <a:off x="6248045" y="2318321"/>
            <a:ext cx="5605200" cy="1484195"/>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6" name="Content Placeholder 15"/>
          <p:cNvSpPr>
            <a:spLocks noGrp="1"/>
          </p:cNvSpPr>
          <p:nvPr>
            <p:ph sz="quarter" idx="19"/>
          </p:nvPr>
        </p:nvSpPr>
        <p:spPr bwMode="gray">
          <a:xfrm>
            <a:off x="333264" y="2317640"/>
            <a:ext cx="5605200" cy="3595121"/>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Fußzeilenplatzhalter 2"/>
          <p:cNvSpPr>
            <a:spLocks noGrp="1"/>
          </p:cNvSpPr>
          <p:nvPr>
            <p:ph type="ftr" sz="quarter" idx="10"/>
          </p:nvPr>
        </p:nvSpPr>
        <p:spPr bwMode="gray"/>
        <p:txBody>
          <a:bodyPr/>
          <a:lstStyle/>
          <a:p>
            <a:pPr lvl="8"/>
            <a:endParaRPr lang="en-US" dirty="0"/>
          </a:p>
        </p:txBody>
      </p:sp>
      <p:sp>
        <p:nvSpPr>
          <p:cNvPr id="4" name="Datumsplatzhalter 3"/>
          <p:cNvSpPr>
            <a:spLocks noGrp="1"/>
          </p:cNvSpPr>
          <p:nvPr>
            <p:ph type="dt" sz="half" idx="11"/>
          </p:nvPr>
        </p:nvSpPr>
        <p:spPr bwMode="gray"/>
        <p:txBody>
          <a:bodyPr/>
          <a:lstStyle/>
          <a:p>
            <a:fld id="{66B8F505-684D-4A1B-8221-D6522F8976E6}" type="datetime4">
              <a:rPr lang="en-US" smtClean="0"/>
            </a:fld>
            <a:endParaRPr lang="en-US" dirty="0"/>
          </a:p>
        </p:txBody>
      </p:sp>
      <p:sp>
        <p:nvSpPr>
          <p:cNvPr id="5" name="Foliennummernplatzhalter 4"/>
          <p:cNvSpPr>
            <a:spLocks noGrp="1"/>
          </p:cNvSpPr>
          <p:nvPr>
            <p:ph type="sldNum" sz="quarter" idx="12"/>
          </p:nvPr>
        </p:nvSpPr>
        <p:spPr bwMode="gray"/>
        <p:txBody>
          <a:bodyPr/>
          <a:lstStyle/>
          <a:p>
            <a:r>
              <a:rPr lang="en-US" dirty="0"/>
              <a:t>Slide </a:t>
            </a:r>
            <a:fld id="{619F89D8-7AE3-494A-97F3-03D680869632}" type="slidenum">
              <a:rPr lang="en-US" smtClean="0"/>
            </a:fld>
            <a:endParaRPr lang="en-US" dirty="0"/>
          </a:p>
        </p:txBody>
      </p:sp>
      <p:cxnSp>
        <p:nvCxnSpPr>
          <p:cNvPr id="7" name="Straight Connector 10"/>
          <p:cNvCxnSpPr/>
          <p:nvPr userDrawn="1"/>
        </p:nvCxnSpPr>
        <p:spPr bwMode="gray">
          <a:xfrm>
            <a:off x="333264" y="223917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1" name="Straight Connector 9"/>
          <p:cNvCxnSpPr/>
          <p:nvPr userDrawn="1"/>
        </p:nvCxnSpPr>
        <p:spPr bwMode="gray">
          <a:xfrm>
            <a:off x="6248045" y="223917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4"/>
          <p:cNvCxnSpPr/>
          <p:nvPr userDrawn="1"/>
        </p:nvCxnSpPr>
        <p:spPr bwMode="gray">
          <a:xfrm>
            <a:off x="6248045" y="4348008"/>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8" name="Content Placeholder 15"/>
          <p:cNvSpPr>
            <a:spLocks noGrp="1"/>
          </p:cNvSpPr>
          <p:nvPr>
            <p:ph sz="quarter" idx="21"/>
          </p:nvPr>
        </p:nvSpPr>
        <p:spPr bwMode="gray">
          <a:xfrm>
            <a:off x="6248045" y="4432235"/>
            <a:ext cx="5605200" cy="1481057"/>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endParaRPr lang="en-US" dirty="0"/>
          </a:p>
        </p:txBody>
      </p:sp>
      <p:sp>
        <p:nvSpPr>
          <p:cNvPr id="18" name="Subtitle 2"/>
          <p:cNvSpPr>
            <a:spLocks noGrp="1"/>
          </p:cNvSpPr>
          <p:nvPr>
            <p:ph type="subTitle" idx="13"/>
          </p:nvPr>
        </p:nvSpPr>
        <p:spPr bwMode="gray">
          <a:xfrm>
            <a:off x="332368" y="1085213"/>
            <a:ext cx="11521159"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32" name="Straight Connector 31"/>
          <p:cNvCxnSpPr/>
          <p:nvPr userDrawn="1"/>
        </p:nvCxnSpPr>
        <p:spPr bwMode="gray">
          <a:xfrm>
            <a:off x="6095999"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5: Title (3) &amp; Content (3) &amp; Box">
    <p:spTree>
      <p:nvGrpSpPr>
        <p:cNvPr id="1" name=""/>
        <p:cNvGrpSpPr/>
        <p:nvPr/>
      </p:nvGrpSpPr>
      <p:grpSpPr>
        <a:xfrm>
          <a:off x="0" y="0"/>
          <a:ext cx="0" cy="0"/>
          <a:chOff x="0" y="0"/>
          <a:chExt cx="0" cy="0"/>
        </a:xfrm>
      </p:grpSpPr>
      <p:sp>
        <p:nvSpPr>
          <p:cNvPr id="27" name="Text Placeholder 11"/>
          <p:cNvSpPr>
            <a:spLocks noGrp="1"/>
          </p:cNvSpPr>
          <p:nvPr>
            <p:ph type="body" sz="quarter" idx="22"/>
          </p:nvPr>
        </p:nvSpPr>
        <p:spPr bwMode="gray">
          <a:xfrm>
            <a:off x="332366" y="5452639"/>
            <a:ext cx="11520877" cy="460800"/>
          </a:xfrm>
          <a:solidFill>
            <a:schemeClr val="accent3"/>
          </a:solidFill>
        </p:spPr>
        <p:txBody>
          <a:bodyPr lIns="0" tIns="0" rIns="0" anchor="ctr"/>
          <a:lstStyle>
            <a:lvl1pPr marL="0" indent="0" algn="ctr">
              <a:spcBef>
                <a:spcPts val="0"/>
              </a:spcBef>
              <a:buFont typeface="Arial" panose="020B060402020209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5" name="Content Placeholder 15"/>
          <p:cNvSpPr>
            <a:spLocks noGrp="1"/>
          </p:cNvSpPr>
          <p:nvPr>
            <p:ph sz="quarter" idx="20"/>
          </p:nvPr>
        </p:nvSpPr>
        <p:spPr bwMode="gray">
          <a:xfrm>
            <a:off x="6248043" y="2317641"/>
            <a:ext cx="5605200" cy="1053911"/>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6" name="Content Placeholder 15"/>
          <p:cNvSpPr>
            <a:spLocks noGrp="1"/>
          </p:cNvSpPr>
          <p:nvPr>
            <p:ph sz="quarter" idx="19"/>
          </p:nvPr>
        </p:nvSpPr>
        <p:spPr bwMode="gray">
          <a:xfrm>
            <a:off x="333264" y="2317637"/>
            <a:ext cx="5605200" cy="2950978"/>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Text Placeholder 11"/>
          <p:cNvSpPr>
            <a:spLocks noGrp="1"/>
          </p:cNvSpPr>
          <p:nvPr>
            <p:ph type="body" sz="quarter" idx="16"/>
          </p:nvPr>
        </p:nvSpPr>
        <p:spPr bwMode="gray">
          <a:xfrm>
            <a:off x="333264" y="1931193"/>
            <a:ext cx="5605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2" name="Text Placeholder 11"/>
          <p:cNvSpPr>
            <a:spLocks noGrp="1"/>
          </p:cNvSpPr>
          <p:nvPr>
            <p:ph type="body" sz="quarter" idx="17"/>
          </p:nvPr>
        </p:nvSpPr>
        <p:spPr bwMode="gray">
          <a:xfrm>
            <a:off x="6248043" y="1931193"/>
            <a:ext cx="5605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3" name="Text Placeholder 11"/>
          <p:cNvSpPr>
            <a:spLocks noGrp="1"/>
          </p:cNvSpPr>
          <p:nvPr>
            <p:ph type="body" sz="quarter" idx="18"/>
          </p:nvPr>
        </p:nvSpPr>
        <p:spPr bwMode="gray">
          <a:xfrm>
            <a:off x="6248043" y="3831247"/>
            <a:ext cx="5605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Fußzeilenplatzhalter 2"/>
          <p:cNvSpPr>
            <a:spLocks noGrp="1"/>
          </p:cNvSpPr>
          <p:nvPr>
            <p:ph type="ftr" sz="quarter" idx="10"/>
          </p:nvPr>
        </p:nvSpPr>
        <p:spPr bwMode="gray"/>
        <p:txBody>
          <a:bodyPr/>
          <a:lstStyle/>
          <a:p>
            <a:pPr lvl="8"/>
            <a:endParaRPr lang="en-US" dirty="0"/>
          </a:p>
        </p:txBody>
      </p:sp>
      <p:sp>
        <p:nvSpPr>
          <p:cNvPr id="4" name="Datumsplatzhalter 3"/>
          <p:cNvSpPr>
            <a:spLocks noGrp="1"/>
          </p:cNvSpPr>
          <p:nvPr>
            <p:ph type="dt" sz="half" idx="11"/>
          </p:nvPr>
        </p:nvSpPr>
        <p:spPr bwMode="gray"/>
        <p:txBody>
          <a:bodyPr/>
          <a:lstStyle/>
          <a:p>
            <a:fld id="{AFEB7575-D3D0-4652-BA3A-0CCCCCFCBFB4}" type="datetime4">
              <a:rPr lang="en-US" smtClean="0"/>
            </a:fld>
            <a:endParaRPr lang="en-US" dirty="0"/>
          </a:p>
        </p:txBody>
      </p:sp>
      <p:sp>
        <p:nvSpPr>
          <p:cNvPr id="5" name="Foliennummernplatzhalter 4"/>
          <p:cNvSpPr>
            <a:spLocks noGrp="1"/>
          </p:cNvSpPr>
          <p:nvPr>
            <p:ph type="sldNum" sz="quarter" idx="12"/>
          </p:nvPr>
        </p:nvSpPr>
        <p:spPr bwMode="gray"/>
        <p:txBody>
          <a:bodyPr/>
          <a:lstStyle/>
          <a:p>
            <a:r>
              <a:rPr lang="en-US" dirty="0"/>
              <a:t>Slide </a:t>
            </a:r>
            <a:fld id="{619F89D8-7AE3-494A-97F3-03D680869632}" type="slidenum">
              <a:rPr lang="en-US" smtClean="0"/>
            </a:fld>
            <a:endParaRPr lang="en-US" dirty="0"/>
          </a:p>
        </p:txBody>
      </p:sp>
      <p:cxnSp>
        <p:nvCxnSpPr>
          <p:cNvPr id="7" name="Straight Connector 10"/>
          <p:cNvCxnSpPr/>
          <p:nvPr userDrawn="1"/>
        </p:nvCxnSpPr>
        <p:spPr bwMode="gray">
          <a:xfrm>
            <a:off x="333264"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1" name="Straight Connector 9"/>
          <p:cNvCxnSpPr/>
          <p:nvPr userDrawn="1"/>
        </p:nvCxnSpPr>
        <p:spPr bwMode="gray">
          <a:xfrm>
            <a:off x="6248043"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4"/>
          <p:cNvCxnSpPr/>
          <p:nvPr userDrawn="1"/>
        </p:nvCxnSpPr>
        <p:spPr bwMode="gray">
          <a:xfrm>
            <a:off x="6248043" y="4135561"/>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8" name="Content Placeholder 15"/>
          <p:cNvSpPr>
            <a:spLocks noGrp="1"/>
          </p:cNvSpPr>
          <p:nvPr>
            <p:ph sz="quarter" idx="21"/>
          </p:nvPr>
        </p:nvSpPr>
        <p:spPr bwMode="gray">
          <a:xfrm>
            <a:off x="6248043" y="4214707"/>
            <a:ext cx="5605200" cy="1053911"/>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endParaRPr lang="en-US" dirty="0"/>
          </a:p>
        </p:txBody>
      </p:sp>
      <p:sp>
        <p:nvSpPr>
          <p:cNvPr id="19"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37" name="Straight Connector 36"/>
          <p:cNvCxnSpPr/>
          <p:nvPr userDrawn="1"/>
        </p:nvCxnSpPr>
        <p:spPr bwMode="gray">
          <a:xfrm>
            <a:off x="6095999"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6: Title &amp; Content (2)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C316BD20-B884-4AFE-AD41-0CFDA4A22B89}" type="datetime4">
              <a:rPr lang="en-US" smtClean="0"/>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fld>
            <a:endParaRPr lang="en-US" dirty="0"/>
          </a:p>
        </p:txBody>
      </p:sp>
      <p:sp>
        <p:nvSpPr>
          <p:cNvPr id="7" name="Text Placeholder 11"/>
          <p:cNvSpPr>
            <a:spLocks noGrp="1"/>
          </p:cNvSpPr>
          <p:nvPr>
            <p:ph type="body" sz="quarter" idx="16"/>
          </p:nvPr>
        </p:nvSpPr>
        <p:spPr bwMode="gray">
          <a:xfrm>
            <a:off x="332582" y="1931195"/>
            <a:ext cx="2064201"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Content Placeholder 3"/>
          <p:cNvSpPr>
            <a:spLocks noGrp="1"/>
          </p:cNvSpPr>
          <p:nvPr>
            <p:ph sz="quarter" idx="20"/>
          </p:nvPr>
        </p:nvSpPr>
        <p:spPr bwMode="gray">
          <a:xfrm>
            <a:off x="2700027" y="1931195"/>
            <a:ext cx="9153500" cy="3980918"/>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Content Placeholder 3"/>
          <p:cNvSpPr>
            <a:spLocks noGrp="1"/>
          </p:cNvSpPr>
          <p:nvPr>
            <p:ph sz="quarter" idx="19"/>
          </p:nvPr>
        </p:nvSpPr>
        <p:spPr bwMode="gray">
          <a:xfrm>
            <a:off x="332582" y="2317640"/>
            <a:ext cx="2064201" cy="3594475"/>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16" name="Straight Connector 15"/>
          <p:cNvCxnSpPr/>
          <p:nvPr userDrawn="1"/>
        </p:nvCxnSpPr>
        <p:spPr bwMode="gray">
          <a:xfrm>
            <a:off x="333983" y="2238495"/>
            <a:ext cx="2062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5"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6" name="Straight Connector 25"/>
          <p:cNvCxnSpPr/>
          <p:nvPr userDrawn="1"/>
        </p:nvCxnSpPr>
        <p:spPr bwMode="gray">
          <a:xfrm>
            <a:off x="2548405"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7: Title &amp; Content (2)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56E15E2C-8566-4D33-8B8A-F0E4E6EF657A}" type="datetime4">
              <a:rPr lang="en-US" smtClean="0"/>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fld>
            <a:endParaRPr lang="en-US" dirty="0"/>
          </a:p>
        </p:txBody>
      </p:sp>
      <p:sp>
        <p:nvSpPr>
          <p:cNvPr id="7" name="Text Placeholder 11"/>
          <p:cNvSpPr>
            <a:spLocks noGrp="1"/>
          </p:cNvSpPr>
          <p:nvPr>
            <p:ph type="body" sz="quarter" idx="16"/>
          </p:nvPr>
        </p:nvSpPr>
        <p:spPr bwMode="gray">
          <a:xfrm>
            <a:off x="333264" y="1931195"/>
            <a:ext cx="4093766"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Content Placeholder 3"/>
          <p:cNvSpPr>
            <a:spLocks noGrp="1"/>
          </p:cNvSpPr>
          <p:nvPr>
            <p:ph sz="quarter" idx="20"/>
          </p:nvPr>
        </p:nvSpPr>
        <p:spPr bwMode="gray">
          <a:xfrm>
            <a:off x="4724929" y="1931195"/>
            <a:ext cx="7128598" cy="3980918"/>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Content Placeholder 3"/>
          <p:cNvSpPr>
            <a:spLocks noGrp="1"/>
          </p:cNvSpPr>
          <p:nvPr>
            <p:ph sz="quarter" idx="19"/>
          </p:nvPr>
        </p:nvSpPr>
        <p:spPr bwMode="gray">
          <a:xfrm>
            <a:off x="333263" y="2317640"/>
            <a:ext cx="4093767" cy="3594475"/>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16" name="Straight Connector 15"/>
          <p:cNvCxnSpPr/>
          <p:nvPr userDrawn="1"/>
        </p:nvCxnSpPr>
        <p:spPr bwMode="gray">
          <a:xfrm>
            <a:off x="333264" y="2238495"/>
            <a:ext cx="4093769"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5" name="Subtitle 2"/>
          <p:cNvSpPr>
            <a:spLocks noGrp="1"/>
          </p:cNvSpPr>
          <p:nvPr>
            <p:ph type="subTitle" idx="13"/>
          </p:nvPr>
        </p:nvSpPr>
        <p:spPr bwMode="gray">
          <a:xfrm>
            <a:off x="332368" y="1085213"/>
            <a:ext cx="11520896"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6" name="Straight Connector 25"/>
          <p:cNvCxnSpPr/>
          <p:nvPr userDrawn="1"/>
        </p:nvCxnSpPr>
        <p:spPr bwMode="gray">
          <a:xfrm>
            <a:off x="4575980"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8: Title (3) &amp; Content (3) 3">
    <p:spTree>
      <p:nvGrpSpPr>
        <p:cNvPr id="1" name=""/>
        <p:cNvGrpSpPr/>
        <p:nvPr/>
      </p:nvGrpSpPr>
      <p:grpSpPr>
        <a:xfrm>
          <a:off x="0" y="0"/>
          <a:ext cx="0" cy="0"/>
          <a:chOff x="0" y="0"/>
          <a:chExt cx="0" cy="0"/>
        </a:xfrm>
      </p:grpSpPr>
      <p:sp>
        <p:nvSpPr>
          <p:cNvPr id="12" name="Text Placeholder 11"/>
          <p:cNvSpPr>
            <a:spLocks noGrp="1"/>
          </p:cNvSpPr>
          <p:nvPr>
            <p:ph type="body" sz="quarter" idx="16"/>
          </p:nvPr>
        </p:nvSpPr>
        <p:spPr bwMode="gray">
          <a:xfrm>
            <a:off x="333264" y="1931193"/>
            <a:ext cx="4093767"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2" name="Text Placeholder 11"/>
          <p:cNvSpPr>
            <a:spLocks noGrp="1"/>
          </p:cNvSpPr>
          <p:nvPr>
            <p:ph type="body" sz="quarter" idx="17"/>
          </p:nvPr>
        </p:nvSpPr>
        <p:spPr bwMode="gray">
          <a:xfrm>
            <a:off x="4724453" y="1931194"/>
            <a:ext cx="7128811"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3" name="Text Placeholder 11"/>
          <p:cNvSpPr>
            <a:spLocks noGrp="1"/>
          </p:cNvSpPr>
          <p:nvPr>
            <p:ph type="body" sz="quarter" idx="18"/>
          </p:nvPr>
        </p:nvSpPr>
        <p:spPr bwMode="gray">
          <a:xfrm>
            <a:off x="4724453" y="4042705"/>
            <a:ext cx="7128811"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5" name="Content Placeholder 15"/>
          <p:cNvSpPr>
            <a:spLocks noGrp="1"/>
          </p:cNvSpPr>
          <p:nvPr>
            <p:ph sz="quarter" idx="20"/>
          </p:nvPr>
        </p:nvSpPr>
        <p:spPr bwMode="gray">
          <a:xfrm>
            <a:off x="4724453" y="2317638"/>
            <a:ext cx="7128811" cy="1483548"/>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6" name="Content Placeholder 15"/>
          <p:cNvSpPr>
            <a:spLocks noGrp="1"/>
          </p:cNvSpPr>
          <p:nvPr>
            <p:ph sz="quarter" idx="19"/>
          </p:nvPr>
        </p:nvSpPr>
        <p:spPr bwMode="gray">
          <a:xfrm>
            <a:off x="333264" y="2317638"/>
            <a:ext cx="4094665" cy="3594474"/>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Fußzeilenplatzhalter 2"/>
          <p:cNvSpPr>
            <a:spLocks noGrp="1"/>
          </p:cNvSpPr>
          <p:nvPr>
            <p:ph type="ftr" sz="quarter" idx="10"/>
          </p:nvPr>
        </p:nvSpPr>
        <p:spPr bwMode="gray"/>
        <p:txBody>
          <a:bodyPr/>
          <a:lstStyle/>
          <a:p>
            <a:pPr lvl="8"/>
            <a:endParaRPr lang="en-US" dirty="0"/>
          </a:p>
        </p:txBody>
      </p:sp>
      <p:sp>
        <p:nvSpPr>
          <p:cNvPr id="4" name="Datumsplatzhalter 3"/>
          <p:cNvSpPr>
            <a:spLocks noGrp="1"/>
          </p:cNvSpPr>
          <p:nvPr>
            <p:ph type="dt" sz="half" idx="11"/>
          </p:nvPr>
        </p:nvSpPr>
        <p:spPr bwMode="gray"/>
        <p:txBody>
          <a:bodyPr/>
          <a:lstStyle/>
          <a:p>
            <a:fld id="{DAF52ABA-CCDF-416F-BC1D-949357AD8904}" type="datetime4">
              <a:rPr lang="en-US" smtClean="0"/>
            </a:fld>
            <a:endParaRPr lang="en-US" dirty="0"/>
          </a:p>
        </p:txBody>
      </p:sp>
      <p:sp>
        <p:nvSpPr>
          <p:cNvPr id="5" name="Foliennummernplatzhalter 4"/>
          <p:cNvSpPr>
            <a:spLocks noGrp="1"/>
          </p:cNvSpPr>
          <p:nvPr>
            <p:ph type="sldNum" sz="quarter" idx="12"/>
          </p:nvPr>
        </p:nvSpPr>
        <p:spPr bwMode="gray"/>
        <p:txBody>
          <a:bodyPr/>
          <a:lstStyle/>
          <a:p>
            <a:r>
              <a:rPr lang="en-US" dirty="0"/>
              <a:t>Slide </a:t>
            </a:r>
            <a:fld id="{619F89D8-7AE3-494A-97F3-03D680869632}" type="slidenum">
              <a:rPr lang="en-US" smtClean="0"/>
            </a:fld>
            <a:endParaRPr lang="en-US" dirty="0"/>
          </a:p>
        </p:txBody>
      </p:sp>
      <p:cxnSp>
        <p:nvCxnSpPr>
          <p:cNvPr id="11" name="Straight Connector 9"/>
          <p:cNvCxnSpPr/>
          <p:nvPr userDrawn="1"/>
        </p:nvCxnSpPr>
        <p:spPr bwMode="gray">
          <a:xfrm>
            <a:off x="4725264" y="2238495"/>
            <a:ext cx="712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4"/>
          <p:cNvCxnSpPr/>
          <p:nvPr userDrawn="1"/>
        </p:nvCxnSpPr>
        <p:spPr bwMode="gray">
          <a:xfrm>
            <a:off x="4725264" y="4349421"/>
            <a:ext cx="712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8" name="Content Placeholder 15"/>
          <p:cNvSpPr>
            <a:spLocks noGrp="1"/>
          </p:cNvSpPr>
          <p:nvPr>
            <p:ph sz="quarter" idx="21"/>
          </p:nvPr>
        </p:nvSpPr>
        <p:spPr bwMode="gray">
          <a:xfrm>
            <a:off x="4724453" y="4428564"/>
            <a:ext cx="7128811" cy="1483548"/>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endParaRPr lang="en-US" dirty="0"/>
          </a:p>
        </p:txBody>
      </p:sp>
      <p:sp>
        <p:nvSpPr>
          <p:cNvPr id="20" name="Subtitle 2"/>
          <p:cNvSpPr>
            <a:spLocks noGrp="1"/>
          </p:cNvSpPr>
          <p:nvPr>
            <p:ph type="subTitle" idx="13"/>
          </p:nvPr>
        </p:nvSpPr>
        <p:spPr bwMode="gray">
          <a:xfrm>
            <a:off x="332366" y="1085213"/>
            <a:ext cx="11521161"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37" name="Straight Connector 36"/>
          <p:cNvCxnSpPr/>
          <p:nvPr userDrawn="1"/>
        </p:nvCxnSpPr>
        <p:spPr bwMode="gray">
          <a:xfrm>
            <a:off x="4575980"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1" name="Straight Connector 40"/>
          <p:cNvCxnSpPr/>
          <p:nvPr userDrawn="1"/>
        </p:nvCxnSpPr>
        <p:spPr bwMode="gray">
          <a:xfrm>
            <a:off x="333264" y="2238495"/>
            <a:ext cx="4093769"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 Title (3) &amp; Content (3) &amp; Box 3">
    <p:spTree>
      <p:nvGrpSpPr>
        <p:cNvPr id="1" name=""/>
        <p:cNvGrpSpPr/>
        <p:nvPr/>
      </p:nvGrpSpPr>
      <p:grpSpPr>
        <a:xfrm>
          <a:off x="0" y="0"/>
          <a:ext cx="0" cy="0"/>
          <a:chOff x="0" y="0"/>
          <a:chExt cx="0" cy="0"/>
        </a:xfrm>
      </p:grpSpPr>
      <p:cxnSp>
        <p:nvCxnSpPr>
          <p:cNvPr id="42" name="Straight Connector 41"/>
          <p:cNvCxnSpPr/>
          <p:nvPr userDrawn="1"/>
        </p:nvCxnSpPr>
        <p:spPr bwMode="gray">
          <a:xfrm>
            <a:off x="4575980"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7" name="Text Placeholder 11"/>
          <p:cNvSpPr>
            <a:spLocks noGrp="1"/>
          </p:cNvSpPr>
          <p:nvPr>
            <p:ph type="body" sz="quarter" idx="22"/>
          </p:nvPr>
        </p:nvSpPr>
        <p:spPr bwMode="gray">
          <a:xfrm>
            <a:off x="332366" y="5452639"/>
            <a:ext cx="11521161" cy="460800"/>
          </a:xfrm>
          <a:solidFill>
            <a:schemeClr val="accent3"/>
          </a:solidFill>
        </p:spPr>
        <p:txBody>
          <a:bodyPr lIns="0" tIns="0" rIns="0" anchor="ctr"/>
          <a:lstStyle>
            <a:lvl1pPr marL="0" indent="0" algn="ctr">
              <a:spcBef>
                <a:spcPts val="0"/>
              </a:spcBef>
              <a:buFont typeface="Arial" panose="020B060402020209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5" name="Content Placeholder 15"/>
          <p:cNvSpPr>
            <a:spLocks noGrp="1"/>
          </p:cNvSpPr>
          <p:nvPr>
            <p:ph sz="quarter" idx="20"/>
          </p:nvPr>
        </p:nvSpPr>
        <p:spPr bwMode="gray">
          <a:xfrm>
            <a:off x="4724930" y="2317641"/>
            <a:ext cx="7128597" cy="1053911"/>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6" name="Content Placeholder 15"/>
          <p:cNvSpPr>
            <a:spLocks noGrp="1"/>
          </p:cNvSpPr>
          <p:nvPr>
            <p:ph sz="quarter" idx="19"/>
          </p:nvPr>
        </p:nvSpPr>
        <p:spPr bwMode="gray">
          <a:xfrm>
            <a:off x="333264" y="2317638"/>
            <a:ext cx="4094664" cy="2950979"/>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Text Placeholder 11"/>
          <p:cNvSpPr>
            <a:spLocks noGrp="1"/>
          </p:cNvSpPr>
          <p:nvPr>
            <p:ph type="body" sz="quarter" idx="16"/>
          </p:nvPr>
        </p:nvSpPr>
        <p:spPr bwMode="gray">
          <a:xfrm>
            <a:off x="332367" y="1931193"/>
            <a:ext cx="4094664"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2" name="Text Placeholder 11"/>
          <p:cNvSpPr>
            <a:spLocks noGrp="1"/>
          </p:cNvSpPr>
          <p:nvPr>
            <p:ph type="body" sz="quarter" idx="17"/>
          </p:nvPr>
        </p:nvSpPr>
        <p:spPr bwMode="gray">
          <a:xfrm>
            <a:off x="4724930" y="1931193"/>
            <a:ext cx="7129297"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3" name="Text Placeholder 11"/>
          <p:cNvSpPr>
            <a:spLocks noGrp="1"/>
          </p:cNvSpPr>
          <p:nvPr>
            <p:ph type="body" sz="quarter" idx="18"/>
          </p:nvPr>
        </p:nvSpPr>
        <p:spPr bwMode="gray">
          <a:xfrm>
            <a:off x="4724930" y="3831247"/>
            <a:ext cx="7129297"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Fußzeilenplatzhalter 2"/>
          <p:cNvSpPr>
            <a:spLocks noGrp="1"/>
          </p:cNvSpPr>
          <p:nvPr>
            <p:ph type="ftr" sz="quarter" idx="10"/>
          </p:nvPr>
        </p:nvSpPr>
        <p:spPr bwMode="gray"/>
        <p:txBody>
          <a:bodyPr/>
          <a:lstStyle/>
          <a:p>
            <a:pPr lvl="8"/>
            <a:endParaRPr lang="en-US" dirty="0"/>
          </a:p>
        </p:txBody>
      </p:sp>
      <p:sp>
        <p:nvSpPr>
          <p:cNvPr id="4" name="Datumsplatzhalter 3"/>
          <p:cNvSpPr>
            <a:spLocks noGrp="1"/>
          </p:cNvSpPr>
          <p:nvPr>
            <p:ph type="dt" sz="half" idx="11"/>
          </p:nvPr>
        </p:nvSpPr>
        <p:spPr bwMode="gray"/>
        <p:txBody>
          <a:bodyPr/>
          <a:lstStyle/>
          <a:p>
            <a:fld id="{EB90D3A7-6A39-47F0-89AD-C5552FB72721}" type="datetime4">
              <a:rPr lang="en-US" smtClean="0"/>
            </a:fld>
            <a:endParaRPr lang="en-US" dirty="0"/>
          </a:p>
        </p:txBody>
      </p:sp>
      <p:sp>
        <p:nvSpPr>
          <p:cNvPr id="5" name="Foliennummernplatzhalter 4"/>
          <p:cNvSpPr>
            <a:spLocks noGrp="1"/>
          </p:cNvSpPr>
          <p:nvPr>
            <p:ph type="sldNum" sz="quarter" idx="12"/>
          </p:nvPr>
        </p:nvSpPr>
        <p:spPr bwMode="gray"/>
        <p:txBody>
          <a:bodyPr/>
          <a:lstStyle/>
          <a:p>
            <a:r>
              <a:rPr lang="en-US" dirty="0"/>
              <a:t>Slide </a:t>
            </a:r>
            <a:fld id="{619F89D8-7AE3-494A-97F3-03D680869632}" type="slidenum">
              <a:rPr lang="en-US" smtClean="0"/>
            </a:fld>
            <a:endParaRPr lang="en-US" dirty="0"/>
          </a:p>
        </p:txBody>
      </p:sp>
      <p:sp>
        <p:nvSpPr>
          <p:cNvPr id="28" name="Content Placeholder 15"/>
          <p:cNvSpPr>
            <a:spLocks noGrp="1"/>
          </p:cNvSpPr>
          <p:nvPr>
            <p:ph sz="quarter" idx="21"/>
          </p:nvPr>
        </p:nvSpPr>
        <p:spPr bwMode="gray">
          <a:xfrm>
            <a:off x="4724930" y="4214707"/>
            <a:ext cx="7128597" cy="1053911"/>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19" name="Straight Connector 9"/>
          <p:cNvCxnSpPr/>
          <p:nvPr userDrawn="1"/>
        </p:nvCxnSpPr>
        <p:spPr bwMode="gray">
          <a:xfrm>
            <a:off x="4724930" y="2238495"/>
            <a:ext cx="712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userDrawn="1"/>
        </p:nvCxnSpPr>
        <p:spPr bwMode="gray">
          <a:xfrm>
            <a:off x="4727528" y="4136597"/>
            <a:ext cx="712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6" name="Title 5"/>
          <p:cNvSpPr>
            <a:spLocks noGrp="1"/>
          </p:cNvSpPr>
          <p:nvPr>
            <p:ph type="title"/>
          </p:nvPr>
        </p:nvSpPr>
        <p:spPr/>
        <p:txBody>
          <a:bodyPr/>
          <a:lstStyle/>
          <a:p>
            <a:r>
              <a:rPr lang="en-US"/>
              <a:t>Click to edit Master title style</a:t>
            </a:r>
            <a:endParaRPr lang="en-US" dirty="0"/>
          </a:p>
        </p:txBody>
      </p:sp>
      <p:sp>
        <p:nvSpPr>
          <p:cNvPr id="20" name="Subtitle 2"/>
          <p:cNvSpPr>
            <a:spLocks noGrp="1"/>
          </p:cNvSpPr>
          <p:nvPr>
            <p:ph type="subTitle" idx="13"/>
          </p:nvPr>
        </p:nvSpPr>
        <p:spPr bwMode="gray">
          <a:xfrm>
            <a:off x="332368" y="1085213"/>
            <a:ext cx="11520896"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45" name="Straight Connector 44"/>
          <p:cNvCxnSpPr/>
          <p:nvPr userDrawn="1"/>
        </p:nvCxnSpPr>
        <p:spPr bwMode="gray">
          <a:xfrm>
            <a:off x="333264" y="2238495"/>
            <a:ext cx="4093769"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0: Title (3) &amp; Content (3)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6DA2D124-73B0-4741-87DD-F31F2F07034A}" type="datetime4">
              <a:rPr lang="en-US" smtClean="0"/>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fld>
            <a:endParaRPr lang="en-US" dirty="0"/>
          </a:p>
        </p:txBody>
      </p:sp>
      <p:sp>
        <p:nvSpPr>
          <p:cNvPr id="9"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10" name="Straight Connector 9"/>
          <p:cNvCxnSpPr/>
          <p:nvPr userDrawn="1"/>
        </p:nvCxnSpPr>
        <p:spPr bwMode="gray">
          <a:xfrm>
            <a:off x="3332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3"/>
          </p:nvPr>
        </p:nvSpPr>
        <p:spPr bwMode="gray">
          <a:xfrm>
            <a:off x="333264" y="2317184"/>
            <a:ext cx="3643200" cy="3594931"/>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4" name="Text Placeholder 11"/>
          <p:cNvSpPr>
            <a:spLocks noGrp="1"/>
          </p:cNvSpPr>
          <p:nvPr>
            <p:ph type="body" sz="quarter" idx="24"/>
          </p:nvPr>
        </p:nvSpPr>
        <p:spPr bwMode="gray">
          <a:xfrm>
            <a:off x="4271795" y="1931193"/>
            <a:ext cx="3643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15" name="Straight Connector 14"/>
          <p:cNvCxnSpPr/>
          <p:nvPr userDrawn="1"/>
        </p:nvCxnSpPr>
        <p:spPr bwMode="gray">
          <a:xfrm>
            <a:off x="4271795"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5"/>
          </p:nvPr>
        </p:nvSpPr>
        <p:spPr bwMode="gray">
          <a:xfrm>
            <a:off x="4271796" y="2317184"/>
            <a:ext cx="3643200" cy="3594931"/>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0" name="Text Placeholder 11"/>
          <p:cNvSpPr>
            <a:spLocks noGrp="1"/>
          </p:cNvSpPr>
          <p:nvPr>
            <p:ph type="body" sz="quarter" idx="26"/>
          </p:nvPr>
        </p:nvSpPr>
        <p:spPr bwMode="gray">
          <a:xfrm>
            <a:off x="8210327" y="1931193"/>
            <a:ext cx="3643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21" name="Straight Connector 20"/>
          <p:cNvCxnSpPr/>
          <p:nvPr userDrawn="1"/>
        </p:nvCxnSpPr>
        <p:spPr bwMode="gray">
          <a:xfrm>
            <a:off x="8210327"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2" name="Content Placeholder 3"/>
          <p:cNvSpPr>
            <a:spLocks noGrp="1"/>
          </p:cNvSpPr>
          <p:nvPr>
            <p:ph sz="quarter" idx="27"/>
          </p:nvPr>
        </p:nvSpPr>
        <p:spPr bwMode="gray">
          <a:xfrm>
            <a:off x="8210327" y="2317184"/>
            <a:ext cx="3643200" cy="3594931"/>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9"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35" name="Straight Connector 34"/>
          <p:cNvCxnSpPr/>
          <p:nvPr userDrawn="1"/>
        </p:nvCxnSpPr>
        <p:spPr bwMode="gray">
          <a:xfrm>
            <a:off x="4124130" y="2388386"/>
            <a:ext cx="0" cy="352664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6" name="Straight Connector 35"/>
          <p:cNvCxnSpPr/>
          <p:nvPr userDrawn="1"/>
        </p:nvCxnSpPr>
        <p:spPr bwMode="gray">
          <a:xfrm>
            <a:off x="8062662" y="2388386"/>
            <a:ext cx="0" cy="352664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4: Title Slide 4">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bwMode="gray">
          <a:xfrm>
            <a:off x="2" y="0"/>
            <a:ext cx="12192000" cy="4610100"/>
          </a:xfrm>
        </p:spPr>
        <p:txBody>
          <a:bodyPr/>
          <a:lstStyle/>
          <a:p>
            <a:r>
              <a:rPr lang="en-US"/>
              <a:t>Click icon to add picture</a:t>
            </a:r>
            <a:endParaRPr lang="en-US"/>
          </a:p>
        </p:txBody>
      </p:sp>
      <p:sp>
        <p:nvSpPr>
          <p:cNvPr id="22" name="Text Placeholder 5"/>
          <p:cNvSpPr>
            <a:spLocks noGrp="1"/>
          </p:cNvSpPr>
          <p:nvPr>
            <p:ph type="body" sz="quarter" idx="16" hasCustomPrompt="1"/>
          </p:nvPr>
        </p:nvSpPr>
        <p:spPr bwMode="gray">
          <a:xfrm>
            <a:off x="334963" y="365752"/>
            <a:ext cx="1528942" cy="230400"/>
          </a:xfrm>
          <a:prstGeom prst="roundRect">
            <a:avLst>
              <a:gd name="adj" fmla="val 50000"/>
            </a:avLst>
          </a:prstGeom>
          <a:solidFill>
            <a:schemeClr val="accent2"/>
          </a:solidFill>
        </p:spPr>
        <p:txBody>
          <a:bodyPr anchor="ctr"/>
          <a:lstStyle>
            <a:lvl1pPr marL="0" indent="0" algn="ctr">
              <a:spcBef>
                <a:spcPts val="0"/>
              </a:spcBef>
              <a:buFont typeface="Arial" panose="020B0604020202090204" pitchFamily="34" charset="0"/>
              <a:buNone/>
              <a:defRPr sz="900" cap="all" baseline="0">
                <a:solidFill>
                  <a:schemeClr val="bg1"/>
                </a:solidFill>
              </a:defRPr>
            </a:lvl1pPr>
            <a:lvl2pPr marL="0" indent="0" algn="ctr">
              <a:spcBef>
                <a:spcPts val="0"/>
              </a:spcBef>
              <a:buNone/>
              <a:defRPr sz="900" cap="all" baseline="0">
                <a:solidFill>
                  <a:schemeClr val="bg1"/>
                </a:solidFill>
              </a:defRPr>
            </a:lvl2pPr>
            <a:lvl3pPr marL="0" indent="0" algn="ctr">
              <a:spcBef>
                <a:spcPts val="0"/>
              </a:spcBef>
              <a:buNone/>
              <a:defRPr sz="900" cap="all" baseline="0">
                <a:solidFill>
                  <a:schemeClr val="bg1"/>
                </a:solidFill>
              </a:defRPr>
            </a:lvl3pPr>
            <a:lvl4pPr marL="0" indent="0" algn="ctr">
              <a:spcBef>
                <a:spcPts val="0"/>
              </a:spcBef>
              <a:buNone/>
              <a:defRPr sz="900" cap="all" baseline="0">
                <a:solidFill>
                  <a:schemeClr val="bg1"/>
                </a:solidFill>
              </a:defRPr>
            </a:lvl4pPr>
            <a:lvl5pPr marL="0" indent="0" algn="ctr">
              <a:spcBef>
                <a:spcPts val="0"/>
              </a:spcBef>
              <a:buNone/>
              <a:defRPr sz="900" cap="all" baseline="0">
                <a:solidFill>
                  <a:schemeClr val="bg1"/>
                </a:solidFill>
              </a:defRPr>
            </a:lvl5pPr>
            <a:lvl6pPr marL="0" indent="0" algn="ctr">
              <a:spcBef>
                <a:spcPts val="0"/>
              </a:spcBef>
              <a:buNone/>
              <a:defRPr sz="900" cap="all" baseline="0">
                <a:solidFill>
                  <a:schemeClr val="bg1"/>
                </a:solidFill>
              </a:defRPr>
            </a:lvl6pPr>
            <a:lvl7pPr marL="0" indent="0" algn="ctr">
              <a:spcBef>
                <a:spcPts val="0"/>
              </a:spcBef>
              <a:buNone/>
              <a:defRPr sz="900" cap="all" baseline="0">
                <a:solidFill>
                  <a:schemeClr val="bg1"/>
                </a:solidFill>
              </a:defRPr>
            </a:lvl7pPr>
            <a:lvl8pPr marL="0" indent="0" algn="ctr">
              <a:spcBef>
                <a:spcPts val="0"/>
              </a:spcBef>
              <a:buNone/>
              <a:defRPr sz="900" cap="all" baseline="0">
                <a:solidFill>
                  <a:schemeClr val="bg1"/>
                </a:solidFill>
              </a:defRPr>
            </a:lvl8pPr>
            <a:lvl9pPr marL="0" indent="0" algn="ctr">
              <a:spcBef>
                <a:spcPts val="0"/>
              </a:spcBef>
              <a:buNone/>
              <a:defRPr sz="900" cap="all" baseline="0">
                <a:solidFill>
                  <a:schemeClr val="bg1"/>
                </a:solidFill>
              </a:defRPr>
            </a:lvl9pPr>
          </a:lstStyle>
          <a:p>
            <a:pPr lvl="0"/>
            <a:r>
              <a:rPr lang="pl-PL" dirty="0"/>
              <a:t>INTERNAL</a:t>
            </a:r>
            <a:endParaRPr lang="en-US" dirty="0"/>
          </a:p>
        </p:txBody>
      </p:sp>
      <p:sp>
        <p:nvSpPr>
          <p:cNvPr id="10" name="Text Placeholder 17"/>
          <p:cNvSpPr>
            <a:spLocks noGrp="1"/>
          </p:cNvSpPr>
          <p:nvPr>
            <p:ph type="body" sz="quarter" idx="13"/>
          </p:nvPr>
        </p:nvSpPr>
        <p:spPr bwMode="gray">
          <a:xfrm>
            <a:off x="340519" y="5000633"/>
            <a:ext cx="10112937" cy="224432"/>
          </a:xfrm>
        </p:spPr>
        <p:txBody>
          <a:bodyPr lIns="0" tIns="0" rIns="0" bIns="0" anchor="b"/>
          <a:lstStyle>
            <a:lvl1pPr marL="1905" indent="0">
              <a:buFont typeface="Arial" panose="020B0604020202090204" pitchFamily="34" charset="0"/>
              <a:buNone/>
              <a:defRPr sz="1000" cap="all" baseline="0"/>
            </a:lvl1pPr>
            <a:lvl2pPr marL="1905" indent="0">
              <a:buNone/>
              <a:defRPr sz="1000" cap="all" baseline="0"/>
            </a:lvl2pPr>
            <a:lvl3pPr marL="1905" indent="0">
              <a:buNone/>
              <a:defRPr sz="1000" cap="all" baseline="0"/>
            </a:lvl3pPr>
            <a:lvl4pPr marL="1905" indent="0">
              <a:buNone/>
              <a:defRPr sz="1000" cap="all" baseline="0"/>
            </a:lvl4pPr>
            <a:lvl5pPr marL="1905" indent="0">
              <a:buNone/>
              <a:defRPr sz="1000" cap="all" baseline="0"/>
            </a:lvl5pPr>
            <a:lvl6pPr marL="1905" indent="0">
              <a:buNone/>
              <a:defRPr sz="1000" cap="all" baseline="0"/>
            </a:lvl6pPr>
            <a:lvl7pPr marL="1905" indent="0">
              <a:buNone/>
              <a:defRPr sz="1000" cap="all" baseline="0"/>
            </a:lvl7pPr>
            <a:lvl8pPr marL="1905" indent="0">
              <a:buNone/>
              <a:defRPr sz="1000" cap="all" baseline="0"/>
            </a:lvl8pPr>
            <a:lvl9pPr marL="1905" indent="0">
              <a:buNone/>
              <a:defRPr sz="1000" cap="all"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Title 1"/>
          <p:cNvSpPr>
            <a:spLocks noGrp="1"/>
          </p:cNvSpPr>
          <p:nvPr>
            <p:ph type="ctrTitle"/>
          </p:nvPr>
        </p:nvSpPr>
        <p:spPr bwMode="gray">
          <a:xfrm>
            <a:off x="340519" y="5205566"/>
            <a:ext cx="10112148" cy="504001"/>
          </a:xfrm>
        </p:spPr>
        <p:txBody>
          <a:bodyPr lIns="0" tIns="0" rIns="0" bIns="0" anchor="b"/>
          <a:lstStyle>
            <a:lvl1pPr>
              <a:defRPr sz="3200"/>
            </a:lvl1pPr>
          </a:lstStyle>
          <a:p>
            <a:r>
              <a:rPr lang="en-US"/>
              <a:t>Click to edit Master title style</a:t>
            </a:r>
            <a:endParaRPr lang="en-US" dirty="0"/>
          </a:p>
        </p:txBody>
      </p:sp>
      <p:sp>
        <p:nvSpPr>
          <p:cNvPr id="12" name="Subtitle 2"/>
          <p:cNvSpPr>
            <a:spLocks noGrp="1"/>
          </p:cNvSpPr>
          <p:nvPr>
            <p:ph type="subTitle" idx="1"/>
          </p:nvPr>
        </p:nvSpPr>
        <p:spPr bwMode="gray">
          <a:xfrm>
            <a:off x="340519" y="5751514"/>
            <a:ext cx="10112147" cy="360865"/>
          </a:xfrm>
        </p:spPr>
        <p:txBody>
          <a:bodyPr lIns="0" tIns="0" rIns="0" bIns="0"/>
          <a:lstStyle>
            <a:lvl1pPr marL="0" indent="0" algn="l">
              <a:buNone/>
              <a:defRPr sz="20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13" name="Text Placeholder 19"/>
          <p:cNvSpPr>
            <a:spLocks noGrp="1"/>
          </p:cNvSpPr>
          <p:nvPr>
            <p:ph type="body" sz="quarter" idx="14"/>
          </p:nvPr>
        </p:nvSpPr>
        <p:spPr bwMode="gray">
          <a:xfrm>
            <a:off x="340519" y="6109996"/>
            <a:ext cx="10112937" cy="280092"/>
          </a:xfrm>
        </p:spPr>
        <p:txBody>
          <a:bodyPr lIns="0" tIns="0" rIns="0" bIns="0"/>
          <a:lstStyle>
            <a:lvl1pPr marL="0" indent="0">
              <a:buFont typeface="Arial" panose="020B0604020202090204" pitchFamily="34" charset="0"/>
              <a:buNone/>
              <a:defRPr/>
            </a:lvl1pPr>
            <a:lvl2pPr marL="0" indent="0">
              <a:buNone/>
              <a:defRPr/>
            </a:lvl2pPr>
            <a:lvl3pPr marL="0" indent="0">
              <a:buNone/>
              <a:defRPr/>
            </a:lvl3pPr>
            <a:lvl4pPr marL="0" indent="0">
              <a:buNone/>
              <a:defRPr/>
            </a:lvl4pPr>
            <a:lvl5pPr marL="0" indent="0">
              <a:buNone/>
              <a:defRPr/>
            </a:lvl5pPr>
            <a:lvl6pPr marL="0" indent="0">
              <a:buNone/>
              <a:defRPr/>
            </a:lvl6pPr>
            <a:lvl7pPr marL="0" indent="0">
              <a:buNone/>
              <a:defRPr/>
            </a:lvl7pPr>
            <a:lvl8pPr marL="0" indent="0">
              <a:buNone/>
              <a:defRPr/>
            </a:lvl8pPr>
            <a:lvl9pPr marL="0" indent="0">
              <a:buNone/>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8" name="Rectangle 17"/>
          <p:cNvSpPr/>
          <p:nvPr userDrawn="1"/>
        </p:nvSpPr>
        <p:spPr bwMode="gray">
          <a:xfrm>
            <a:off x="249357" y="4828013"/>
            <a:ext cx="550971"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dirty="0">
                <a:solidFill>
                  <a:schemeClr val="bg2"/>
                </a:solidFill>
              </a:rPr>
              <a:t>—</a:t>
            </a:r>
            <a:endParaRPr lang="en-US" sz="3200" b="1" dirty="0" err="1">
              <a:solidFill>
                <a:schemeClr val="bg2"/>
              </a:solidFill>
            </a:endParaRPr>
          </a:p>
        </p:txBody>
      </p:sp>
      <p:pic>
        <p:nvPicPr>
          <p:cNvPr id="14" name="Picture 1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79643" y="6160150"/>
            <a:ext cx="873621" cy="33496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userDrawn="1"/>
        </p:nvSpPr>
        <p:spPr bwMode="gray">
          <a:xfrm>
            <a:off x="334963" y="6495112"/>
            <a:ext cx="600869" cy="22443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600"/>
              </a:spcBef>
              <a:spcAft>
                <a:spcPts val="0"/>
              </a:spcAft>
              <a:buClrTx/>
              <a:buSzTx/>
              <a:buFont typeface="Arial" panose="020B0604020202090204" pitchFamily="34" charset="0"/>
              <a:buNone/>
              <a:defRPr/>
            </a:pPr>
            <a:r>
              <a:rPr kumimoji="0" lang="en-US" sz="800" b="0" i="0" u="none" strike="noStrike" kern="1200" cap="none" spc="0" normalizeH="0" baseline="0" noProof="0" dirty="0">
                <a:ln>
                  <a:noFill/>
                </a:ln>
                <a:solidFill>
                  <a:schemeClr val="accent2"/>
                </a:solidFill>
                <a:effectLst/>
                <a:uLnTx/>
                <a:uFillTx/>
                <a:latin typeface="+mn-lt"/>
                <a:ea typeface="+mn-ea"/>
                <a:cs typeface="+mn-cs"/>
              </a:rPr>
              <a:t>© Copyright </a:t>
            </a:r>
            <a:endParaRPr kumimoji="0" lang="en-US" sz="800" b="0" i="0" u="none" strike="noStrike" kern="1200" cap="none" spc="0" normalizeH="0" baseline="0" noProof="0" dirty="0">
              <a:ln>
                <a:noFill/>
              </a:ln>
              <a:solidFill>
                <a:schemeClr val="accent2"/>
              </a:solidFill>
              <a:effectLst/>
              <a:uLnTx/>
              <a:uFillTx/>
              <a:latin typeface="+mn-lt"/>
              <a:ea typeface="+mn-ea"/>
              <a:cs typeface="+mn-cs"/>
            </a:endParaRPr>
          </a:p>
        </p:txBody>
      </p:sp>
      <p:sp>
        <p:nvSpPr>
          <p:cNvPr id="27" name="TextBox 26"/>
          <p:cNvSpPr txBox="1"/>
          <p:nvPr userDrawn="1"/>
        </p:nvSpPr>
        <p:spPr bwMode="gray">
          <a:xfrm>
            <a:off x="1246984" y="6494463"/>
            <a:ext cx="1321004" cy="22443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600"/>
              </a:spcBef>
              <a:spcAft>
                <a:spcPts val="0"/>
              </a:spcAft>
              <a:buClrTx/>
              <a:buSzTx/>
              <a:buFont typeface="Arial" panose="020B0604020202090204" pitchFamily="34" charset="0"/>
              <a:buNone/>
              <a:defRPr/>
            </a:pPr>
            <a:r>
              <a:rPr kumimoji="0" lang="en-US" sz="800" b="0" i="0" u="none" strike="noStrike" kern="1200" cap="none" spc="0" normalizeH="0" baseline="0" noProof="0" dirty="0">
                <a:ln>
                  <a:noFill/>
                </a:ln>
                <a:solidFill>
                  <a:schemeClr val="accent2"/>
                </a:solidFill>
                <a:effectLst/>
                <a:uLnTx/>
                <a:uFillTx/>
                <a:latin typeface="+mn-lt"/>
                <a:ea typeface="+mn-ea"/>
                <a:cs typeface="+mn-cs"/>
              </a:rPr>
              <a:t>ABB. All rights reserved</a:t>
            </a:r>
            <a:r>
              <a:rPr kumimoji="0" lang="pl-PL" sz="800" b="0" i="0" u="none" strike="noStrike" kern="1200" cap="none" spc="0" normalizeH="0" baseline="0" noProof="0" dirty="0">
                <a:ln>
                  <a:noFill/>
                </a:ln>
                <a:solidFill>
                  <a:schemeClr val="accent2"/>
                </a:solidFill>
                <a:effectLst/>
                <a:uLnTx/>
                <a:uFillTx/>
                <a:latin typeface="+mn-lt"/>
                <a:ea typeface="+mn-ea"/>
                <a:cs typeface="+mn-cs"/>
              </a:rPr>
              <a:t>.</a:t>
            </a:r>
            <a:endParaRPr kumimoji="0" lang="en-US" sz="800" b="0" i="0" u="none" strike="noStrike" kern="1200" cap="none" spc="0" normalizeH="0" baseline="0" noProof="0" dirty="0">
              <a:ln>
                <a:noFill/>
              </a:ln>
              <a:solidFill>
                <a:schemeClr val="accent2"/>
              </a:solidFill>
              <a:effectLst/>
              <a:uLnTx/>
              <a:uFillTx/>
              <a:latin typeface="+mn-lt"/>
              <a:ea typeface="+mn-ea"/>
              <a:cs typeface="+mn-cs"/>
            </a:endParaRPr>
          </a:p>
        </p:txBody>
      </p:sp>
      <p:sp>
        <p:nvSpPr>
          <p:cNvPr id="28" name="Text Placeholder 35"/>
          <p:cNvSpPr>
            <a:spLocks noGrp="1"/>
          </p:cNvSpPr>
          <p:nvPr>
            <p:ph type="body" sz="quarter" idx="20" hasCustomPrompt="1"/>
          </p:nvPr>
        </p:nvSpPr>
        <p:spPr>
          <a:xfrm>
            <a:off x="935832" y="6494463"/>
            <a:ext cx="309561" cy="223200"/>
          </a:xfrm>
        </p:spPr>
        <p:txBody>
          <a:bodyPr anchor="ctr"/>
          <a:lstStyle>
            <a:lvl1pPr algn="ctr">
              <a:defRPr sz="800">
                <a:solidFill>
                  <a:schemeClr val="accent2"/>
                </a:solidFill>
              </a:defRPr>
            </a:lvl1pPr>
          </a:lstStyle>
          <a:p>
            <a:pPr lvl="0"/>
            <a:r>
              <a:rPr lang="pl-PL" dirty="0"/>
              <a:t>[</a:t>
            </a:r>
            <a:r>
              <a:rPr lang="pl-PL" dirty="0" err="1"/>
              <a:t>Year</a:t>
            </a:r>
            <a:r>
              <a:rPr lang="pl-PL" dirty="0"/>
              <a:t>]</a:t>
            </a:r>
            <a:endParaRPr lang="pl-PL" dirty="0"/>
          </a:p>
        </p:txBody>
      </p:sp>
      <p:sp>
        <p:nvSpPr>
          <p:cNvPr id="17" name="Text Placeholder 13"/>
          <p:cNvSpPr>
            <a:spLocks noGrp="1"/>
          </p:cNvSpPr>
          <p:nvPr>
            <p:ph type="body" sz="quarter" idx="21" hasCustomPrompt="1"/>
          </p:nvPr>
        </p:nvSpPr>
        <p:spPr>
          <a:xfrm>
            <a:off x="3713836" y="6528588"/>
            <a:ext cx="1280439" cy="154949"/>
          </a:xfrm>
        </p:spPr>
        <p:txBody>
          <a:bodyPr anchor="ctr"/>
          <a:lstStyle>
            <a:lvl1pPr>
              <a:defRPr sz="800">
                <a:solidFill>
                  <a:schemeClr val="accent2"/>
                </a:solidFill>
              </a:defRPr>
            </a:lvl1pPr>
          </a:lstStyle>
          <a:p>
            <a:pPr lvl="0"/>
            <a:r>
              <a:rPr lang="en-US" dirty="0"/>
              <a:t>1ABC123456</a:t>
            </a:r>
            <a:endParaRPr lang="pl-PL" dirty="0"/>
          </a:p>
        </p:txBody>
      </p:sp>
      <p:sp>
        <p:nvSpPr>
          <p:cNvPr id="19" name="TextBox 18"/>
          <p:cNvSpPr txBox="1"/>
          <p:nvPr userDrawn="1"/>
        </p:nvSpPr>
        <p:spPr bwMode="gray">
          <a:xfrm>
            <a:off x="4941095" y="6529205"/>
            <a:ext cx="341476" cy="154949"/>
          </a:xfrm>
          <a:prstGeom prst="rect">
            <a:avLst/>
          </a:prstGeom>
          <a:noFill/>
        </p:spPr>
        <p:txBody>
          <a:bodyPr wrap="square" lIns="0" tIns="0" rIns="0" bIns="0" rtlCol="0" anchor="ctr">
            <a:noAutofit/>
          </a:bodyPr>
          <a:lstStyle/>
          <a:p>
            <a:pPr algn="r"/>
            <a:r>
              <a:rPr lang="pl-PL" sz="800" dirty="0">
                <a:solidFill>
                  <a:schemeClr val="accent2"/>
                </a:solidFill>
              </a:rPr>
              <a:t>Rev.:</a:t>
            </a:r>
            <a:endParaRPr lang="pl-PL" sz="800" dirty="0">
              <a:solidFill>
                <a:schemeClr val="accent2"/>
              </a:solidFill>
            </a:endParaRPr>
          </a:p>
        </p:txBody>
      </p:sp>
      <p:sp>
        <p:nvSpPr>
          <p:cNvPr id="20" name="TextBox 19"/>
          <p:cNvSpPr txBox="1"/>
          <p:nvPr userDrawn="1"/>
        </p:nvSpPr>
        <p:spPr bwMode="gray">
          <a:xfrm>
            <a:off x="2926759" y="6529205"/>
            <a:ext cx="761677" cy="154949"/>
          </a:xfrm>
          <a:prstGeom prst="rect">
            <a:avLst/>
          </a:prstGeom>
          <a:noFill/>
        </p:spPr>
        <p:txBody>
          <a:bodyPr wrap="square" lIns="0" tIns="0" rIns="0" bIns="0" rtlCol="0" anchor="ctr">
            <a:noAutofit/>
          </a:bodyPr>
          <a:lstStyle/>
          <a:p>
            <a:pPr algn="r"/>
            <a:r>
              <a:rPr lang="en-US" sz="800" noProof="0" dirty="0">
                <a:solidFill>
                  <a:schemeClr val="accent2"/>
                </a:solidFill>
              </a:rPr>
              <a:t>Document</a:t>
            </a:r>
            <a:r>
              <a:rPr lang="pl-PL" sz="800" dirty="0">
                <a:solidFill>
                  <a:schemeClr val="accent2"/>
                </a:solidFill>
              </a:rPr>
              <a:t> ID.:</a:t>
            </a:r>
            <a:endParaRPr lang="pl-PL" sz="800" dirty="0">
              <a:solidFill>
                <a:schemeClr val="accent2"/>
              </a:solidFill>
            </a:endParaRPr>
          </a:p>
        </p:txBody>
      </p:sp>
      <p:sp>
        <p:nvSpPr>
          <p:cNvPr id="21" name="Text Placeholder 13"/>
          <p:cNvSpPr>
            <a:spLocks noGrp="1"/>
          </p:cNvSpPr>
          <p:nvPr>
            <p:ph type="body" sz="quarter" idx="22" hasCustomPrompt="1"/>
          </p:nvPr>
        </p:nvSpPr>
        <p:spPr>
          <a:xfrm>
            <a:off x="5307972" y="6529205"/>
            <a:ext cx="478466" cy="154949"/>
          </a:xfrm>
        </p:spPr>
        <p:txBody>
          <a:bodyPr anchor="ctr"/>
          <a:lstStyle>
            <a:lvl1pPr>
              <a:defRPr sz="800">
                <a:solidFill>
                  <a:schemeClr val="accent2"/>
                </a:solidFill>
              </a:defRPr>
            </a:lvl1pPr>
          </a:lstStyle>
          <a:p>
            <a:pPr lvl="0"/>
            <a:r>
              <a:rPr lang="en-US" dirty="0"/>
              <a:t>A</a:t>
            </a:r>
            <a:endParaRPr lang="pl-PL"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1: Title (3) &amp; Content (3) &amp; Box 2">
    <p:spTree>
      <p:nvGrpSpPr>
        <p:cNvPr id="1" name=""/>
        <p:cNvGrpSpPr/>
        <p:nvPr/>
      </p:nvGrpSpPr>
      <p:grpSpPr>
        <a:xfrm>
          <a:off x="0" y="0"/>
          <a:ext cx="0" cy="0"/>
          <a:chOff x="0" y="0"/>
          <a:chExt cx="0" cy="0"/>
        </a:xfrm>
      </p:grpSpPr>
      <p:sp>
        <p:nvSpPr>
          <p:cNvPr id="18" name="Text Placeholder 17"/>
          <p:cNvSpPr>
            <a:spLocks noGrp="1"/>
          </p:cNvSpPr>
          <p:nvPr>
            <p:ph type="body" sz="quarter" idx="28"/>
          </p:nvPr>
        </p:nvSpPr>
        <p:spPr bwMode="gray">
          <a:xfrm>
            <a:off x="333264" y="5452639"/>
            <a:ext cx="11520263" cy="460800"/>
          </a:xfrm>
          <a:solidFill>
            <a:schemeClr val="accent3"/>
          </a:solidFill>
        </p:spPr>
        <p:txBody>
          <a:bodyPr anchor="ctr"/>
          <a:lstStyle>
            <a:lvl1pPr marL="8255" indent="0" algn="ctr">
              <a:spcBef>
                <a:spcPts val="0"/>
              </a:spcBef>
              <a:buFont typeface="Arial" panose="020B0604020202090204" pitchFamily="34" charset="0"/>
              <a:buNone/>
              <a:defRPr sz="1600" b="1">
                <a:solidFill>
                  <a:schemeClr val="bg1"/>
                </a:solidFill>
              </a:defRPr>
            </a:lvl1pPr>
            <a:lvl2pPr marL="8255" indent="0" algn="ctr">
              <a:spcBef>
                <a:spcPts val="0"/>
              </a:spcBef>
              <a:buNone/>
              <a:defRPr sz="1600" b="1">
                <a:solidFill>
                  <a:schemeClr val="bg1"/>
                </a:solidFill>
              </a:defRPr>
            </a:lvl2pPr>
            <a:lvl3pPr marL="8255" indent="0" algn="ctr">
              <a:spcBef>
                <a:spcPts val="0"/>
              </a:spcBef>
              <a:buNone/>
              <a:defRPr sz="1600" b="1">
                <a:solidFill>
                  <a:schemeClr val="bg1"/>
                </a:solidFill>
              </a:defRPr>
            </a:lvl3pPr>
            <a:lvl4pPr marL="8255" indent="0" algn="ctr">
              <a:spcBef>
                <a:spcPts val="0"/>
              </a:spcBef>
              <a:buNone/>
              <a:defRPr sz="1600" b="1">
                <a:solidFill>
                  <a:schemeClr val="bg1"/>
                </a:solidFill>
              </a:defRPr>
            </a:lvl4pPr>
            <a:lvl5pPr marL="8255" indent="0" algn="ctr">
              <a:spcBef>
                <a:spcPts val="0"/>
              </a:spcBef>
              <a:buNone/>
              <a:defRPr sz="1600" b="1">
                <a:solidFill>
                  <a:schemeClr val="bg1"/>
                </a:solidFill>
              </a:defRPr>
            </a:lvl5pPr>
            <a:lvl6pPr marL="8255" indent="0" algn="ctr">
              <a:spcBef>
                <a:spcPts val="0"/>
              </a:spcBef>
              <a:buNone/>
              <a:defRPr sz="1600" b="1">
                <a:solidFill>
                  <a:schemeClr val="bg1"/>
                </a:solidFill>
              </a:defRPr>
            </a:lvl6pPr>
            <a:lvl7pPr marL="8255" indent="0" algn="ctr">
              <a:spcBef>
                <a:spcPts val="0"/>
              </a:spcBef>
              <a:buNone/>
              <a:defRPr sz="1600" b="1">
                <a:solidFill>
                  <a:schemeClr val="bg1"/>
                </a:solidFill>
              </a:defRPr>
            </a:lvl7pPr>
            <a:lvl8pPr marL="8255" indent="0" algn="ctr">
              <a:spcBef>
                <a:spcPts val="0"/>
              </a:spcBef>
              <a:buNone/>
              <a:defRPr sz="1600" b="1">
                <a:solidFill>
                  <a:schemeClr val="bg1"/>
                </a:solidFill>
              </a:defRPr>
            </a:lvl8pPr>
            <a:lvl9pPr marL="8255" indent="0" algn="ctr">
              <a:spcBef>
                <a:spcPts val="0"/>
              </a:spcBef>
              <a:buNone/>
              <a:defRPr sz="1600" b="1">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3A46C1E4-1331-4E6B-BF6E-3D51AEFDB956}" type="datetime4">
              <a:rPr lang="en-US" smtClean="0"/>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fld>
            <a:endParaRPr lang="en-US" dirty="0"/>
          </a:p>
        </p:txBody>
      </p:sp>
      <p:sp>
        <p:nvSpPr>
          <p:cNvPr id="9"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10" name="Straight Connector 9"/>
          <p:cNvCxnSpPr/>
          <p:nvPr userDrawn="1"/>
        </p:nvCxnSpPr>
        <p:spPr bwMode="gray">
          <a:xfrm>
            <a:off x="3332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3"/>
          </p:nvPr>
        </p:nvSpPr>
        <p:spPr bwMode="gray">
          <a:xfrm>
            <a:off x="333264" y="2317638"/>
            <a:ext cx="3643200" cy="2950978"/>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4" name="Text Placeholder 11"/>
          <p:cNvSpPr>
            <a:spLocks noGrp="1"/>
          </p:cNvSpPr>
          <p:nvPr>
            <p:ph type="body" sz="quarter" idx="24"/>
          </p:nvPr>
        </p:nvSpPr>
        <p:spPr bwMode="gray">
          <a:xfrm>
            <a:off x="4271795" y="1931193"/>
            <a:ext cx="3643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15" name="Straight Connector 14"/>
          <p:cNvCxnSpPr/>
          <p:nvPr userDrawn="1"/>
        </p:nvCxnSpPr>
        <p:spPr bwMode="gray">
          <a:xfrm>
            <a:off x="4271796"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5"/>
          </p:nvPr>
        </p:nvSpPr>
        <p:spPr bwMode="gray">
          <a:xfrm>
            <a:off x="4271795" y="2317638"/>
            <a:ext cx="3643200" cy="2950978"/>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0" name="Text Placeholder 11"/>
          <p:cNvSpPr>
            <a:spLocks noGrp="1"/>
          </p:cNvSpPr>
          <p:nvPr>
            <p:ph type="body" sz="quarter" idx="26"/>
          </p:nvPr>
        </p:nvSpPr>
        <p:spPr bwMode="gray">
          <a:xfrm>
            <a:off x="8210327" y="1931193"/>
            <a:ext cx="3643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21" name="Straight Connector 20"/>
          <p:cNvCxnSpPr/>
          <p:nvPr userDrawn="1"/>
        </p:nvCxnSpPr>
        <p:spPr bwMode="gray">
          <a:xfrm>
            <a:off x="8210327"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2" name="Content Placeholder 3"/>
          <p:cNvSpPr>
            <a:spLocks noGrp="1"/>
          </p:cNvSpPr>
          <p:nvPr>
            <p:ph sz="quarter" idx="27"/>
          </p:nvPr>
        </p:nvSpPr>
        <p:spPr bwMode="gray">
          <a:xfrm>
            <a:off x="8210327" y="2317638"/>
            <a:ext cx="3643200" cy="2950978"/>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3"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34" name="Straight Connector 33"/>
          <p:cNvCxnSpPr/>
          <p:nvPr userDrawn="1"/>
        </p:nvCxnSpPr>
        <p:spPr bwMode="gray">
          <a:xfrm>
            <a:off x="4124130"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5" name="Straight Connector 34"/>
          <p:cNvCxnSpPr/>
          <p:nvPr userDrawn="1"/>
        </p:nvCxnSpPr>
        <p:spPr bwMode="gray">
          <a:xfrm>
            <a:off x="8062661"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 Title (3) &amp; Content (3) / Arrow">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AFA29958-A3CB-4945-A597-6BC8C2DCFC01}" type="datetime4">
              <a:rPr lang="en-US" smtClean="0"/>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fld>
            <a:endParaRPr lang="en-US" dirty="0"/>
          </a:p>
        </p:txBody>
      </p:sp>
      <p:sp>
        <p:nvSpPr>
          <p:cNvPr id="9"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10" name="Straight Connector 9"/>
          <p:cNvCxnSpPr/>
          <p:nvPr userDrawn="1"/>
        </p:nvCxnSpPr>
        <p:spPr bwMode="gray">
          <a:xfrm>
            <a:off x="333264" y="223917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3"/>
          </p:nvPr>
        </p:nvSpPr>
        <p:spPr bwMode="gray">
          <a:xfrm>
            <a:off x="333264" y="2317638"/>
            <a:ext cx="3643200" cy="3593794"/>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4" name="Text Placeholder 11"/>
          <p:cNvSpPr>
            <a:spLocks noGrp="1"/>
          </p:cNvSpPr>
          <p:nvPr>
            <p:ph type="body" sz="quarter" idx="24"/>
          </p:nvPr>
        </p:nvSpPr>
        <p:spPr bwMode="gray">
          <a:xfrm>
            <a:off x="4271796" y="1931193"/>
            <a:ext cx="3643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15" name="Straight Connector 14"/>
          <p:cNvCxnSpPr/>
          <p:nvPr userDrawn="1"/>
        </p:nvCxnSpPr>
        <p:spPr bwMode="gray">
          <a:xfrm>
            <a:off x="4271796" y="223917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5"/>
          </p:nvPr>
        </p:nvSpPr>
        <p:spPr bwMode="gray">
          <a:xfrm>
            <a:off x="4271796" y="2318318"/>
            <a:ext cx="3643200" cy="3593794"/>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0" name="Text Placeholder 11"/>
          <p:cNvSpPr>
            <a:spLocks noGrp="1"/>
          </p:cNvSpPr>
          <p:nvPr>
            <p:ph type="body" sz="quarter" idx="26"/>
          </p:nvPr>
        </p:nvSpPr>
        <p:spPr bwMode="gray">
          <a:xfrm>
            <a:off x="8210327" y="1931193"/>
            <a:ext cx="3643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21" name="Straight Connector 20"/>
          <p:cNvCxnSpPr/>
          <p:nvPr userDrawn="1"/>
        </p:nvCxnSpPr>
        <p:spPr bwMode="gray">
          <a:xfrm>
            <a:off x="8210327" y="223917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2" name="Content Placeholder 3"/>
          <p:cNvSpPr>
            <a:spLocks noGrp="1"/>
          </p:cNvSpPr>
          <p:nvPr>
            <p:ph sz="quarter" idx="27"/>
          </p:nvPr>
        </p:nvSpPr>
        <p:spPr bwMode="gray">
          <a:xfrm>
            <a:off x="8210327" y="2318318"/>
            <a:ext cx="3643200" cy="3593794"/>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8" name="Gleichschenkliges Dreieck 46"/>
          <p:cNvSpPr/>
          <p:nvPr userDrawn="1"/>
        </p:nvSpPr>
        <p:spPr bwMode="gray">
          <a:xfrm rot="5400000">
            <a:off x="6301200" y="4088360"/>
            <a:ext cx="3522591" cy="124922"/>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50" dirty="0">
              <a:latin typeface="ABBvoice" panose="020D0703020503020204" pitchFamily="34" charset="0"/>
              <a:ea typeface="ABBvoice" panose="020D0703020503020204" pitchFamily="34" charset="0"/>
              <a:cs typeface="ABBvoice" panose="020D0703020503020204" pitchFamily="34" charset="0"/>
            </a:endParaRPr>
          </a:p>
        </p:txBody>
      </p:sp>
      <p:sp>
        <p:nvSpPr>
          <p:cNvPr id="19" name="Gleichschenkliges Dreieck 46"/>
          <p:cNvSpPr/>
          <p:nvPr userDrawn="1"/>
        </p:nvSpPr>
        <p:spPr bwMode="gray">
          <a:xfrm rot="5400000">
            <a:off x="2362815" y="4091269"/>
            <a:ext cx="3522591" cy="124922"/>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50" dirty="0">
              <a:latin typeface="ABBvoice" panose="020D0703020503020204" pitchFamily="34" charset="0"/>
              <a:ea typeface="ABBvoice" panose="020D0703020503020204" pitchFamily="34" charset="0"/>
              <a:cs typeface="ABBvoice" panose="020D0703020503020204" pitchFamily="34" charset="0"/>
            </a:endParaRPr>
          </a:p>
        </p:txBody>
      </p:sp>
      <p:sp>
        <p:nvSpPr>
          <p:cNvPr id="24" name="Subtitle 2"/>
          <p:cNvSpPr>
            <a:spLocks noGrp="1"/>
          </p:cNvSpPr>
          <p:nvPr>
            <p:ph type="subTitle" idx="13"/>
          </p:nvPr>
        </p:nvSpPr>
        <p:spPr bwMode="gray">
          <a:xfrm>
            <a:off x="332368" y="1085213"/>
            <a:ext cx="11520896"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3: Title (3) &amp; Content (3) &amp; Box / Arrow">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D20E203C-06FF-4581-A07C-EFC97E84676E}" type="datetime4">
              <a:rPr lang="en-US" smtClean="0"/>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fld>
            <a:endParaRPr lang="en-US" dirty="0"/>
          </a:p>
        </p:txBody>
      </p:sp>
      <p:sp>
        <p:nvSpPr>
          <p:cNvPr id="9"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10" name="Straight Connector 9"/>
          <p:cNvCxnSpPr/>
          <p:nvPr userDrawn="1"/>
        </p:nvCxnSpPr>
        <p:spPr bwMode="gray">
          <a:xfrm>
            <a:off x="3332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3"/>
          </p:nvPr>
        </p:nvSpPr>
        <p:spPr bwMode="gray">
          <a:xfrm>
            <a:off x="333264" y="2317638"/>
            <a:ext cx="3643200" cy="2950978"/>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4" name="Text Placeholder 11"/>
          <p:cNvSpPr>
            <a:spLocks noGrp="1"/>
          </p:cNvSpPr>
          <p:nvPr>
            <p:ph type="body" sz="quarter" idx="24"/>
          </p:nvPr>
        </p:nvSpPr>
        <p:spPr bwMode="gray">
          <a:xfrm>
            <a:off x="4271796" y="1931193"/>
            <a:ext cx="3643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15" name="Straight Connector 14"/>
          <p:cNvCxnSpPr/>
          <p:nvPr userDrawn="1"/>
        </p:nvCxnSpPr>
        <p:spPr bwMode="gray">
          <a:xfrm>
            <a:off x="4271796"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5"/>
          </p:nvPr>
        </p:nvSpPr>
        <p:spPr bwMode="gray">
          <a:xfrm>
            <a:off x="4271795" y="2317638"/>
            <a:ext cx="3643200" cy="2950978"/>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0" name="Text Placeholder 11"/>
          <p:cNvSpPr>
            <a:spLocks noGrp="1"/>
          </p:cNvSpPr>
          <p:nvPr>
            <p:ph type="body" sz="quarter" idx="26"/>
          </p:nvPr>
        </p:nvSpPr>
        <p:spPr bwMode="gray">
          <a:xfrm>
            <a:off x="8210327" y="1931193"/>
            <a:ext cx="3643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21" name="Straight Connector 20"/>
          <p:cNvCxnSpPr/>
          <p:nvPr userDrawn="1"/>
        </p:nvCxnSpPr>
        <p:spPr bwMode="gray">
          <a:xfrm>
            <a:off x="8210327"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2" name="Content Placeholder 3"/>
          <p:cNvSpPr>
            <a:spLocks noGrp="1"/>
          </p:cNvSpPr>
          <p:nvPr>
            <p:ph sz="quarter" idx="27"/>
          </p:nvPr>
        </p:nvSpPr>
        <p:spPr bwMode="gray">
          <a:xfrm>
            <a:off x="8210327" y="2317638"/>
            <a:ext cx="3643200" cy="2950978"/>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0" name="Text Placeholder 17"/>
          <p:cNvSpPr>
            <a:spLocks noGrp="1"/>
          </p:cNvSpPr>
          <p:nvPr>
            <p:ph type="body" sz="quarter" idx="28"/>
          </p:nvPr>
        </p:nvSpPr>
        <p:spPr bwMode="gray">
          <a:xfrm>
            <a:off x="332581" y="5452639"/>
            <a:ext cx="11520683" cy="460800"/>
          </a:xfrm>
          <a:solidFill>
            <a:schemeClr val="accent3"/>
          </a:solidFill>
        </p:spPr>
        <p:txBody>
          <a:bodyPr anchor="ctr"/>
          <a:lstStyle>
            <a:lvl1pPr marL="8255" indent="0" algn="ctr">
              <a:spcBef>
                <a:spcPts val="0"/>
              </a:spcBef>
              <a:buFont typeface="Arial" panose="020B0604020202090204" pitchFamily="34" charset="0"/>
              <a:buNone/>
              <a:defRPr sz="1600" b="1">
                <a:solidFill>
                  <a:schemeClr val="bg1"/>
                </a:solidFill>
              </a:defRPr>
            </a:lvl1pPr>
            <a:lvl2pPr marL="8255" indent="0" algn="ctr">
              <a:spcBef>
                <a:spcPts val="0"/>
              </a:spcBef>
              <a:buNone/>
              <a:defRPr sz="1600" b="1">
                <a:solidFill>
                  <a:schemeClr val="bg1"/>
                </a:solidFill>
              </a:defRPr>
            </a:lvl2pPr>
            <a:lvl3pPr marL="8255" indent="0" algn="ctr">
              <a:spcBef>
                <a:spcPts val="0"/>
              </a:spcBef>
              <a:buNone/>
              <a:defRPr sz="1600" b="1">
                <a:solidFill>
                  <a:schemeClr val="bg1"/>
                </a:solidFill>
              </a:defRPr>
            </a:lvl3pPr>
            <a:lvl4pPr marL="8255" indent="0" algn="ctr">
              <a:spcBef>
                <a:spcPts val="0"/>
              </a:spcBef>
              <a:buNone/>
              <a:defRPr sz="1600" b="1">
                <a:solidFill>
                  <a:schemeClr val="bg1"/>
                </a:solidFill>
              </a:defRPr>
            </a:lvl4pPr>
            <a:lvl5pPr marL="8255" indent="0" algn="ctr">
              <a:spcBef>
                <a:spcPts val="0"/>
              </a:spcBef>
              <a:buNone/>
              <a:defRPr sz="1600" b="1">
                <a:solidFill>
                  <a:schemeClr val="bg1"/>
                </a:solidFill>
              </a:defRPr>
            </a:lvl5pPr>
            <a:lvl6pPr marL="8255" indent="0" algn="ctr">
              <a:spcBef>
                <a:spcPts val="0"/>
              </a:spcBef>
              <a:buNone/>
              <a:defRPr sz="1600" b="1">
                <a:solidFill>
                  <a:schemeClr val="bg1"/>
                </a:solidFill>
              </a:defRPr>
            </a:lvl6pPr>
            <a:lvl7pPr marL="8255" indent="0" algn="ctr">
              <a:spcBef>
                <a:spcPts val="0"/>
              </a:spcBef>
              <a:buNone/>
              <a:defRPr sz="1600" b="1">
                <a:solidFill>
                  <a:schemeClr val="bg1"/>
                </a:solidFill>
              </a:defRPr>
            </a:lvl7pPr>
            <a:lvl8pPr marL="8255" indent="0" algn="ctr">
              <a:spcBef>
                <a:spcPts val="0"/>
              </a:spcBef>
              <a:buNone/>
              <a:defRPr sz="1600" b="1">
                <a:solidFill>
                  <a:schemeClr val="bg1"/>
                </a:solidFill>
              </a:defRPr>
            </a:lvl8pPr>
            <a:lvl9pPr marL="8255" indent="0" algn="ctr">
              <a:spcBef>
                <a:spcPts val="0"/>
              </a:spcBef>
              <a:buNone/>
              <a:defRPr sz="1600" b="1">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3"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19" name="Gleichschenkliges Dreieck 46"/>
          <p:cNvSpPr/>
          <p:nvPr userDrawn="1"/>
        </p:nvSpPr>
        <p:spPr bwMode="gray">
          <a:xfrm rot="5400000">
            <a:off x="6622950" y="3766612"/>
            <a:ext cx="2879092" cy="124922"/>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50" dirty="0">
              <a:latin typeface="ABBvoice" panose="020D0703020503020204" pitchFamily="34" charset="0"/>
              <a:ea typeface="ABBvoice" panose="020D0703020503020204" pitchFamily="34" charset="0"/>
              <a:cs typeface="ABBvoice" panose="020D0703020503020204" pitchFamily="34" charset="0"/>
            </a:endParaRPr>
          </a:p>
        </p:txBody>
      </p:sp>
      <p:sp>
        <p:nvSpPr>
          <p:cNvPr id="24" name="Gleichschenkliges Dreieck 46"/>
          <p:cNvSpPr/>
          <p:nvPr userDrawn="1"/>
        </p:nvSpPr>
        <p:spPr bwMode="gray">
          <a:xfrm rot="5400000">
            <a:off x="2684564" y="3769521"/>
            <a:ext cx="2879093" cy="124922"/>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50" dirty="0">
              <a:latin typeface="ABBvoice" panose="020D0703020503020204" pitchFamily="34" charset="0"/>
              <a:ea typeface="ABBvoice" panose="020D0703020503020204" pitchFamily="34" charset="0"/>
              <a:cs typeface="ABBvoice" panose="020D0703020503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4: Title (3) &amp; Content (6)">
    <p:spTree>
      <p:nvGrpSpPr>
        <p:cNvPr id="1" name=""/>
        <p:cNvGrpSpPr/>
        <p:nvPr/>
      </p:nvGrpSpPr>
      <p:grpSpPr>
        <a:xfrm>
          <a:off x="0" y="0"/>
          <a:ext cx="0" cy="0"/>
          <a:chOff x="0" y="0"/>
          <a:chExt cx="0" cy="0"/>
        </a:xfrm>
      </p:grpSpPr>
      <p:sp>
        <p:nvSpPr>
          <p:cNvPr id="28" name="Content Placeholder 3"/>
          <p:cNvSpPr>
            <a:spLocks noGrp="1"/>
          </p:cNvSpPr>
          <p:nvPr>
            <p:ph sz="quarter" idx="28"/>
          </p:nvPr>
        </p:nvSpPr>
        <p:spPr bwMode="gray">
          <a:xfrm>
            <a:off x="333264" y="2317752"/>
            <a:ext cx="3643200" cy="1692493"/>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9" name="Content Placeholder 3"/>
          <p:cNvSpPr>
            <a:spLocks noGrp="1"/>
          </p:cNvSpPr>
          <p:nvPr>
            <p:ph sz="quarter" idx="29"/>
          </p:nvPr>
        </p:nvSpPr>
        <p:spPr bwMode="gray">
          <a:xfrm>
            <a:off x="4271796" y="2317751"/>
            <a:ext cx="3643200" cy="1692493"/>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0" name="Content Placeholder 3"/>
          <p:cNvSpPr>
            <a:spLocks noGrp="1"/>
          </p:cNvSpPr>
          <p:nvPr>
            <p:ph sz="quarter" idx="30"/>
          </p:nvPr>
        </p:nvSpPr>
        <p:spPr bwMode="gray">
          <a:xfrm>
            <a:off x="8210327" y="2317751"/>
            <a:ext cx="3643200" cy="1692493"/>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Content Placeholder 3"/>
          <p:cNvSpPr>
            <a:spLocks noGrp="1"/>
          </p:cNvSpPr>
          <p:nvPr>
            <p:ph sz="quarter" idx="23"/>
          </p:nvPr>
        </p:nvSpPr>
        <p:spPr bwMode="gray">
          <a:xfrm>
            <a:off x="333264" y="4239659"/>
            <a:ext cx="3643200" cy="1673783"/>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6" name="Content Placeholder 3"/>
          <p:cNvSpPr>
            <a:spLocks noGrp="1"/>
          </p:cNvSpPr>
          <p:nvPr>
            <p:ph sz="quarter" idx="25"/>
          </p:nvPr>
        </p:nvSpPr>
        <p:spPr bwMode="gray">
          <a:xfrm>
            <a:off x="4271796" y="4239659"/>
            <a:ext cx="3643200" cy="1673783"/>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2" name="Content Placeholder 3"/>
          <p:cNvSpPr>
            <a:spLocks noGrp="1"/>
          </p:cNvSpPr>
          <p:nvPr>
            <p:ph sz="quarter" idx="27"/>
          </p:nvPr>
        </p:nvSpPr>
        <p:spPr bwMode="gray">
          <a:xfrm>
            <a:off x="8210327" y="4239659"/>
            <a:ext cx="3643200" cy="1673783"/>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04D31312-35C5-4C51-BEBC-7DFB106FBB95}" type="datetime4">
              <a:rPr lang="en-US" smtClean="0"/>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fld>
            <a:endParaRPr lang="en-US" dirty="0"/>
          </a:p>
        </p:txBody>
      </p:sp>
      <p:sp>
        <p:nvSpPr>
          <p:cNvPr id="9"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10" name="Straight Connector 9"/>
          <p:cNvCxnSpPr/>
          <p:nvPr userDrawn="1"/>
        </p:nvCxnSpPr>
        <p:spPr bwMode="gray">
          <a:xfrm>
            <a:off x="333264"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4" name="Text Placeholder 11"/>
          <p:cNvSpPr>
            <a:spLocks noGrp="1"/>
          </p:cNvSpPr>
          <p:nvPr>
            <p:ph type="body" sz="quarter" idx="24"/>
          </p:nvPr>
        </p:nvSpPr>
        <p:spPr bwMode="gray">
          <a:xfrm>
            <a:off x="4271796" y="1931193"/>
            <a:ext cx="3643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15" name="Straight Connector 14"/>
          <p:cNvCxnSpPr/>
          <p:nvPr userDrawn="1"/>
        </p:nvCxnSpPr>
        <p:spPr bwMode="gray">
          <a:xfrm>
            <a:off x="4271796"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0" name="Text Placeholder 11"/>
          <p:cNvSpPr>
            <a:spLocks noGrp="1"/>
          </p:cNvSpPr>
          <p:nvPr>
            <p:ph type="body" sz="quarter" idx="26"/>
          </p:nvPr>
        </p:nvSpPr>
        <p:spPr bwMode="gray">
          <a:xfrm>
            <a:off x="8210327" y="1931193"/>
            <a:ext cx="3643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21" name="Straight Connector 20"/>
          <p:cNvCxnSpPr/>
          <p:nvPr userDrawn="1"/>
        </p:nvCxnSpPr>
        <p:spPr bwMode="gray">
          <a:xfrm>
            <a:off x="8210327"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3"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5: Title (3) &amp; Content (6) &amp; Box">
    <p:spTree>
      <p:nvGrpSpPr>
        <p:cNvPr id="1" name=""/>
        <p:cNvGrpSpPr/>
        <p:nvPr/>
      </p:nvGrpSpPr>
      <p:grpSpPr>
        <a:xfrm>
          <a:off x="0" y="0"/>
          <a:ext cx="0" cy="0"/>
          <a:chOff x="0" y="0"/>
          <a:chExt cx="0" cy="0"/>
        </a:xfrm>
      </p:grpSpPr>
      <p:sp>
        <p:nvSpPr>
          <p:cNvPr id="28" name="Content Placeholder 3"/>
          <p:cNvSpPr>
            <a:spLocks noGrp="1"/>
          </p:cNvSpPr>
          <p:nvPr>
            <p:ph sz="quarter" idx="28"/>
          </p:nvPr>
        </p:nvSpPr>
        <p:spPr bwMode="gray">
          <a:xfrm>
            <a:off x="333264" y="2317751"/>
            <a:ext cx="3643200" cy="1692493"/>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9" name="Content Placeholder 3"/>
          <p:cNvSpPr>
            <a:spLocks noGrp="1"/>
          </p:cNvSpPr>
          <p:nvPr>
            <p:ph sz="quarter" idx="29"/>
          </p:nvPr>
        </p:nvSpPr>
        <p:spPr bwMode="gray">
          <a:xfrm>
            <a:off x="4271796" y="2317751"/>
            <a:ext cx="3643200" cy="1692493"/>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0" name="Content Placeholder 3"/>
          <p:cNvSpPr>
            <a:spLocks noGrp="1"/>
          </p:cNvSpPr>
          <p:nvPr>
            <p:ph sz="quarter" idx="30"/>
          </p:nvPr>
        </p:nvSpPr>
        <p:spPr bwMode="gray">
          <a:xfrm>
            <a:off x="8210327" y="2317751"/>
            <a:ext cx="3643200" cy="1692493"/>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Content Placeholder 3"/>
          <p:cNvSpPr>
            <a:spLocks noGrp="1"/>
          </p:cNvSpPr>
          <p:nvPr>
            <p:ph sz="quarter" idx="23"/>
          </p:nvPr>
        </p:nvSpPr>
        <p:spPr bwMode="gray">
          <a:xfrm>
            <a:off x="333264" y="4239659"/>
            <a:ext cx="3643200" cy="1028959"/>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6" name="Content Placeholder 3"/>
          <p:cNvSpPr>
            <a:spLocks noGrp="1"/>
          </p:cNvSpPr>
          <p:nvPr>
            <p:ph sz="quarter" idx="25"/>
          </p:nvPr>
        </p:nvSpPr>
        <p:spPr bwMode="gray">
          <a:xfrm>
            <a:off x="4271796" y="4239659"/>
            <a:ext cx="3643200" cy="1028959"/>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2" name="Content Placeholder 3"/>
          <p:cNvSpPr>
            <a:spLocks noGrp="1"/>
          </p:cNvSpPr>
          <p:nvPr>
            <p:ph sz="quarter" idx="27"/>
          </p:nvPr>
        </p:nvSpPr>
        <p:spPr bwMode="gray">
          <a:xfrm>
            <a:off x="8210327" y="4239659"/>
            <a:ext cx="3643200" cy="1028959"/>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1D9E79DB-42B6-4FDF-8901-EDDD0B15FEBB}" type="datetime4">
              <a:rPr lang="en-US" smtClean="0"/>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fld>
            <a:endParaRPr lang="en-US" dirty="0"/>
          </a:p>
        </p:txBody>
      </p:sp>
      <p:sp>
        <p:nvSpPr>
          <p:cNvPr id="9" name="Text Placeholder 11"/>
          <p:cNvSpPr>
            <a:spLocks noGrp="1"/>
          </p:cNvSpPr>
          <p:nvPr>
            <p:ph type="body" sz="quarter" idx="16"/>
          </p:nvPr>
        </p:nvSpPr>
        <p:spPr bwMode="gray">
          <a:xfrm>
            <a:off x="333264" y="1931191"/>
            <a:ext cx="3643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10" name="Straight Connector 9"/>
          <p:cNvCxnSpPr/>
          <p:nvPr userDrawn="1"/>
        </p:nvCxnSpPr>
        <p:spPr bwMode="gray">
          <a:xfrm>
            <a:off x="333264"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4" name="Text Placeholder 11"/>
          <p:cNvSpPr>
            <a:spLocks noGrp="1"/>
          </p:cNvSpPr>
          <p:nvPr>
            <p:ph type="body" sz="quarter" idx="24"/>
          </p:nvPr>
        </p:nvSpPr>
        <p:spPr bwMode="gray">
          <a:xfrm>
            <a:off x="4271796" y="1931191"/>
            <a:ext cx="3643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15" name="Straight Connector 14"/>
          <p:cNvCxnSpPr/>
          <p:nvPr userDrawn="1"/>
        </p:nvCxnSpPr>
        <p:spPr bwMode="gray">
          <a:xfrm>
            <a:off x="4271796"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0" name="Text Placeholder 11"/>
          <p:cNvSpPr>
            <a:spLocks noGrp="1"/>
          </p:cNvSpPr>
          <p:nvPr>
            <p:ph type="body" sz="quarter" idx="26"/>
          </p:nvPr>
        </p:nvSpPr>
        <p:spPr bwMode="gray">
          <a:xfrm>
            <a:off x="8210327" y="1931191"/>
            <a:ext cx="3643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21" name="Straight Connector 20"/>
          <p:cNvCxnSpPr/>
          <p:nvPr userDrawn="1"/>
        </p:nvCxnSpPr>
        <p:spPr bwMode="gray">
          <a:xfrm>
            <a:off x="8210327"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5" name="Text Placeholder 17"/>
          <p:cNvSpPr>
            <a:spLocks noGrp="1"/>
          </p:cNvSpPr>
          <p:nvPr>
            <p:ph type="body" sz="quarter" idx="31"/>
          </p:nvPr>
        </p:nvSpPr>
        <p:spPr bwMode="gray">
          <a:xfrm>
            <a:off x="333264" y="5452639"/>
            <a:ext cx="11520000" cy="460800"/>
          </a:xfrm>
          <a:solidFill>
            <a:schemeClr val="accent3"/>
          </a:solidFill>
        </p:spPr>
        <p:txBody>
          <a:bodyPr anchor="ctr"/>
          <a:lstStyle>
            <a:lvl1pPr marL="8255" indent="0" algn="ctr">
              <a:spcBef>
                <a:spcPts val="0"/>
              </a:spcBef>
              <a:buFont typeface="Arial" panose="020B0604020202090204" pitchFamily="34" charset="0"/>
              <a:buNone/>
              <a:defRPr sz="1600" b="1">
                <a:solidFill>
                  <a:schemeClr val="bg1"/>
                </a:solidFill>
              </a:defRPr>
            </a:lvl1pPr>
            <a:lvl2pPr marL="8255" indent="0" algn="ctr">
              <a:spcBef>
                <a:spcPts val="0"/>
              </a:spcBef>
              <a:buNone/>
              <a:defRPr sz="1600" b="1">
                <a:solidFill>
                  <a:schemeClr val="bg1"/>
                </a:solidFill>
              </a:defRPr>
            </a:lvl2pPr>
            <a:lvl3pPr marL="8255" indent="0" algn="ctr">
              <a:spcBef>
                <a:spcPts val="0"/>
              </a:spcBef>
              <a:buNone/>
              <a:defRPr sz="1600" b="1">
                <a:solidFill>
                  <a:schemeClr val="bg1"/>
                </a:solidFill>
              </a:defRPr>
            </a:lvl3pPr>
            <a:lvl4pPr marL="8255" indent="0" algn="ctr">
              <a:spcBef>
                <a:spcPts val="0"/>
              </a:spcBef>
              <a:buNone/>
              <a:defRPr sz="1600" b="1">
                <a:solidFill>
                  <a:schemeClr val="bg1"/>
                </a:solidFill>
              </a:defRPr>
            </a:lvl4pPr>
            <a:lvl5pPr marL="8255" indent="0" algn="ctr">
              <a:spcBef>
                <a:spcPts val="0"/>
              </a:spcBef>
              <a:buNone/>
              <a:defRPr sz="1600" b="1">
                <a:solidFill>
                  <a:schemeClr val="bg1"/>
                </a:solidFill>
              </a:defRPr>
            </a:lvl5pPr>
            <a:lvl6pPr marL="8255" indent="0" algn="ctr">
              <a:spcBef>
                <a:spcPts val="0"/>
              </a:spcBef>
              <a:buNone/>
              <a:defRPr sz="1600" b="1">
                <a:solidFill>
                  <a:schemeClr val="bg1"/>
                </a:solidFill>
              </a:defRPr>
            </a:lvl6pPr>
            <a:lvl7pPr marL="8255" indent="0" algn="ctr">
              <a:spcBef>
                <a:spcPts val="0"/>
              </a:spcBef>
              <a:buNone/>
              <a:defRPr sz="1600" b="1">
                <a:solidFill>
                  <a:schemeClr val="bg1"/>
                </a:solidFill>
              </a:defRPr>
            </a:lvl7pPr>
            <a:lvl8pPr marL="8255" indent="0" algn="ctr">
              <a:spcBef>
                <a:spcPts val="0"/>
              </a:spcBef>
              <a:buNone/>
              <a:defRPr sz="1600" b="1">
                <a:solidFill>
                  <a:schemeClr val="bg1"/>
                </a:solidFill>
              </a:defRPr>
            </a:lvl8pPr>
            <a:lvl9pPr marL="8255" indent="0" algn="ctr">
              <a:spcBef>
                <a:spcPts val="0"/>
              </a:spcBef>
              <a:buNone/>
              <a:defRPr sz="1600" b="1">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4"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6: Content (5)">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9336AA33-6DC9-453C-804C-536915D96FD3}" type="datetime4">
              <a:rPr lang="en-US" smtClean="0"/>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fld>
            <a:endParaRPr lang="en-US" dirty="0"/>
          </a:p>
        </p:txBody>
      </p:sp>
      <p:sp>
        <p:nvSpPr>
          <p:cNvPr id="11" name="Content Placeholder 3"/>
          <p:cNvSpPr>
            <a:spLocks noGrp="1"/>
          </p:cNvSpPr>
          <p:nvPr>
            <p:ph sz="quarter" idx="20"/>
          </p:nvPr>
        </p:nvSpPr>
        <p:spPr bwMode="gray">
          <a:xfrm>
            <a:off x="332367" y="3989616"/>
            <a:ext cx="2655682" cy="1922496"/>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Content Placeholder 3"/>
          <p:cNvSpPr>
            <a:spLocks noGrp="1"/>
          </p:cNvSpPr>
          <p:nvPr>
            <p:ph sz="quarter" idx="19"/>
          </p:nvPr>
        </p:nvSpPr>
        <p:spPr bwMode="gray">
          <a:xfrm>
            <a:off x="332355" y="1931194"/>
            <a:ext cx="2655214" cy="1922496"/>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5"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3139431" y="1931194"/>
            <a:ext cx="0" cy="3980918"/>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1"/>
          </p:nvPr>
        </p:nvSpPr>
        <p:spPr bwMode="gray">
          <a:xfrm>
            <a:off x="3291292" y="1931194"/>
            <a:ext cx="5609417" cy="3980918"/>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18" name="Straight Connector 17"/>
          <p:cNvCxnSpPr/>
          <p:nvPr userDrawn="1"/>
        </p:nvCxnSpPr>
        <p:spPr bwMode="gray">
          <a:xfrm>
            <a:off x="9049511" y="1931194"/>
            <a:ext cx="0" cy="3980918"/>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9" name="Content Placeholder 3"/>
          <p:cNvSpPr>
            <a:spLocks noGrp="1"/>
          </p:cNvSpPr>
          <p:nvPr>
            <p:ph sz="quarter" idx="22"/>
          </p:nvPr>
        </p:nvSpPr>
        <p:spPr bwMode="gray">
          <a:xfrm>
            <a:off x="9197845" y="3989616"/>
            <a:ext cx="2655682" cy="1922496"/>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0" name="Content Placeholder 3"/>
          <p:cNvSpPr>
            <a:spLocks noGrp="1"/>
          </p:cNvSpPr>
          <p:nvPr>
            <p:ph sz="quarter" idx="23"/>
          </p:nvPr>
        </p:nvSpPr>
        <p:spPr bwMode="gray">
          <a:xfrm>
            <a:off x="9198313" y="1931194"/>
            <a:ext cx="2655214" cy="1922496"/>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7: Title (4) &amp; Content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B4690D58-132B-41F1-809E-7C79AE9ADE6F}" type="datetime4">
              <a:rPr lang="en-US" smtClean="0"/>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fld>
            <a:endParaRPr lang="en-US" dirty="0"/>
          </a:p>
        </p:txBody>
      </p:sp>
      <p:sp>
        <p:nvSpPr>
          <p:cNvPr id="9" name="Text Placeholder 11"/>
          <p:cNvSpPr>
            <a:spLocks noGrp="1"/>
          </p:cNvSpPr>
          <p:nvPr>
            <p:ph type="body" sz="quarter" idx="16"/>
          </p:nvPr>
        </p:nvSpPr>
        <p:spPr bwMode="gray">
          <a:xfrm>
            <a:off x="333264" y="1931193"/>
            <a:ext cx="26568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Content Placeholder 3"/>
          <p:cNvSpPr>
            <a:spLocks noGrp="1"/>
          </p:cNvSpPr>
          <p:nvPr>
            <p:ph sz="quarter" idx="23"/>
          </p:nvPr>
        </p:nvSpPr>
        <p:spPr bwMode="gray">
          <a:xfrm>
            <a:off x="333264" y="2317638"/>
            <a:ext cx="2656800" cy="3594474"/>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4" name="Text Placeholder 11"/>
          <p:cNvSpPr>
            <a:spLocks noGrp="1"/>
          </p:cNvSpPr>
          <p:nvPr>
            <p:ph type="body" sz="quarter" idx="24"/>
          </p:nvPr>
        </p:nvSpPr>
        <p:spPr bwMode="gray">
          <a:xfrm>
            <a:off x="3287752" y="1931193"/>
            <a:ext cx="26568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6" name="Content Placeholder 3"/>
          <p:cNvSpPr>
            <a:spLocks noGrp="1"/>
          </p:cNvSpPr>
          <p:nvPr>
            <p:ph sz="quarter" idx="25"/>
          </p:nvPr>
        </p:nvSpPr>
        <p:spPr bwMode="gray">
          <a:xfrm>
            <a:off x="3287752" y="2317638"/>
            <a:ext cx="2656800" cy="3594474"/>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0" name="Text Placeholder 11"/>
          <p:cNvSpPr>
            <a:spLocks noGrp="1"/>
          </p:cNvSpPr>
          <p:nvPr>
            <p:ph type="body" sz="quarter" idx="26"/>
          </p:nvPr>
        </p:nvSpPr>
        <p:spPr bwMode="gray">
          <a:xfrm>
            <a:off x="6242240" y="1931193"/>
            <a:ext cx="26568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2" name="Content Placeholder 3"/>
          <p:cNvSpPr>
            <a:spLocks noGrp="1"/>
          </p:cNvSpPr>
          <p:nvPr>
            <p:ph sz="quarter" idx="27"/>
          </p:nvPr>
        </p:nvSpPr>
        <p:spPr bwMode="gray">
          <a:xfrm>
            <a:off x="6242240" y="2317638"/>
            <a:ext cx="2656800" cy="3594474"/>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18" name="Straight Connector 17"/>
          <p:cNvCxnSpPr/>
          <p:nvPr userDrawn="1"/>
        </p:nvCxnSpPr>
        <p:spPr bwMode="gray">
          <a:xfrm>
            <a:off x="333264" y="2238495"/>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9" name="Straight Connector 18"/>
          <p:cNvCxnSpPr/>
          <p:nvPr userDrawn="1"/>
        </p:nvCxnSpPr>
        <p:spPr bwMode="gray">
          <a:xfrm>
            <a:off x="3287752" y="2238495"/>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3" name="Straight Connector 22"/>
          <p:cNvCxnSpPr/>
          <p:nvPr userDrawn="1"/>
        </p:nvCxnSpPr>
        <p:spPr bwMode="gray">
          <a:xfrm>
            <a:off x="6242240" y="2238495"/>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4" name="Straight Connector 23"/>
          <p:cNvCxnSpPr/>
          <p:nvPr userDrawn="1"/>
        </p:nvCxnSpPr>
        <p:spPr bwMode="gray">
          <a:xfrm>
            <a:off x="9196727" y="2238495"/>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6" name="Text Placeholder 11"/>
          <p:cNvSpPr>
            <a:spLocks noGrp="1"/>
          </p:cNvSpPr>
          <p:nvPr>
            <p:ph type="body" sz="quarter" idx="28"/>
          </p:nvPr>
        </p:nvSpPr>
        <p:spPr bwMode="gray">
          <a:xfrm>
            <a:off x="9196727" y="1931193"/>
            <a:ext cx="26568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9" name="Content Placeholder 3"/>
          <p:cNvSpPr>
            <a:spLocks noGrp="1"/>
          </p:cNvSpPr>
          <p:nvPr>
            <p:ph sz="quarter" idx="29"/>
          </p:nvPr>
        </p:nvSpPr>
        <p:spPr bwMode="gray">
          <a:xfrm>
            <a:off x="9196727" y="2317638"/>
            <a:ext cx="2656800" cy="3594474"/>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1"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41" name="Straight Connector 40"/>
          <p:cNvCxnSpPr/>
          <p:nvPr userDrawn="1"/>
        </p:nvCxnSpPr>
        <p:spPr bwMode="gray">
          <a:xfrm>
            <a:off x="3138908"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2" name="Straight Connector 41"/>
          <p:cNvCxnSpPr/>
          <p:nvPr userDrawn="1"/>
        </p:nvCxnSpPr>
        <p:spPr bwMode="gray">
          <a:xfrm>
            <a:off x="9047884"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3" name="Straight Connector 42"/>
          <p:cNvCxnSpPr/>
          <p:nvPr userDrawn="1"/>
        </p:nvCxnSpPr>
        <p:spPr bwMode="gray">
          <a:xfrm>
            <a:off x="6093396"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8: Title (4) &amp; Content (4) &amp; Box">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9" name="Text Placeholder 11"/>
          <p:cNvSpPr>
            <a:spLocks noGrp="1"/>
          </p:cNvSpPr>
          <p:nvPr>
            <p:ph type="body" sz="quarter" idx="16"/>
          </p:nvPr>
        </p:nvSpPr>
        <p:spPr bwMode="gray">
          <a:xfrm>
            <a:off x="333264" y="1931193"/>
            <a:ext cx="26568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Content Placeholder 3"/>
          <p:cNvSpPr>
            <a:spLocks noGrp="1"/>
          </p:cNvSpPr>
          <p:nvPr>
            <p:ph sz="quarter" idx="23"/>
          </p:nvPr>
        </p:nvSpPr>
        <p:spPr bwMode="gray">
          <a:xfrm>
            <a:off x="333264" y="2317752"/>
            <a:ext cx="2656800" cy="2950867"/>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4" name="Text Placeholder 11"/>
          <p:cNvSpPr>
            <a:spLocks noGrp="1"/>
          </p:cNvSpPr>
          <p:nvPr>
            <p:ph type="body" sz="quarter" idx="24"/>
          </p:nvPr>
        </p:nvSpPr>
        <p:spPr bwMode="gray">
          <a:xfrm>
            <a:off x="3287752" y="1931193"/>
            <a:ext cx="26568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6" name="Content Placeholder 3"/>
          <p:cNvSpPr>
            <a:spLocks noGrp="1"/>
          </p:cNvSpPr>
          <p:nvPr>
            <p:ph sz="quarter" idx="25"/>
          </p:nvPr>
        </p:nvSpPr>
        <p:spPr bwMode="gray">
          <a:xfrm>
            <a:off x="3287752" y="2317752"/>
            <a:ext cx="2656800" cy="2950867"/>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0" name="Text Placeholder 11"/>
          <p:cNvSpPr>
            <a:spLocks noGrp="1"/>
          </p:cNvSpPr>
          <p:nvPr>
            <p:ph type="body" sz="quarter" idx="26"/>
          </p:nvPr>
        </p:nvSpPr>
        <p:spPr bwMode="gray">
          <a:xfrm>
            <a:off x="6242240" y="1931193"/>
            <a:ext cx="26568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2" name="Content Placeholder 3"/>
          <p:cNvSpPr>
            <a:spLocks noGrp="1"/>
          </p:cNvSpPr>
          <p:nvPr>
            <p:ph sz="quarter" idx="27"/>
          </p:nvPr>
        </p:nvSpPr>
        <p:spPr bwMode="gray">
          <a:xfrm>
            <a:off x="6242240" y="2317752"/>
            <a:ext cx="2656800" cy="2950867"/>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18" name="Straight Connector 17"/>
          <p:cNvCxnSpPr/>
          <p:nvPr userDrawn="1"/>
        </p:nvCxnSpPr>
        <p:spPr bwMode="gray">
          <a:xfrm>
            <a:off x="333264" y="2238606"/>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9" name="Straight Connector 18"/>
          <p:cNvCxnSpPr/>
          <p:nvPr userDrawn="1"/>
        </p:nvCxnSpPr>
        <p:spPr bwMode="gray">
          <a:xfrm>
            <a:off x="3287752" y="2238606"/>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3" name="Straight Connector 22"/>
          <p:cNvCxnSpPr/>
          <p:nvPr userDrawn="1"/>
        </p:nvCxnSpPr>
        <p:spPr bwMode="gray">
          <a:xfrm>
            <a:off x="6242240" y="2238606"/>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4" name="Straight Connector 23"/>
          <p:cNvCxnSpPr/>
          <p:nvPr userDrawn="1"/>
        </p:nvCxnSpPr>
        <p:spPr bwMode="gray">
          <a:xfrm>
            <a:off x="9196727" y="2238606"/>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6" name="Text Placeholder 11"/>
          <p:cNvSpPr>
            <a:spLocks noGrp="1"/>
          </p:cNvSpPr>
          <p:nvPr>
            <p:ph type="body" sz="quarter" idx="28"/>
          </p:nvPr>
        </p:nvSpPr>
        <p:spPr bwMode="gray">
          <a:xfrm>
            <a:off x="9196727" y="1931193"/>
            <a:ext cx="26568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9" name="Content Placeholder 3"/>
          <p:cNvSpPr>
            <a:spLocks noGrp="1"/>
          </p:cNvSpPr>
          <p:nvPr>
            <p:ph sz="quarter" idx="29"/>
          </p:nvPr>
        </p:nvSpPr>
        <p:spPr bwMode="gray">
          <a:xfrm>
            <a:off x="9196727" y="2317752"/>
            <a:ext cx="2656800" cy="2950867"/>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4" name="Text Placeholder 17"/>
          <p:cNvSpPr>
            <a:spLocks noGrp="1"/>
          </p:cNvSpPr>
          <p:nvPr>
            <p:ph type="body" sz="quarter" idx="30"/>
          </p:nvPr>
        </p:nvSpPr>
        <p:spPr bwMode="gray">
          <a:xfrm>
            <a:off x="332366" y="5452639"/>
            <a:ext cx="11520897" cy="460800"/>
          </a:xfrm>
          <a:solidFill>
            <a:schemeClr val="accent3"/>
          </a:solidFill>
        </p:spPr>
        <p:txBody>
          <a:bodyPr anchor="ctr"/>
          <a:lstStyle>
            <a:lvl1pPr marL="8255" indent="0" algn="ctr">
              <a:spcBef>
                <a:spcPts val="0"/>
              </a:spcBef>
              <a:buFont typeface="Arial" panose="020B0604020202090204" pitchFamily="34" charset="0"/>
              <a:buNone/>
              <a:defRPr sz="1600" b="1">
                <a:solidFill>
                  <a:schemeClr val="bg1"/>
                </a:solidFill>
              </a:defRPr>
            </a:lvl1pPr>
            <a:lvl2pPr marL="8255" indent="0" algn="ctr">
              <a:spcBef>
                <a:spcPts val="0"/>
              </a:spcBef>
              <a:buNone/>
              <a:defRPr sz="1600" b="1">
                <a:solidFill>
                  <a:schemeClr val="bg1"/>
                </a:solidFill>
              </a:defRPr>
            </a:lvl2pPr>
            <a:lvl3pPr marL="8255" indent="0" algn="ctr">
              <a:spcBef>
                <a:spcPts val="0"/>
              </a:spcBef>
              <a:buNone/>
              <a:defRPr sz="1600" b="1">
                <a:solidFill>
                  <a:schemeClr val="bg1"/>
                </a:solidFill>
              </a:defRPr>
            </a:lvl3pPr>
            <a:lvl4pPr marL="8255" indent="0" algn="ctr">
              <a:spcBef>
                <a:spcPts val="0"/>
              </a:spcBef>
              <a:buNone/>
              <a:defRPr sz="1600" b="1">
                <a:solidFill>
                  <a:schemeClr val="bg1"/>
                </a:solidFill>
              </a:defRPr>
            </a:lvl4pPr>
            <a:lvl5pPr marL="8255" indent="0" algn="ctr">
              <a:spcBef>
                <a:spcPts val="0"/>
              </a:spcBef>
              <a:buNone/>
              <a:defRPr sz="1600" b="1">
                <a:solidFill>
                  <a:schemeClr val="bg1"/>
                </a:solidFill>
              </a:defRPr>
            </a:lvl5pPr>
            <a:lvl6pPr marL="8255" indent="0" algn="ctr">
              <a:spcBef>
                <a:spcPts val="0"/>
              </a:spcBef>
              <a:buNone/>
              <a:defRPr sz="1600" b="1">
                <a:solidFill>
                  <a:schemeClr val="bg1"/>
                </a:solidFill>
              </a:defRPr>
            </a:lvl6pPr>
            <a:lvl7pPr marL="8255" indent="0" algn="ctr">
              <a:spcBef>
                <a:spcPts val="0"/>
              </a:spcBef>
              <a:buNone/>
              <a:defRPr sz="1600" b="1">
                <a:solidFill>
                  <a:schemeClr val="bg1"/>
                </a:solidFill>
              </a:defRPr>
            </a:lvl7pPr>
            <a:lvl8pPr marL="8255" indent="0" algn="ctr">
              <a:spcBef>
                <a:spcPts val="0"/>
              </a:spcBef>
              <a:buNone/>
              <a:defRPr sz="1600" b="1">
                <a:solidFill>
                  <a:schemeClr val="bg1"/>
                </a:solidFill>
              </a:defRPr>
            </a:lvl8pPr>
            <a:lvl9pPr marL="8255" indent="0" algn="ctr">
              <a:spcBef>
                <a:spcPts val="0"/>
              </a:spcBef>
              <a:buNone/>
              <a:defRPr sz="1600" b="1">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31"/>
          </p:nvPr>
        </p:nvSpPr>
        <p:spPr bwMode="gray"/>
        <p:txBody>
          <a:bodyPr/>
          <a:lstStyle/>
          <a:p>
            <a:fld id="{7C99B28F-31C8-4DCE-8ADB-92A6DB9BC1A9}" type="datetime4">
              <a:rPr lang="en-US" smtClean="0"/>
            </a:fld>
            <a:endParaRPr lang="en-US" dirty="0"/>
          </a:p>
        </p:txBody>
      </p:sp>
      <p:sp>
        <p:nvSpPr>
          <p:cNvPr id="8" name="Footer Placeholder 7"/>
          <p:cNvSpPr>
            <a:spLocks noGrp="1"/>
          </p:cNvSpPr>
          <p:nvPr>
            <p:ph type="ftr" sz="quarter" idx="32"/>
          </p:nvPr>
        </p:nvSpPr>
        <p:spPr bwMode="gray"/>
        <p:txBody>
          <a:bodyPr/>
          <a:lstStyle/>
          <a:p>
            <a:pPr lvl="8"/>
            <a:endParaRPr lang="en-US" dirty="0"/>
          </a:p>
        </p:txBody>
      </p:sp>
      <p:sp>
        <p:nvSpPr>
          <p:cNvPr id="10" name="Slide Number Placeholder 9"/>
          <p:cNvSpPr>
            <a:spLocks noGrp="1"/>
          </p:cNvSpPr>
          <p:nvPr>
            <p:ph type="sldNum" sz="quarter" idx="33"/>
          </p:nvPr>
        </p:nvSpPr>
        <p:spPr bwMode="gray"/>
        <p:txBody>
          <a:bodyPr/>
          <a:lstStyle/>
          <a:p>
            <a:r>
              <a:rPr lang="en-US" dirty="0"/>
              <a:t>Slide </a:t>
            </a:r>
            <a:fld id="{619F89D8-7AE3-494A-97F3-03D680869632}" type="slidenum">
              <a:rPr lang="en-US" smtClean="0"/>
            </a:fld>
            <a:endParaRPr lang="en-US" dirty="0"/>
          </a:p>
        </p:txBody>
      </p:sp>
      <p:sp>
        <p:nvSpPr>
          <p:cNvPr id="31"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42" name="Straight Connector 41"/>
          <p:cNvCxnSpPr/>
          <p:nvPr userDrawn="1"/>
        </p:nvCxnSpPr>
        <p:spPr bwMode="gray">
          <a:xfrm>
            <a:off x="3138908" y="2388954"/>
            <a:ext cx="0" cy="287966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3" name="Straight Connector 42"/>
          <p:cNvCxnSpPr/>
          <p:nvPr userDrawn="1"/>
        </p:nvCxnSpPr>
        <p:spPr bwMode="gray">
          <a:xfrm>
            <a:off x="9047884" y="2388954"/>
            <a:ext cx="0" cy="287966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4" name="Straight Connector 43"/>
          <p:cNvCxnSpPr/>
          <p:nvPr userDrawn="1"/>
        </p:nvCxnSpPr>
        <p:spPr bwMode="gray">
          <a:xfrm>
            <a:off x="6093396" y="2388954"/>
            <a:ext cx="0" cy="287966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9: Content (3)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D55C6F4D-1357-4A6A-9B38-79BE30FAEEA6}" type="datetime4">
              <a:rPr lang="en-US" smtClean="0"/>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fld>
            <a:endParaRPr lang="en-US" dirty="0"/>
          </a:p>
        </p:txBody>
      </p:sp>
      <p:sp>
        <p:nvSpPr>
          <p:cNvPr id="11" name="Content Placeholder 3"/>
          <p:cNvSpPr>
            <a:spLocks noGrp="1"/>
          </p:cNvSpPr>
          <p:nvPr>
            <p:ph sz="quarter" idx="20"/>
          </p:nvPr>
        </p:nvSpPr>
        <p:spPr bwMode="gray">
          <a:xfrm>
            <a:off x="6250004" y="1931197"/>
            <a:ext cx="5603523" cy="1853869"/>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Content Placeholder 3"/>
          <p:cNvSpPr>
            <a:spLocks noGrp="1"/>
          </p:cNvSpPr>
          <p:nvPr>
            <p:ph sz="quarter" idx="19"/>
          </p:nvPr>
        </p:nvSpPr>
        <p:spPr bwMode="gray">
          <a:xfrm>
            <a:off x="333264" y="1931197"/>
            <a:ext cx="5602537" cy="1853869"/>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5"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6095999" y="1931197"/>
            <a:ext cx="0" cy="1853869"/>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1"/>
          </p:nvPr>
        </p:nvSpPr>
        <p:spPr bwMode="gray">
          <a:xfrm>
            <a:off x="332367" y="4064036"/>
            <a:ext cx="11520897" cy="1848076"/>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13" name="Straight Connector 12"/>
          <p:cNvCxnSpPr/>
          <p:nvPr userDrawn="1"/>
        </p:nvCxnSpPr>
        <p:spPr bwMode="gray">
          <a:xfrm>
            <a:off x="333527" y="3922317"/>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0: Content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CC707A3D-437C-4768-8817-18F1A32443D8}" type="datetime4">
              <a:rPr lang="en-US" smtClean="0"/>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fld>
            <a:endParaRPr lang="en-US" dirty="0"/>
          </a:p>
        </p:txBody>
      </p:sp>
      <p:sp>
        <p:nvSpPr>
          <p:cNvPr id="11" name="Content Placeholder 3"/>
          <p:cNvSpPr>
            <a:spLocks noGrp="1"/>
          </p:cNvSpPr>
          <p:nvPr>
            <p:ph sz="quarter" idx="20"/>
          </p:nvPr>
        </p:nvSpPr>
        <p:spPr bwMode="gray">
          <a:xfrm>
            <a:off x="4259985" y="1931197"/>
            <a:ext cx="3643200" cy="1853869"/>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Content Placeholder 3"/>
          <p:cNvSpPr>
            <a:spLocks noGrp="1"/>
          </p:cNvSpPr>
          <p:nvPr>
            <p:ph sz="quarter" idx="19"/>
          </p:nvPr>
        </p:nvSpPr>
        <p:spPr bwMode="gray">
          <a:xfrm>
            <a:off x="333264" y="1931197"/>
            <a:ext cx="3643200" cy="1853869"/>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5"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4118225" y="1931197"/>
            <a:ext cx="0" cy="1853869"/>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1"/>
          </p:nvPr>
        </p:nvSpPr>
        <p:spPr bwMode="gray">
          <a:xfrm>
            <a:off x="332367" y="4064036"/>
            <a:ext cx="11520897" cy="1848076"/>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13" name="Straight Connector 12"/>
          <p:cNvCxnSpPr/>
          <p:nvPr userDrawn="1"/>
        </p:nvCxnSpPr>
        <p:spPr bwMode="gray">
          <a:xfrm>
            <a:off x="333527" y="3922317"/>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3" name="Straight Connector 22"/>
          <p:cNvCxnSpPr/>
          <p:nvPr userDrawn="1"/>
        </p:nvCxnSpPr>
        <p:spPr bwMode="gray">
          <a:xfrm>
            <a:off x="8056756" y="1931197"/>
            <a:ext cx="0" cy="1853869"/>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4" name="Content Placeholder 3"/>
          <p:cNvSpPr>
            <a:spLocks noGrp="1"/>
          </p:cNvSpPr>
          <p:nvPr>
            <p:ph sz="quarter" idx="22"/>
          </p:nvPr>
        </p:nvSpPr>
        <p:spPr bwMode="gray">
          <a:xfrm>
            <a:off x="8210327" y="1931197"/>
            <a:ext cx="3643200" cy="1853869"/>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5: Divi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srcRect b="6897"/>
          <a:stretch>
            <a:fillRect/>
          </a:stretch>
        </p:blipFill>
        <p:spPr bwMode="gray">
          <a:xfrm>
            <a:off x="1" y="0"/>
            <a:ext cx="12198845" cy="6858000"/>
          </a:xfrm>
          <a:prstGeom prst="rect">
            <a:avLst/>
          </a:prstGeom>
        </p:spPr>
      </p:pic>
      <p:sp>
        <p:nvSpPr>
          <p:cNvPr id="10" name="Rectangle 9"/>
          <p:cNvSpPr/>
          <p:nvPr userDrawn="1"/>
        </p:nvSpPr>
        <p:spPr bwMode="gray">
          <a:xfrm>
            <a:off x="244800" y="414450"/>
            <a:ext cx="413300"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dirty="0">
                <a:solidFill>
                  <a:schemeClr val="bg1"/>
                </a:solidFill>
              </a:rPr>
              <a:t>—</a:t>
            </a:r>
            <a:endParaRPr lang="en-US" sz="3200" b="1" dirty="0" err="1">
              <a:solidFill>
                <a:schemeClr val="bg1"/>
              </a:solidFill>
            </a:endParaRPr>
          </a:p>
        </p:txBody>
      </p:sp>
      <p:sp>
        <p:nvSpPr>
          <p:cNvPr id="9" name="Title 1"/>
          <p:cNvSpPr>
            <a:spLocks noGrp="1"/>
          </p:cNvSpPr>
          <p:nvPr>
            <p:ph type="ctrTitle"/>
          </p:nvPr>
        </p:nvSpPr>
        <p:spPr bwMode="gray">
          <a:xfrm>
            <a:off x="335756" y="718060"/>
            <a:ext cx="11521282" cy="504000"/>
          </a:xfrm>
        </p:spPr>
        <p:txBody>
          <a:bodyPr lIns="0" tIns="0" rIns="0" bIns="0" anchor="b"/>
          <a:lstStyle>
            <a:lvl1pPr>
              <a:defRPr sz="320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bwMode="gray">
          <a:xfrm>
            <a:off x="335757" y="1264007"/>
            <a:ext cx="11521281" cy="360865"/>
          </a:xfrm>
        </p:spPr>
        <p:txBody>
          <a:bodyPr lIns="0" tIns="0" rIns="0" bIns="0"/>
          <a:lstStyle>
            <a:lvl1pPr marL="0" indent="0" algn="l">
              <a:buNone/>
              <a:defRPr sz="2000">
                <a:solidFill>
                  <a:schemeClr val="bg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1: Content (8)">
    <p:spTree>
      <p:nvGrpSpPr>
        <p:cNvPr id="1" name=""/>
        <p:cNvGrpSpPr/>
        <p:nvPr/>
      </p:nvGrpSpPr>
      <p:grpSpPr>
        <a:xfrm>
          <a:off x="0" y="0"/>
          <a:ext cx="0" cy="0"/>
          <a:chOff x="0" y="0"/>
          <a:chExt cx="0" cy="0"/>
        </a:xfrm>
      </p:grpSpPr>
      <p:sp>
        <p:nvSpPr>
          <p:cNvPr id="11" name="Content Placeholder 3"/>
          <p:cNvSpPr>
            <a:spLocks noGrp="1"/>
          </p:cNvSpPr>
          <p:nvPr>
            <p:ph sz="quarter" idx="20"/>
          </p:nvPr>
        </p:nvSpPr>
        <p:spPr bwMode="gray">
          <a:xfrm>
            <a:off x="333264" y="1932098"/>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18" name="Straight Connector 17"/>
          <p:cNvCxnSpPr/>
          <p:nvPr userDrawn="1"/>
        </p:nvCxnSpPr>
        <p:spPr bwMode="gray">
          <a:xfrm>
            <a:off x="333527" y="3925094"/>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9" name="Content Placeholder 3"/>
          <p:cNvSpPr>
            <a:spLocks noGrp="1"/>
          </p:cNvSpPr>
          <p:nvPr>
            <p:ph sz="quarter" idx="21"/>
          </p:nvPr>
        </p:nvSpPr>
        <p:spPr bwMode="gray">
          <a:xfrm>
            <a:off x="3287752" y="1932849"/>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0" name="Content Placeholder 3"/>
          <p:cNvSpPr>
            <a:spLocks noGrp="1"/>
          </p:cNvSpPr>
          <p:nvPr>
            <p:ph sz="quarter" idx="22"/>
          </p:nvPr>
        </p:nvSpPr>
        <p:spPr bwMode="gray">
          <a:xfrm>
            <a:off x="333264" y="4016596"/>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1" name="Content Placeholder 3"/>
          <p:cNvSpPr>
            <a:spLocks noGrp="1"/>
          </p:cNvSpPr>
          <p:nvPr>
            <p:ph sz="quarter" idx="23"/>
          </p:nvPr>
        </p:nvSpPr>
        <p:spPr bwMode="gray">
          <a:xfrm>
            <a:off x="3287752" y="4017347"/>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Date Placeholder 2"/>
          <p:cNvSpPr>
            <a:spLocks noGrp="1"/>
          </p:cNvSpPr>
          <p:nvPr>
            <p:ph type="dt" sz="half" idx="24"/>
          </p:nvPr>
        </p:nvSpPr>
        <p:spPr bwMode="gray"/>
        <p:txBody>
          <a:bodyPr/>
          <a:lstStyle/>
          <a:p>
            <a:fld id="{E0611517-614C-4B4D-AB44-367E4E99FD8B}" type="datetime4">
              <a:rPr lang="en-US" smtClean="0"/>
            </a:fld>
            <a:endParaRPr lang="en-US" dirty="0"/>
          </a:p>
        </p:txBody>
      </p:sp>
      <p:sp>
        <p:nvSpPr>
          <p:cNvPr id="4" name="Footer Placeholder 3"/>
          <p:cNvSpPr>
            <a:spLocks noGrp="1"/>
          </p:cNvSpPr>
          <p:nvPr>
            <p:ph type="ftr" sz="quarter" idx="25"/>
          </p:nvPr>
        </p:nvSpPr>
        <p:spPr bwMode="gray"/>
        <p:txBody>
          <a:bodyPr/>
          <a:lstStyle/>
          <a:p>
            <a:pPr lvl="8"/>
            <a:endParaRPr lang="en-US" dirty="0"/>
          </a:p>
        </p:txBody>
      </p:sp>
      <p:sp>
        <p:nvSpPr>
          <p:cNvPr id="5" name="Slide Number Placeholder 4"/>
          <p:cNvSpPr>
            <a:spLocks noGrp="1"/>
          </p:cNvSpPr>
          <p:nvPr>
            <p:ph type="sldNum" sz="quarter" idx="26"/>
          </p:nvPr>
        </p:nvSpPr>
        <p:spPr bwMode="gray"/>
        <p:txBody>
          <a:bodyPr/>
          <a:lstStyle/>
          <a:p>
            <a:r>
              <a:rPr lang="en-US" dirty="0"/>
              <a:t>Slide </a:t>
            </a:r>
            <a:fld id="{619F89D8-7AE3-494A-97F3-03D680869632}" type="slidenum">
              <a:rPr lang="en-US" smtClean="0"/>
            </a:fld>
            <a:endParaRPr lang="en-US" dirty="0"/>
          </a:p>
        </p:txBody>
      </p:sp>
      <p:sp>
        <p:nvSpPr>
          <p:cNvPr id="15"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24" name="Content Placeholder 3"/>
          <p:cNvSpPr>
            <a:spLocks noGrp="1"/>
          </p:cNvSpPr>
          <p:nvPr>
            <p:ph sz="quarter" idx="27"/>
          </p:nvPr>
        </p:nvSpPr>
        <p:spPr bwMode="gray">
          <a:xfrm>
            <a:off x="6242240" y="1932098"/>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5" name="Content Placeholder 3"/>
          <p:cNvSpPr>
            <a:spLocks noGrp="1"/>
          </p:cNvSpPr>
          <p:nvPr>
            <p:ph sz="quarter" idx="28"/>
          </p:nvPr>
        </p:nvSpPr>
        <p:spPr bwMode="gray">
          <a:xfrm>
            <a:off x="9196727" y="1932849"/>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6" name="Content Placeholder 3"/>
          <p:cNvSpPr>
            <a:spLocks noGrp="1"/>
          </p:cNvSpPr>
          <p:nvPr>
            <p:ph sz="quarter" idx="29"/>
          </p:nvPr>
        </p:nvSpPr>
        <p:spPr bwMode="gray">
          <a:xfrm>
            <a:off x="6242240" y="4016596"/>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7" name="Content Placeholder 3"/>
          <p:cNvSpPr>
            <a:spLocks noGrp="1"/>
          </p:cNvSpPr>
          <p:nvPr>
            <p:ph sz="quarter" idx="30"/>
          </p:nvPr>
        </p:nvSpPr>
        <p:spPr bwMode="gray">
          <a:xfrm>
            <a:off x="9196727" y="4017347"/>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Title 5"/>
          <p:cNvSpPr>
            <a:spLocks noGrp="1"/>
          </p:cNvSpPr>
          <p:nvPr>
            <p:ph type="title"/>
          </p:nvPr>
        </p:nvSpPr>
        <p:spPr bwMode="gray"/>
        <p:txBody>
          <a:bodyPr/>
          <a:lstStyle/>
          <a:p>
            <a:r>
              <a:rPr lang="en-US"/>
              <a:t>Click to edit Master title style</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2: Title (4) &amp; Content (4)">
    <p:spTree>
      <p:nvGrpSpPr>
        <p:cNvPr id="1" name=""/>
        <p:cNvGrpSpPr/>
        <p:nvPr/>
      </p:nvGrpSpPr>
      <p:grpSpPr>
        <a:xfrm>
          <a:off x="0" y="0"/>
          <a:ext cx="0" cy="0"/>
          <a:chOff x="0" y="0"/>
          <a:chExt cx="0" cy="0"/>
        </a:xfrm>
      </p:grpSpPr>
      <p:sp>
        <p:nvSpPr>
          <p:cNvPr id="12" name="Text Placeholder 11"/>
          <p:cNvSpPr>
            <a:spLocks noGrp="1"/>
          </p:cNvSpPr>
          <p:nvPr>
            <p:ph type="body" sz="quarter" idx="16"/>
          </p:nvPr>
        </p:nvSpPr>
        <p:spPr bwMode="gray">
          <a:xfrm>
            <a:off x="333264" y="1931193"/>
            <a:ext cx="5605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2" name="Text Placeholder 11"/>
          <p:cNvSpPr>
            <a:spLocks noGrp="1"/>
          </p:cNvSpPr>
          <p:nvPr>
            <p:ph type="body" sz="quarter" idx="17"/>
          </p:nvPr>
        </p:nvSpPr>
        <p:spPr bwMode="gray">
          <a:xfrm>
            <a:off x="333264" y="4045107"/>
            <a:ext cx="5605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3" name="Text Placeholder 11"/>
          <p:cNvSpPr>
            <a:spLocks noGrp="1"/>
          </p:cNvSpPr>
          <p:nvPr>
            <p:ph type="body" sz="quarter" idx="18"/>
          </p:nvPr>
        </p:nvSpPr>
        <p:spPr bwMode="gray">
          <a:xfrm>
            <a:off x="6248045" y="1931193"/>
            <a:ext cx="5605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5" name="Content Placeholder 15"/>
          <p:cNvSpPr>
            <a:spLocks noGrp="1"/>
          </p:cNvSpPr>
          <p:nvPr>
            <p:ph sz="quarter" idx="20"/>
          </p:nvPr>
        </p:nvSpPr>
        <p:spPr bwMode="gray">
          <a:xfrm>
            <a:off x="333264" y="4432235"/>
            <a:ext cx="5605200" cy="1484195"/>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6" name="Content Placeholder 15"/>
          <p:cNvSpPr>
            <a:spLocks noGrp="1"/>
          </p:cNvSpPr>
          <p:nvPr>
            <p:ph sz="quarter" idx="19"/>
          </p:nvPr>
        </p:nvSpPr>
        <p:spPr bwMode="gray">
          <a:xfrm>
            <a:off x="333264" y="2317638"/>
            <a:ext cx="5605200" cy="1484876"/>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Fußzeilenplatzhalter 2"/>
          <p:cNvSpPr>
            <a:spLocks noGrp="1"/>
          </p:cNvSpPr>
          <p:nvPr>
            <p:ph type="ftr" sz="quarter" idx="10"/>
          </p:nvPr>
        </p:nvSpPr>
        <p:spPr bwMode="gray"/>
        <p:txBody>
          <a:bodyPr/>
          <a:lstStyle/>
          <a:p>
            <a:pPr lvl="8"/>
            <a:endParaRPr lang="en-US" dirty="0"/>
          </a:p>
        </p:txBody>
      </p:sp>
      <p:sp>
        <p:nvSpPr>
          <p:cNvPr id="4" name="Datumsplatzhalter 3"/>
          <p:cNvSpPr>
            <a:spLocks noGrp="1"/>
          </p:cNvSpPr>
          <p:nvPr>
            <p:ph type="dt" sz="half" idx="11"/>
          </p:nvPr>
        </p:nvSpPr>
        <p:spPr bwMode="gray"/>
        <p:txBody>
          <a:bodyPr/>
          <a:lstStyle/>
          <a:p>
            <a:fld id="{C4E03CA3-8880-4761-834D-5767F2401861}" type="datetime4">
              <a:rPr lang="en-US" smtClean="0"/>
            </a:fld>
            <a:endParaRPr lang="en-US" dirty="0"/>
          </a:p>
        </p:txBody>
      </p:sp>
      <p:sp>
        <p:nvSpPr>
          <p:cNvPr id="5" name="Foliennummernplatzhalter 4"/>
          <p:cNvSpPr>
            <a:spLocks noGrp="1"/>
          </p:cNvSpPr>
          <p:nvPr>
            <p:ph type="sldNum" sz="quarter" idx="12"/>
          </p:nvPr>
        </p:nvSpPr>
        <p:spPr bwMode="gray"/>
        <p:txBody>
          <a:bodyPr/>
          <a:lstStyle/>
          <a:p>
            <a:r>
              <a:rPr lang="en-US" dirty="0"/>
              <a:t>Slide </a:t>
            </a:r>
            <a:fld id="{619F89D8-7AE3-494A-97F3-03D680869632}" type="slidenum">
              <a:rPr lang="en-US" smtClean="0"/>
            </a:fld>
            <a:endParaRPr lang="en-US" dirty="0"/>
          </a:p>
        </p:txBody>
      </p:sp>
      <p:cxnSp>
        <p:nvCxnSpPr>
          <p:cNvPr id="7" name="Straight Connector 10"/>
          <p:cNvCxnSpPr/>
          <p:nvPr userDrawn="1"/>
        </p:nvCxnSpPr>
        <p:spPr bwMode="gray">
          <a:xfrm>
            <a:off x="333264" y="223917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1" name="Straight Connector 9"/>
          <p:cNvCxnSpPr/>
          <p:nvPr userDrawn="1"/>
        </p:nvCxnSpPr>
        <p:spPr bwMode="gray">
          <a:xfrm>
            <a:off x="333264" y="4348008"/>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4"/>
          <p:cNvCxnSpPr/>
          <p:nvPr userDrawn="1"/>
        </p:nvCxnSpPr>
        <p:spPr bwMode="gray">
          <a:xfrm>
            <a:off x="6248045" y="223917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8" name="Content Placeholder 15"/>
          <p:cNvSpPr>
            <a:spLocks noGrp="1"/>
          </p:cNvSpPr>
          <p:nvPr>
            <p:ph sz="quarter" idx="21"/>
          </p:nvPr>
        </p:nvSpPr>
        <p:spPr bwMode="gray">
          <a:xfrm>
            <a:off x="6248045" y="2317641"/>
            <a:ext cx="5605200" cy="1481057"/>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Title 5"/>
          <p:cNvSpPr>
            <a:spLocks noGrp="1"/>
          </p:cNvSpPr>
          <p:nvPr>
            <p:ph type="title"/>
          </p:nvPr>
        </p:nvSpPr>
        <p:spPr bwMode="gray"/>
        <p:txBody>
          <a:bodyPr/>
          <a:lstStyle/>
          <a:p>
            <a:r>
              <a:rPr lang="en-US"/>
              <a:t>Click to edit Master title style</a:t>
            </a:r>
            <a:endParaRPr lang="en-US" dirty="0"/>
          </a:p>
        </p:txBody>
      </p:sp>
      <p:sp>
        <p:nvSpPr>
          <p:cNvPr id="18" name="Subtitle 2"/>
          <p:cNvSpPr>
            <a:spLocks noGrp="1"/>
          </p:cNvSpPr>
          <p:nvPr>
            <p:ph type="subTitle" idx="13"/>
          </p:nvPr>
        </p:nvSpPr>
        <p:spPr bwMode="gray">
          <a:xfrm>
            <a:off x="332368" y="1085213"/>
            <a:ext cx="11521159"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32" name="Straight Connector 31"/>
          <p:cNvCxnSpPr/>
          <p:nvPr userDrawn="1"/>
        </p:nvCxnSpPr>
        <p:spPr bwMode="gray">
          <a:xfrm>
            <a:off x="6095999"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7" name="Text Placeholder 11"/>
          <p:cNvSpPr>
            <a:spLocks noGrp="1"/>
          </p:cNvSpPr>
          <p:nvPr>
            <p:ph type="body" sz="quarter" idx="22"/>
          </p:nvPr>
        </p:nvSpPr>
        <p:spPr bwMode="gray">
          <a:xfrm>
            <a:off x="6248045" y="4043972"/>
            <a:ext cx="56052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19" name="Straight Connector 14"/>
          <p:cNvCxnSpPr/>
          <p:nvPr userDrawn="1"/>
        </p:nvCxnSpPr>
        <p:spPr bwMode="gray">
          <a:xfrm>
            <a:off x="6248045" y="4351954"/>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0" name="Content Placeholder 15"/>
          <p:cNvSpPr>
            <a:spLocks noGrp="1"/>
          </p:cNvSpPr>
          <p:nvPr>
            <p:ph sz="quarter" idx="23"/>
          </p:nvPr>
        </p:nvSpPr>
        <p:spPr bwMode="gray">
          <a:xfrm>
            <a:off x="6248045" y="4430420"/>
            <a:ext cx="5605200" cy="1481057"/>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3: Content (4)">
    <p:spTree>
      <p:nvGrpSpPr>
        <p:cNvPr id="1" name=""/>
        <p:cNvGrpSpPr/>
        <p:nvPr/>
      </p:nvGrpSpPr>
      <p:grpSpPr>
        <a:xfrm>
          <a:off x="0" y="0"/>
          <a:ext cx="0" cy="0"/>
          <a:chOff x="0" y="0"/>
          <a:chExt cx="0" cy="0"/>
        </a:xfrm>
      </p:grpSpPr>
      <p:sp>
        <p:nvSpPr>
          <p:cNvPr id="11" name="Content Placeholder 3"/>
          <p:cNvSpPr>
            <a:spLocks noGrp="1"/>
          </p:cNvSpPr>
          <p:nvPr>
            <p:ph sz="quarter" idx="20"/>
          </p:nvPr>
        </p:nvSpPr>
        <p:spPr bwMode="gray">
          <a:xfrm>
            <a:off x="333264" y="1931195"/>
            <a:ext cx="5619398" cy="1853868"/>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14" name="Straight Connector 13"/>
          <p:cNvCxnSpPr/>
          <p:nvPr userDrawn="1"/>
        </p:nvCxnSpPr>
        <p:spPr bwMode="gray">
          <a:xfrm>
            <a:off x="6095999" y="1931195"/>
            <a:ext cx="0" cy="3982244"/>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8" name="Straight Connector 17"/>
          <p:cNvCxnSpPr/>
          <p:nvPr userDrawn="1"/>
        </p:nvCxnSpPr>
        <p:spPr bwMode="gray">
          <a:xfrm>
            <a:off x="333527" y="3922317"/>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9" name="Content Placeholder 3"/>
          <p:cNvSpPr>
            <a:spLocks noGrp="1"/>
          </p:cNvSpPr>
          <p:nvPr>
            <p:ph sz="quarter" idx="21"/>
          </p:nvPr>
        </p:nvSpPr>
        <p:spPr bwMode="gray">
          <a:xfrm>
            <a:off x="6234129" y="1931195"/>
            <a:ext cx="5619398" cy="1853868"/>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0" name="Content Placeholder 3"/>
          <p:cNvSpPr>
            <a:spLocks noGrp="1"/>
          </p:cNvSpPr>
          <p:nvPr>
            <p:ph sz="quarter" idx="22"/>
          </p:nvPr>
        </p:nvSpPr>
        <p:spPr bwMode="gray">
          <a:xfrm>
            <a:off x="333264" y="4059571"/>
            <a:ext cx="5619398" cy="1853868"/>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1" name="Content Placeholder 3"/>
          <p:cNvSpPr>
            <a:spLocks noGrp="1"/>
          </p:cNvSpPr>
          <p:nvPr>
            <p:ph sz="quarter" idx="23"/>
          </p:nvPr>
        </p:nvSpPr>
        <p:spPr bwMode="gray">
          <a:xfrm>
            <a:off x="6234129" y="4059571"/>
            <a:ext cx="5619398" cy="1853868"/>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Date Placeholder 2"/>
          <p:cNvSpPr>
            <a:spLocks noGrp="1"/>
          </p:cNvSpPr>
          <p:nvPr>
            <p:ph type="dt" sz="half" idx="24"/>
          </p:nvPr>
        </p:nvSpPr>
        <p:spPr bwMode="gray"/>
        <p:txBody>
          <a:bodyPr/>
          <a:lstStyle/>
          <a:p>
            <a:fld id="{8EC109B0-75FC-4429-BE4E-3C56DF0B4567}" type="datetime4">
              <a:rPr lang="en-US" smtClean="0"/>
            </a:fld>
            <a:endParaRPr lang="en-US" dirty="0"/>
          </a:p>
        </p:txBody>
      </p:sp>
      <p:sp>
        <p:nvSpPr>
          <p:cNvPr id="4" name="Footer Placeholder 3"/>
          <p:cNvSpPr>
            <a:spLocks noGrp="1"/>
          </p:cNvSpPr>
          <p:nvPr>
            <p:ph type="ftr" sz="quarter" idx="25"/>
          </p:nvPr>
        </p:nvSpPr>
        <p:spPr bwMode="gray"/>
        <p:txBody>
          <a:bodyPr/>
          <a:lstStyle/>
          <a:p>
            <a:pPr lvl="8"/>
            <a:endParaRPr lang="en-US" dirty="0"/>
          </a:p>
        </p:txBody>
      </p:sp>
      <p:sp>
        <p:nvSpPr>
          <p:cNvPr id="5" name="Slide Number Placeholder 4"/>
          <p:cNvSpPr>
            <a:spLocks noGrp="1"/>
          </p:cNvSpPr>
          <p:nvPr>
            <p:ph type="sldNum" sz="quarter" idx="26"/>
          </p:nvPr>
        </p:nvSpPr>
        <p:spPr bwMode="gray"/>
        <p:txBody>
          <a:bodyPr/>
          <a:lstStyle/>
          <a:p>
            <a:r>
              <a:rPr lang="en-US" dirty="0"/>
              <a:t>Slide </a:t>
            </a:r>
            <a:fld id="{619F89D8-7AE3-494A-97F3-03D680869632}" type="slidenum">
              <a:rPr lang="en-US" smtClean="0"/>
            </a:fld>
            <a:endParaRPr lang="en-US" dirty="0"/>
          </a:p>
        </p:txBody>
      </p:sp>
      <p:sp>
        <p:nvSpPr>
          <p:cNvPr id="15"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6" name="Title 5"/>
          <p:cNvSpPr>
            <a:spLocks noGrp="1"/>
          </p:cNvSpPr>
          <p:nvPr>
            <p:ph type="title"/>
          </p:nvPr>
        </p:nvSpPr>
        <p:spPr bwMode="gray"/>
        <p:txBody>
          <a:bodyPr/>
          <a:lstStyle/>
          <a:p>
            <a:r>
              <a:rPr lang="en-US"/>
              <a:t>Click to edit Master 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4: Content (4) &amp; Box">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11" name="Content Placeholder 3"/>
          <p:cNvSpPr>
            <a:spLocks noGrp="1"/>
          </p:cNvSpPr>
          <p:nvPr>
            <p:ph sz="quarter" idx="20"/>
          </p:nvPr>
        </p:nvSpPr>
        <p:spPr bwMode="gray">
          <a:xfrm>
            <a:off x="333264" y="1931198"/>
            <a:ext cx="5621183" cy="1530893"/>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9" name="Content Placeholder 3"/>
          <p:cNvSpPr>
            <a:spLocks noGrp="1"/>
          </p:cNvSpPr>
          <p:nvPr>
            <p:ph sz="quarter" idx="21"/>
          </p:nvPr>
        </p:nvSpPr>
        <p:spPr bwMode="gray">
          <a:xfrm>
            <a:off x="6232344" y="1931198"/>
            <a:ext cx="5621183" cy="1530893"/>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0" name="Content Placeholder 3"/>
          <p:cNvSpPr>
            <a:spLocks noGrp="1"/>
          </p:cNvSpPr>
          <p:nvPr>
            <p:ph sz="quarter" idx="22"/>
          </p:nvPr>
        </p:nvSpPr>
        <p:spPr bwMode="gray">
          <a:xfrm>
            <a:off x="333264" y="3737725"/>
            <a:ext cx="5621183" cy="1530893"/>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1" name="Content Placeholder 3"/>
          <p:cNvSpPr>
            <a:spLocks noGrp="1"/>
          </p:cNvSpPr>
          <p:nvPr>
            <p:ph sz="quarter" idx="23"/>
          </p:nvPr>
        </p:nvSpPr>
        <p:spPr bwMode="gray">
          <a:xfrm>
            <a:off x="6232344" y="3737725"/>
            <a:ext cx="5621183" cy="1530893"/>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2" name="Text Placeholder 11"/>
          <p:cNvSpPr>
            <a:spLocks noGrp="1"/>
          </p:cNvSpPr>
          <p:nvPr>
            <p:ph type="body" sz="quarter" idx="24"/>
          </p:nvPr>
        </p:nvSpPr>
        <p:spPr bwMode="gray">
          <a:xfrm>
            <a:off x="332367" y="5452639"/>
            <a:ext cx="11521160" cy="460800"/>
          </a:xfrm>
          <a:solidFill>
            <a:schemeClr val="accent3"/>
          </a:solidFill>
        </p:spPr>
        <p:txBody>
          <a:bodyPr lIns="0" tIns="0" rIns="0" anchor="ctr"/>
          <a:lstStyle>
            <a:lvl1pPr marL="0" indent="0" algn="ctr">
              <a:spcBef>
                <a:spcPts val="0"/>
              </a:spcBef>
              <a:buFont typeface="Arial" panose="020B060402020209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23" name="Straight Connector 22"/>
          <p:cNvCxnSpPr/>
          <p:nvPr userDrawn="1"/>
        </p:nvCxnSpPr>
        <p:spPr bwMode="gray">
          <a:xfrm>
            <a:off x="333527" y="3599905"/>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 name="Date Placeholder 2"/>
          <p:cNvSpPr>
            <a:spLocks noGrp="1"/>
          </p:cNvSpPr>
          <p:nvPr>
            <p:ph type="dt" sz="half" idx="25"/>
          </p:nvPr>
        </p:nvSpPr>
        <p:spPr bwMode="gray"/>
        <p:txBody>
          <a:bodyPr/>
          <a:lstStyle/>
          <a:p>
            <a:fld id="{82AE24F0-D46E-441E-BC56-E449F6276B29}" type="datetime4">
              <a:rPr lang="en-US" smtClean="0"/>
            </a:fld>
            <a:endParaRPr lang="en-US" dirty="0"/>
          </a:p>
        </p:txBody>
      </p:sp>
      <p:sp>
        <p:nvSpPr>
          <p:cNvPr id="4" name="Footer Placeholder 3"/>
          <p:cNvSpPr>
            <a:spLocks noGrp="1"/>
          </p:cNvSpPr>
          <p:nvPr>
            <p:ph type="ftr" sz="quarter" idx="26"/>
          </p:nvPr>
        </p:nvSpPr>
        <p:spPr bwMode="gray"/>
        <p:txBody>
          <a:bodyPr/>
          <a:lstStyle/>
          <a:p>
            <a:pPr lvl="8"/>
            <a:endParaRPr lang="en-US" dirty="0"/>
          </a:p>
        </p:txBody>
      </p:sp>
      <p:sp>
        <p:nvSpPr>
          <p:cNvPr id="5" name="Slide Number Placeholder 4"/>
          <p:cNvSpPr>
            <a:spLocks noGrp="1"/>
          </p:cNvSpPr>
          <p:nvPr>
            <p:ph type="sldNum" sz="quarter" idx="27"/>
          </p:nvPr>
        </p:nvSpPr>
        <p:spPr bwMode="gray"/>
        <p:txBody>
          <a:bodyPr/>
          <a:lstStyle/>
          <a:p>
            <a:r>
              <a:rPr lang="en-US" dirty="0"/>
              <a:t>Slide </a:t>
            </a:r>
            <a:fld id="{619F89D8-7AE3-494A-97F3-03D680869632}" type="slidenum">
              <a:rPr lang="en-US" smtClean="0"/>
            </a:fld>
            <a:endParaRPr lang="en-US" dirty="0"/>
          </a:p>
        </p:txBody>
      </p:sp>
      <p:cxnSp>
        <p:nvCxnSpPr>
          <p:cNvPr id="14" name="Straight Connector 13"/>
          <p:cNvCxnSpPr/>
          <p:nvPr userDrawn="1"/>
        </p:nvCxnSpPr>
        <p:spPr bwMode="gray">
          <a:xfrm>
            <a:off x="6095999" y="1931195"/>
            <a:ext cx="0" cy="333742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5" name="Subtitle 2"/>
          <p:cNvSpPr>
            <a:spLocks noGrp="1"/>
          </p:cNvSpPr>
          <p:nvPr>
            <p:ph type="subTitle" idx="13"/>
          </p:nvPr>
        </p:nvSpPr>
        <p:spPr bwMode="gray">
          <a:xfrm>
            <a:off x="332366" y="1085213"/>
            <a:ext cx="11521161"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5: Title (2) &amp; Conten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12" name="Content Placeholder 3"/>
          <p:cNvSpPr>
            <a:spLocks noGrp="1"/>
          </p:cNvSpPr>
          <p:nvPr>
            <p:ph sz="quarter" idx="20"/>
          </p:nvPr>
        </p:nvSpPr>
        <p:spPr bwMode="gray">
          <a:xfrm>
            <a:off x="2553273" y="1931196"/>
            <a:ext cx="5361993" cy="1919320"/>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7" name="Content Placeholder 3"/>
          <p:cNvSpPr>
            <a:spLocks noGrp="1"/>
          </p:cNvSpPr>
          <p:nvPr>
            <p:ph sz="quarter" idx="21"/>
          </p:nvPr>
        </p:nvSpPr>
        <p:spPr bwMode="gray">
          <a:xfrm>
            <a:off x="2553273" y="3993324"/>
            <a:ext cx="5361993" cy="1919320"/>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13" name="Straight Connector 12"/>
          <p:cNvCxnSpPr/>
          <p:nvPr userDrawn="1"/>
        </p:nvCxnSpPr>
        <p:spPr bwMode="gray">
          <a:xfrm>
            <a:off x="2551798" y="3921919"/>
            <a:ext cx="53604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5" name="Content Placeholder 3"/>
          <p:cNvSpPr>
            <a:spLocks noGrp="1"/>
          </p:cNvSpPr>
          <p:nvPr userDrawn="1">
            <p:ph sz="quarter" idx="23"/>
          </p:nvPr>
        </p:nvSpPr>
        <p:spPr bwMode="gray">
          <a:xfrm>
            <a:off x="332582" y="1931196"/>
            <a:ext cx="1918800" cy="1919320"/>
          </a:xfrm>
        </p:spPr>
        <p:txBody>
          <a:bodyPr lIns="0" tIns="0" rIns="0" bIns="0" anchor="ctr"/>
          <a:lstStyle>
            <a:lvl1pPr marL="0" indent="0" algn="l">
              <a:buFont typeface="Arial" panose="020B060402020209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6" name="Content Placeholder 3"/>
          <p:cNvSpPr>
            <a:spLocks noGrp="1"/>
          </p:cNvSpPr>
          <p:nvPr userDrawn="1">
            <p:ph sz="quarter" idx="24"/>
          </p:nvPr>
        </p:nvSpPr>
        <p:spPr bwMode="gray">
          <a:xfrm>
            <a:off x="332582" y="3993324"/>
            <a:ext cx="1918800" cy="1919320"/>
          </a:xfrm>
        </p:spPr>
        <p:txBody>
          <a:bodyPr lIns="0" tIns="0" rIns="0" bIns="0" anchor="ctr"/>
          <a:lstStyle>
            <a:lvl1pPr marL="0" indent="0" algn="l">
              <a:buFont typeface="Arial" panose="020B060402020209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Date Placeholder 2"/>
          <p:cNvSpPr>
            <a:spLocks noGrp="1"/>
          </p:cNvSpPr>
          <p:nvPr userDrawn="1">
            <p:ph type="dt" sz="half" idx="26"/>
          </p:nvPr>
        </p:nvSpPr>
        <p:spPr bwMode="gray"/>
        <p:txBody>
          <a:bodyPr/>
          <a:lstStyle/>
          <a:p>
            <a:fld id="{15E70819-8927-4894-9672-C8919068D05F}" type="datetime4">
              <a:rPr lang="en-US" smtClean="0"/>
            </a:fld>
            <a:endParaRPr lang="en-US" dirty="0"/>
          </a:p>
        </p:txBody>
      </p:sp>
      <p:sp>
        <p:nvSpPr>
          <p:cNvPr id="4" name="Footer Placeholder 3"/>
          <p:cNvSpPr>
            <a:spLocks noGrp="1"/>
          </p:cNvSpPr>
          <p:nvPr userDrawn="1">
            <p:ph type="ftr" sz="quarter" idx="27"/>
          </p:nvPr>
        </p:nvSpPr>
        <p:spPr bwMode="gray"/>
        <p:txBody>
          <a:bodyPr/>
          <a:lstStyle/>
          <a:p>
            <a:pPr lvl="8"/>
            <a:endParaRPr lang="en-US" dirty="0"/>
          </a:p>
        </p:txBody>
      </p:sp>
      <p:sp>
        <p:nvSpPr>
          <p:cNvPr id="5" name="Slide Number Placeholder 4"/>
          <p:cNvSpPr>
            <a:spLocks noGrp="1"/>
          </p:cNvSpPr>
          <p:nvPr userDrawn="1">
            <p:ph type="sldNum" sz="quarter" idx="28"/>
          </p:nvPr>
        </p:nvSpPr>
        <p:spPr bwMode="gray"/>
        <p:txBody>
          <a:bodyPr/>
          <a:lstStyle/>
          <a:p>
            <a:r>
              <a:rPr lang="en-US" dirty="0"/>
              <a:t>Slide </a:t>
            </a:r>
            <a:fld id="{619F89D8-7AE3-494A-97F3-03D680869632}" type="slidenum">
              <a:rPr lang="en-US" smtClean="0"/>
            </a:fld>
            <a:endParaRPr lang="en-US" dirty="0"/>
          </a:p>
        </p:txBody>
      </p:sp>
      <p:sp>
        <p:nvSpPr>
          <p:cNvPr id="16" name="Subtitle 2"/>
          <p:cNvSpPr>
            <a:spLocks noGrp="1"/>
          </p:cNvSpPr>
          <p:nvPr userDrawn="1">
            <p:ph type="subTitle" idx="13"/>
          </p:nvPr>
        </p:nvSpPr>
        <p:spPr bwMode="gray">
          <a:xfrm>
            <a:off x="332366" y="1085213"/>
            <a:ext cx="11521161"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21" name="Content Placeholder 3"/>
          <p:cNvSpPr>
            <a:spLocks noGrp="1"/>
          </p:cNvSpPr>
          <p:nvPr>
            <p:ph sz="quarter" idx="29"/>
          </p:nvPr>
        </p:nvSpPr>
        <p:spPr bwMode="gray">
          <a:xfrm>
            <a:off x="8218509" y="1931196"/>
            <a:ext cx="3634755" cy="3981448"/>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6: Title (3) &amp; Content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12" name="Content Placeholder 3"/>
          <p:cNvSpPr>
            <a:spLocks noGrp="1"/>
          </p:cNvSpPr>
          <p:nvPr>
            <p:ph sz="quarter" idx="20"/>
          </p:nvPr>
        </p:nvSpPr>
        <p:spPr bwMode="gray">
          <a:xfrm>
            <a:off x="2553273" y="1931196"/>
            <a:ext cx="5361993" cy="1231942"/>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7" name="Content Placeholder 3"/>
          <p:cNvSpPr>
            <a:spLocks noGrp="1"/>
          </p:cNvSpPr>
          <p:nvPr>
            <p:ph sz="quarter" idx="21"/>
          </p:nvPr>
        </p:nvSpPr>
        <p:spPr bwMode="gray">
          <a:xfrm>
            <a:off x="2553273" y="3305949"/>
            <a:ext cx="5361993" cy="1231942"/>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9" name="Content Placeholder 3"/>
          <p:cNvSpPr>
            <a:spLocks noGrp="1"/>
          </p:cNvSpPr>
          <p:nvPr>
            <p:ph sz="quarter" idx="22"/>
          </p:nvPr>
        </p:nvSpPr>
        <p:spPr bwMode="gray">
          <a:xfrm>
            <a:off x="2553273" y="4680702"/>
            <a:ext cx="5361993" cy="1231942"/>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13" name="Straight Connector 12"/>
          <p:cNvCxnSpPr/>
          <p:nvPr userDrawn="1"/>
        </p:nvCxnSpPr>
        <p:spPr bwMode="gray">
          <a:xfrm>
            <a:off x="2554866" y="3235138"/>
            <a:ext cx="53604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0" name="Straight Connector 19"/>
          <p:cNvCxnSpPr/>
          <p:nvPr userDrawn="1"/>
        </p:nvCxnSpPr>
        <p:spPr bwMode="gray">
          <a:xfrm>
            <a:off x="2554866" y="4611082"/>
            <a:ext cx="53604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5" name="Content Placeholder 3"/>
          <p:cNvSpPr>
            <a:spLocks noGrp="1"/>
          </p:cNvSpPr>
          <p:nvPr userDrawn="1">
            <p:ph sz="quarter" idx="23"/>
          </p:nvPr>
        </p:nvSpPr>
        <p:spPr bwMode="gray">
          <a:xfrm>
            <a:off x="332367" y="1931196"/>
            <a:ext cx="1917663" cy="1231942"/>
          </a:xfrm>
        </p:spPr>
        <p:txBody>
          <a:bodyPr lIns="0" tIns="0" rIns="0" bIns="0" anchor="ctr"/>
          <a:lstStyle>
            <a:lvl1pPr marL="0" indent="0" algn="l">
              <a:buFont typeface="Arial" panose="020B060402020209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6" name="Content Placeholder 3"/>
          <p:cNvSpPr>
            <a:spLocks noGrp="1"/>
          </p:cNvSpPr>
          <p:nvPr userDrawn="1">
            <p:ph sz="quarter" idx="24"/>
          </p:nvPr>
        </p:nvSpPr>
        <p:spPr bwMode="gray">
          <a:xfrm>
            <a:off x="332367" y="3305949"/>
            <a:ext cx="1917663" cy="1231942"/>
          </a:xfrm>
        </p:spPr>
        <p:txBody>
          <a:bodyPr lIns="0" tIns="0" rIns="0" bIns="0" anchor="ctr"/>
          <a:lstStyle>
            <a:lvl1pPr marL="0" indent="0" algn="l">
              <a:buFont typeface="Arial" panose="020B060402020209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7" name="Content Placeholder 3"/>
          <p:cNvSpPr>
            <a:spLocks noGrp="1"/>
          </p:cNvSpPr>
          <p:nvPr userDrawn="1">
            <p:ph sz="quarter" idx="25"/>
          </p:nvPr>
        </p:nvSpPr>
        <p:spPr bwMode="gray">
          <a:xfrm>
            <a:off x="332367" y="4680702"/>
            <a:ext cx="1917663" cy="1231942"/>
          </a:xfrm>
        </p:spPr>
        <p:txBody>
          <a:bodyPr lIns="0" tIns="0" rIns="0" bIns="0" anchor="ctr"/>
          <a:lstStyle>
            <a:lvl1pPr marL="0" indent="0">
              <a:buFont typeface="Arial" panose="020B0604020202090204" pitchFamily="34" charset="0"/>
              <a:buNone/>
              <a:defRPr b="1">
                <a:solidFill>
                  <a:schemeClr val="tx2"/>
                </a:solidFill>
              </a:defRPr>
            </a:lvl1pPr>
            <a:lvl2pPr marL="0" indent="0">
              <a:buNone/>
              <a:defRPr b="1">
                <a:solidFill>
                  <a:schemeClr val="tx2"/>
                </a:solidFill>
              </a:defRPr>
            </a:lvl2pPr>
            <a:lvl3pPr marL="0" indent="0">
              <a:buNone/>
              <a:defRPr b="1">
                <a:solidFill>
                  <a:schemeClr val="tx2"/>
                </a:solidFill>
              </a:defRPr>
            </a:lvl3pPr>
            <a:lvl4pPr marL="0" indent="0">
              <a:buNone/>
              <a:defRPr b="1">
                <a:solidFill>
                  <a:schemeClr val="tx2"/>
                </a:solidFill>
              </a:defRPr>
            </a:lvl4pPr>
            <a:lvl5pPr marL="0" indent="0">
              <a:buNone/>
              <a:defRPr b="1">
                <a:solidFill>
                  <a:schemeClr val="tx2"/>
                </a:solidFill>
              </a:defRPr>
            </a:lvl5pPr>
            <a:lvl6pPr marL="0" indent="0">
              <a:buNone/>
              <a:defRPr b="1">
                <a:solidFill>
                  <a:schemeClr val="tx2"/>
                </a:solidFill>
              </a:defRPr>
            </a:lvl6pPr>
            <a:lvl7pPr marL="0" indent="0">
              <a:buNone/>
              <a:defRPr b="1">
                <a:solidFill>
                  <a:schemeClr val="tx2"/>
                </a:solidFill>
              </a:defRPr>
            </a:lvl7pPr>
            <a:lvl8pPr marL="0" indent="0">
              <a:buNone/>
              <a:defRPr b="1">
                <a:solidFill>
                  <a:schemeClr val="tx2"/>
                </a:solidFill>
              </a:defRPr>
            </a:lvl8pPr>
            <a:lvl9pPr marL="0" indent="0">
              <a:buNone/>
              <a:defRPr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Date Placeholder 2"/>
          <p:cNvSpPr>
            <a:spLocks noGrp="1"/>
          </p:cNvSpPr>
          <p:nvPr userDrawn="1">
            <p:ph type="dt" sz="half" idx="26"/>
          </p:nvPr>
        </p:nvSpPr>
        <p:spPr bwMode="gray"/>
        <p:txBody>
          <a:bodyPr/>
          <a:lstStyle/>
          <a:p>
            <a:fld id="{4BCB0CFA-6541-4C1A-AF28-2E10B008E3FC}" type="datetime4">
              <a:rPr lang="en-US" smtClean="0"/>
            </a:fld>
            <a:endParaRPr lang="en-US" dirty="0"/>
          </a:p>
        </p:txBody>
      </p:sp>
      <p:sp>
        <p:nvSpPr>
          <p:cNvPr id="4" name="Footer Placeholder 3"/>
          <p:cNvSpPr>
            <a:spLocks noGrp="1"/>
          </p:cNvSpPr>
          <p:nvPr userDrawn="1">
            <p:ph type="ftr" sz="quarter" idx="27"/>
          </p:nvPr>
        </p:nvSpPr>
        <p:spPr bwMode="gray"/>
        <p:txBody>
          <a:bodyPr/>
          <a:lstStyle/>
          <a:p>
            <a:pPr lvl="8"/>
            <a:endParaRPr lang="en-US" dirty="0"/>
          </a:p>
        </p:txBody>
      </p:sp>
      <p:sp>
        <p:nvSpPr>
          <p:cNvPr id="5" name="Slide Number Placeholder 4"/>
          <p:cNvSpPr>
            <a:spLocks noGrp="1"/>
          </p:cNvSpPr>
          <p:nvPr userDrawn="1">
            <p:ph type="sldNum" sz="quarter" idx="28"/>
          </p:nvPr>
        </p:nvSpPr>
        <p:spPr bwMode="gray"/>
        <p:txBody>
          <a:bodyPr/>
          <a:lstStyle/>
          <a:p>
            <a:r>
              <a:rPr lang="en-US" dirty="0"/>
              <a:t>Slide </a:t>
            </a:r>
            <a:fld id="{619F89D8-7AE3-494A-97F3-03D680869632}" type="slidenum">
              <a:rPr lang="en-US" smtClean="0"/>
            </a:fld>
            <a:endParaRPr lang="en-US" dirty="0"/>
          </a:p>
        </p:txBody>
      </p:sp>
      <p:sp>
        <p:nvSpPr>
          <p:cNvPr id="16" name="Subtitle 2"/>
          <p:cNvSpPr>
            <a:spLocks noGrp="1"/>
          </p:cNvSpPr>
          <p:nvPr userDrawn="1">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21" name="Content Placeholder 3"/>
          <p:cNvSpPr>
            <a:spLocks noGrp="1"/>
          </p:cNvSpPr>
          <p:nvPr>
            <p:ph sz="quarter" idx="29"/>
          </p:nvPr>
        </p:nvSpPr>
        <p:spPr bwMode="gray">
          <a:xfrm>
            <a:off x="8218509" y="1931196"/>
            <a:ext cx="3634755" cy="3981448"/>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7: Title (3) &amp; Content (3)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12" name="Content Placeholder 3"/>
          <p:cNvSpPr>
            <a:spLocks noGrp="1"/>
          </p:cNvSpPr>
          <p:nvPr>
            <p:ph sz="quarter" idx="20"/>
          </p:nvPr>
        </p:nvSpPr>
        <p:spPr bwMode="gray">
          <a:xfrm>
            <a:off x="2553273" y="1931196"/>
            <a:ext cx="9299991" cy="1231942"/>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13" name="Straight Connector 12"/>
          <p:cNvCxnSpPr/>
          <p:nvPr userDrawn="1"/>
        </p:nvCxnSpPr>
        <p:spPr bwMode="gray">
          <a:xfrm>
            <a:off x="2554464" y="3235138"/>
            <a:ext cx="9298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7" name="Content Placeholder 3"/>
          <p:cNvSpPr>
            <a:spLocks noGrp="1"/>
          </p:cNvSpPr>
          <p:nvPr>
            <p:ph sz="quarter" idx="21"/>
          </p:nvPr>
        </p:nvSpPr>
        <p:spPr bwMode="gray">
          <a:xfrm>
            <a:off x="2553273" y="3305949"/>
            <a:ext cx="9299991" cy="1231942"/>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9" name="Content Placeholder 3"/>
          <p:cNvSpPr>
            <a:spLocks noGrp="1"/>
          </p:cNvSpPr>
          <p:nvPr>
            <p:ph sz="quarter" idx="22"/>
          </p:nvPr>
        </p:nvSpPr>
        <p:spPr bwMode="gray">
          <a:xfrm>
            <a:off x="2553273" y="4680702"/>
            <a:ext cx="9299991" cy="1231942"/>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20" name="Straight Connector 19"/>
          <p:cNvCxnSpPr/>
          <p:nvPr userDrawn="1"/>
        </p:nvCxnSpPr>
        <p:spPr bwMode="gray">
          <a:xfrm>
            <a:off x="2554464" y="4611082"/>
            <a:ext cx="9298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5" name="Content Placeholder 3"/>
          <p:cNvSpPr>
            <a:spLocks noGrp="1"/>
          </p:cNvSpPr>
          <p:nvPr>
            <p:ph sz="quarter" idx="23"/>
          </p:nvPr>
        </p:nvSpPr>
        <p:spPr bwMode="gray">
          <a:xfrm>
            <a:off x="333264" y="1931196"/>
            <a:ext cx="1916766" cy="1231942"/>
          </a:xfrm>
        </p:spPr>
        <p:txBody>
          <a:bodyPr lIns="0" tIns="0" rIns="0" bIns="0" anchor="ctr"/>
          <a:lstStyle>
            <a:lvl1pPr marL="0" indent="0" algn="l">
              <a:buFont typeface="Arial" panose="020B060402020209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6" name="Content Placeholder 3"/>
          <p:cNvSpPr>
            <a:spLocks noGrp="1"/>
          </p:cNvSpPr>
          <p:nvPr>
            <p:ph sz="quarter" idx="24"/>
          </p:nvPr>
        </p:nvSpPr>
        <p:spPr bwMode="gray">
          <a:xfrm>
            <a:off x="333264" y="3305949"/>
            <a:ext cx="1916766" cy="1231942"/>
          </a:xfrm>
        </p:spPr>
        <p:txBody>
          <a:bodyPr lIns="0" tIns="0" rIns="0" bIns="0" anchor="ctr"/>
          <a:lstStyle>
            <a:lvl1pPr marL="0" indent="0" algn="l">
              <a:buFont typeface="Arial" panose="020B060402020209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7" name="Content Placeholder 3"/>
          <p:cNvSpPr>
            <a:spLocks noGrp="1"/>
          </p:cNvSpPr>
          <p:nvPr>
            <p:ph sz="quarter" idx="25"/>
          </p:nvPr>
        </p:nvSpPr>
        <p:spPr bwMode="gray">
          <a:xfrm>
            <a:off x="333264" y="4680702"/>
            <a:ext cx="1916766" cy="1231942"/>
          </a:xfrm>
        </p:spPr>
        <p:txBody>
          <a:bodyPr lIns="0" tIns="0" rIns="0" bIns="0" anchor="ctr"/>
          <a:lstStyle>
            <a:lvl1pPr marL="0" indent="0">
              <a:buFont typeface="Arial" panose="020B0604020202090204" pitchFamily="34" charset="0"/>
              <a:buNone/>
              <a:defRPr b="1">
                <a:solidFill>
                  <a:schemeClr val="tx2"/>
                </a:solidFill>
              </a:defRPr>
            </a:lvl1pPr>
            <a:lvl2pPr marL="0" indent="0">
              <a:buNone/>
              <a:defRPr b="1">
                <a:solidFill>
                  <a:schemeClr val="tx2"/>
                </a:solidFill>
              </a:defRPr>
            </a:lvl2pPr>
            <a:lvl3pPr marL="0" indent="0">
              <a:buNone/>
              <a:defRPr b="1">
                <a:solidFill>
                  <a:schemeClr val="tx2"/>
                </a:solidFill>
              </a:defRPr>
            </a:lvl3pPr>
            <a:lvl4pPr marL="0" indent="0">
              <a:buNone/>
              <a:defRPr b="1">
                <a:solidFill>
                  <a:schemeClr val="tx2"/>
                </a:solidFill>
              </a:defRPr>
            </a:lvl4pPr>
            <a:lvl5pPr marL="0" indent="0">
              <a:buNone/>
              <a:defRPr b="1">
                <a:solidFill>
                  <a:schemeClr val="tx2"/>
                </a:solidFill>
              </a:defRPr>
            </a:lvl5pPr>
            <a:lvl6pPr marL="0" indent="0">
              <a:buNone/>
              <a:defRPr b="1">
                <a:solidFill>
                  <a:schemeClr val="tx2"/>
                </a:solidFill>
              </a:defRPr>
            </a:lvl6pPr>
            <a:lvl7pPr marL="0" indent="0">
              <a:buNone/>
              <a:defRPr b="1">
                <a:solidFill>
                  <a:schemeClr val="tx2"/>
                </a:solidFill>
              </a:defRPr>
            </a:lvl7pPr>
            <a:lvl8pPr marL="0" indent="0">
              <a:buNone/>
              <a:defRPr b="1">
                <a:solidFill>
                  <a:schemeClr val="tx2"/>
                </a:solidFill>
              </a:defRPr>
            </a:lvl8pPr>
            <a:lvl9pPr marL="0" indent="0">
              <a:buNone/>
              <a:defRPr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Date Placeholder 2"/>
          <p:cNvSpPr>
            <a:spLocks noGrp="1"/>
          </p:cNvSpPr>
          <p:nvPr>
            <p:ph type="dt" sz="half" idx="26"/>
          </p:nvPr>
        </p:nvSpPr>
        <p:spPr bwMode="gray"/>
        <p:txBody>
          <a:bodyPr/>
          <a:lstStyle/>
          <a:p>
            <a:fld id="{7717F15D-506D-49EF-9CE2-C0D267A1C972}" type="datetime4">
              <a:rPr lang="en-US" smtClean="0"/>
            </a:fld>
            <a:endParaRPr lang="en-US" dirty="0"/>
          </a:p>
        </p:txBody>
      </p:sp>
      <p:sp>
        <p:nvSpPr>
          <p:cNvPr id="4" name="Footer Placeholder 3"/>
          <p:cNvSpPr>
            <a:spLocks noGrp="1"/>
          </p:cNvSpPr>
          <p:nvPr>
            <p:ph type="ftr" sz="quarter" idx="27"/>
          </p:nvPr>
        </p:nvSpPr>
        <p:spPr bwMode="gray"/>
        <p:txBody>
          <a:bodyPr/>
          <a:lstStyle/>
          <a:p>
            <a:pPr lvl="8"/>
            <a:endParaRPr lang="en-US" dirty="0"/>
          </a:p>
        </p:txBody>
      </p:sp>
      <p:sp>
        <p:nvSpPr>
          <p:cNvPr id="5" name="Slide Number Placeholder 4"/>
          <p:cNvSpPr>
            <a:spLocks noGrp="1"/>
          </p:cNvSpPr>
          <p:nvPr>
            <p:ph type="sldNum" sz="quarter" idx="28"/>
          </p:nvPr>
        </p:nvSpPr>
        <p:spPr bwMode="gray"/>
        <p:txBody>
          <a:bodyPr/>
          <a:lstStyle/>
          <a:p>
            <a:r>
              <a:rPr lang="en-US" dirty="0"/>
              <a:t>Slide </a:t>
            </a:r>
            <a:fld id="{619F89D8-7AE3-494A-97F3-03D680869632}" type="slidenum">
              <a:rPr lang="en-US" smtClean="0"/>
            </a:fld>
            <a:endParaRPr lang="en-US" dirty="0"/>
          </a:p>
        </p:txBody>
      </p:sp>
      <p:sp>
        <p:nvSpPr>
          <p:cNvPr id="16"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8: Title (3) &amp; Content (3) &amp; Box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12" name="Content Placeholder 3"/>
          <p:cNvSpPr>
            <a:spLocks noGrp="1"/>
          </p:cNvSpPr>
          <p:nvPr>
            <p:ph sz="quarter" idx="20"/>
          </p:nvPr>
        </p:nvSpPr>
        <p:spPr bwMode="gray">
          <a:xfrm>
            <a:off x="2553273" y="1931196"/>
            <a:ext cx="9299991" cy="1016472"/>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13" name="Straight Connector 12"/>
          <p:cNvCxnSpPr/>
          <p:nvPr userDrawn="1"/>
        </p:nvCxnSpPr>
        <p:spPr bwMode="gray">
          <a:xfrm>
            <a:off x="2554464" y="3019668"/>
            <a:ext cx="9298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7" name="Content Placeholder 3"/>
          <p:cNvSpPr>
            <a:spLocks noGrp="1"/>
          </p:cNvSpPr>
          <p:nvPr>
            <p:ph sz="quarter" idx="21"/>
          </p:nvPr>
        </p:nvSpPr>
        <p:spPr bwMode="gray">
          <a:xfrm>
            <a:off x="2553273" y="3091669"/>
            <a:ext cx="9299991" cy="1016472"/>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9" name="Content Placeholder 3"/>
          <p:cNvSpPr>
            <a:spLocks noGrp="1"/>
          </p:cNvSpPr>
          <p:nvPr>
            <p:ph sz="quarter" idx="22"/>
          </p:nvPr>
        </p:nvSpPr>
        <p:spPr bwMode="gray">
          <a:xfrm>
            <a:off x="2553273" y="4252143"/>
            <a:ext cx="9299991" cy="1016472"/>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20" name="Straight Connector 19"/>
          <p:cNvCxnSpPr/>
          <p:nvPr userDrawn="1"/>
        </p:nvCxnSpPr>
        <p:spPr bwMode="gray">
          <a:xfrm>
            <a:off x="2554464" y="4180142"/>
            <a:ext cx="9298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5" name="Content Placeholder 3"/>
          <p:cNvSpPr>
            <a:spLocks noGrp="1"/>
          </p:cNvSpPr>
          <p:nvPr>
            <p:ph sz="quarter" idx="23"/>
          </p:nvPr>
        </p:nvSpPr>
        <p:spPr bwMode="gray">
          <a:xfrm>
            <a:off x="333264" y="1931196"/>
            <a:ext cx="1916766" cy="1016472"/>
          </a:xfrm>
        </p:spPr>
        <p:txBody>
          <a:bodyPr lIns="0" tIns="0" rIns="0" bIns="0" anchor="ctr"/>
          <a:lstStyle>
            <a:lvl1pPr marL="0" indent="0" algn="l">
              <a:buFont typeface="Arial" panose="020B060402020209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6" name="Content Placeholder 3"/>
          <p:cNvSpPr>
            <a:spLocks noGrp="1"/>
          </p:cNvSpPr>
          <p:nvPr>
            <p:ph sz="quarter" idx="24"/>
          </p:nvPr>
        </p:nvSpPr>
        <p:spPr bwMode="gray">
          <a:xfrm>
            <a:off x="333264" y="3091669"/>
            <a:ext cx="1916766" cy="1016472"/>
          </a:xfrm>
        </p:spPr>
        <p:txBody>
          <a:bodyPr lIns="0" tIns="0" rIns="0" bIns="0" anchor="ctr"/>
          <a:lstStyle>
            <a:lvl1pPr marL="0" indent="0" algn="l">
              <a:buFont typeface="Arial" panose="020B060402020209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7" name="Content Placeholder 3"/>
          <p:cNvSpPr>
            <a:spLocks noGrp="1"/>
          </p:cNvSpPr>
          <p:nvPr>
            <p:ph sz="quarter" idx="25"/>
          </p:nvPr>
        </p:nvSpPr>
        <p:spPr bwMode="gray">
          <a:xfrm>
            <a:off x="333264" y="4252143"/>
            <a:ext cx="1916766" cy="1016472"/>
          </a:xfrm>
        </p:spPr>
        <p:txBody>
          <a:bodyPr lIns="0" tIns="0" rIns="0" bIns="0" anchor="ctr"/>
          <a:lstStyle>
            <a:lvl1pPr marL="0" indent="0">
              <a:buFont typeface="Arial" panose="020B0604020202090204" pitchFamily="34" charset="0"/>
              <a:buNone/>
              <a:defRPr b="1">
                <a:solidFill>
                  <a:schemeClr val="tx2"/>
                </a:solidFill>
              </a:defRPr>
            </a:lvl1pPr>
            <a:lvl2pPr marL="0" indent="0">
              <a:buNone/>
              <a:defRPr b="1">
                <a:solidFill>
                  <a:schemeClr val="tx2"/>
                </a:solidFill>
              </a:defRPr>
            </a:lvl2pPr>
            <a:lvl3pPr marL="0" indent="0">
              <a:buNone/>
              <a:defRPr b="1">
                <a:solidFill>
                  <a:schemeClr val="tx2"/>
                </a:solidFill>
              </a:defRPr>
            </a:lvl3pPr>
            <a:lvl4pPr marL="0" indent="0">
              <a:buNone/>
              <a:defRPr b="1">
                <a:solidFill>
                  <a:schemeClr val="tx2"/>
                </a:solidFill>
              </a:defRPr>
            </a:lvl4pPr>
            <a:lvl5pPr marL="0" indent="0">
              <a:buNone/>
              <a:defRPr b="1">
                <a:solidFill>
                  <a:schemeClr val="tx2"/>
                </a:solidFill>
              </a:defRPr>
            </a:lvl5pPr>
            <a:lvl6pPr marL="0" indent="0">
              <a:buNone/>
              <a:defRPr b="1">
                <a:solidFill>
                  <a:schemeClr val="tx2"/>
                </a:solidFill>
              </a:defRPr>
            </a:lvl6pPr>
            <a:lvl7pPr marL="0" indent="0">
              <a:buNone/>
              <a:defRPr b="1">
                <a:solidFill>
                  <a:schemeClr val="tx2"/>
                </a:solidFill>
              </a:defRPr>
            </a:lvl7pPr>
            <a:lvl8pPr marL="0" indent="0">
              <a:buNone/>
              <a:defRPr b="1">
                <a:solidFill>
                  <a:schemeClr val="tx2"/>
                </a:solidFill>
              </a:defRPr>
            </a:lvl8pPr>
            <a:lvl9pPr marL="0" indent="0">
              <a:buNone/>
              <a:defRPr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0" name="Text Placeholder 11"/>
          <p:cNvSpPr>
            <a:spLocks noGrp="1"/>
          </p:cNvSpPr>
          <p:nvPr>
            <p:ph type="body" sz="quarter" idx="26"/>
          </p:nvPr>
        </p:nvSpPr>
        <p:spPr bwMode="gray">
          <a:xfrm>
            <a:off x="332366" y="5452639"/>
            <a:ext cx="11520898" cy="460800"/>
          </a:xfrm>
          <a:solidFill>
            <a:schemeClr val="accent3"/>
          </a:solidFill>
        </p:spPr>
        <p:txBody>
          <a:bodyPr lIns="0" tIns="0" rIns="0" anchor="ctr"/>
          <a:lstStyle>
            <a:lvl1pPr marL="0" indent="0" algn="ctr">
              <a:spcBef>
                <a:spcPts val="0"/>
              </a:spcBef>
              <a:buFont typeface="Arial" panose="020B060402020209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Date Placeholder 2"/>
          <p:cNvSpPr>
            <a:spLocks noGrp="1"/>
          </p:cNvSpPr>
          <p:nvPr>
            <p:ph type="dt" sz="half" idx="27"/>
          </p:nvPr>
        </p:nvSpPr>
        <p:spPr bwMode="gray"/>
        <p:txBody>
          <a:bodyPr/>
          <a:lstStyle/>
          <a:p>
            <a:fld id="{A6AEED0B-F756-4AC8-AA9D-323D354ED2D7}" type="datetime4">
              <a:rPr lang="en-US" smtClean="0"/>
            </a:fld>
            <a:endParaRPr lang="en-US" dirty="0"/>
          </a:p>
        </p:txBody>
      </p:sp>
      <p:sp>
        <p:nvSpPr>
          <p:cNvPr id="4" name="Footer Placeholder 3"/>
          <p:cNvSpPr>
            <a:spLocks noGrp="1"/>
          </p:cNvSpPr>
          <p:nvPr>
            <p:ph type="ftr" sz="quarter" idx="28"/>
          </p:nvPr>
        </p:nvSpPr>
        <p:spPr bwMode="gray"/>
        <p:txBody>
          <a:bodyPr/>
          <a:lstStyle/>
          <a:p>
            <a:pPr lvl="8"/>
            <a:endParaRPr lang="en-US" dirty="0"/>
          </a:p>
        </p:txBody>
      </p:sp>
      <p:sp>
        <p:nvSpPr>
          <p:cNvPr id="5" name="Slide Number Placeholder 4"/>
          <p:cNvSpPr>
            <a:spLocks noGrp="1"/>
          </p:cNvSpPr>
          <p:nvPr>
            <p:ph type="sldNum" sz="quarter" idx="29"/>
          </p:nvPr>
        </p:nvSpPr>
        <p:spPr bwMode="gray"/>
        <p:txBody>
          <a:bodyPr/>
          <a:lstStyle/>
          <a:p>
            <a:r>
              <a:rPr lang="en-US" dirty="0"/>
              <a:t>Slide </a:t>
            </a:r>
            <a:fld id="{619F89D8-7AE3-494A-97F3-03D680869632}" type="slidenum">
              <a:rPr lang="en-US" smtClean="0"/>
            </a:fld>
            <a:endParaRPr lang="en-US" dirty="0"/>
          </a:p>
        </p:txBody>
      </p:sp>
      <p:sp>
        <p:nvSpPr>
          <p:cNvPr id="21"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9: Title (4) &amp; Content (4) &amp; Box / Number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11" name="Content Placeholder 3"/>
          <p:cNvSpPr>
            <a:spLocks noGrp="1"/>
          </p:cNvSpPr>
          <p:nvPr>
            <p:ph sz="quarter" idx="20"/>
          </p:nvPr>
        </p:nvSpPr>
        <p:spPr bwMode="gray">
          <a:xfrm>
            <a:off x="2818583" y="1931198"/>
            <a:ext cx="9034681" cy="726353"/>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Content Placeholder 3"/>
          <p:cNvSpPr>
            <a:spLocks noGrp="1"/>
          </p:cNvSpPr>
          <p:nvPr>
            <p:ph sz="quarter" idx="21"/>
          </p:nvPr>
        </p:nvSpPr>
        <p:spPr bwMode="gray">
          <a:xfrm>
            <a:off x="2818583" y="2801554"/>
            <a:ext cx="9034681" cy="726353"/>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3"/>
          <p:cNvSpPr>
            <a:spLocks noGrp="1"/>
          </p:cNvSpPr>
          <p:nvPr>
            <p:ph sz="quarter" idx="22"/>
          </p:nvPr>
        </p:nvSpPr>
        <p:spPr bwMode="gray">
          <a:xfrm>
            <a:off x="2818583" y="3671910"/>
            <a:ext cx="9034681" cy="726353"/>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4" name="Text Placeholder 11"/>
          <p:cNvSpPr>
            <a:spLocks noGrp="1"/>
          </p:cNvSpPr>
          <p:nvPr>
            <p:ph type="body" sz="quarter" idx="26"/>
          </p:nvPr>
        </p:nvSpPr>
        <p:spPr bwMode="gray">
          <a:xfrm>
            <a:off x="332367" y="5452639"/>
            <a:ext cx="11520898" cy="460800"/>
          </a:xfrm>
          <a:solidFill>
            <a:schemeClr val="accent3"/>
          </a:solidFill>
        </p:spPr>
        <p:txBody>
          <a:bodyPr lIns="0" tIns="0" rIns="0" anchor="ctr"/>
          <a:lstStyle>
            <a:lvl1pPr marL="0" indent="0" algn="ctr">
              <a:spcBef>
                <a:spcPts val="0"/>
              </a:spcBef>
              <a:buFont typeface="Arial" panose="020B060402020209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3" name="Content Placeholder 3"/>
          <p:cNvSpPr>
            <a:spLocks noGrp="1"/>
          </p:cNvSpPr>
          <p:nvPr>
            <p:ph sz="quarter" idx="27"/>
          </p:nvPr>
        </p:nvSpPr>
        <p:spPr bwMode="gray">
          <a:xfrm>
            <a:off x="332582" y="1931198"/>
            <a:ext cx="1535879" cy="726353"/>
          </a:xfrm>
        </p:spPr>
        <p:txBody>
          <a:bodyPr lIns="0" tIns="0" rIns="0" bIns="0" anchor="ctr"/>
          <a:lstStyle>
            <a:lvl1pPr marL="1905" indent="0">
              <a:buFont typeface="Arial" panose="020B0604020202090204" pitchFamily="34" charset="0"/>
              <a:buNone/>
              <a:defRPr b="1">
                <a:solidFill>
                  <a:schemeClr val="tx2"/>
                </a:solidFill>
              </a:defRPr>
            </a:lvl1pPr>
            <a:lvl2pPr marL="1905" indent="0">
              <a:buNone/>
              <a:defRPr b="1">
                <a:solidFill>
                  <a:schemeClr val="tx2"/>
                </a:solidFill>
              </a:defRPr>
            </a:lvl2pPr>
            <a:lvl3pPr marL="1905" indent="0">
              <a:buNone/>
              <a:defRPr b="1">
                <a:solidFill>
                  <a:schemeClr val="tx2"/>
                </a:solidFill>
              </a:defRPr>
            </a:lvl3pPr>
            <a:lvl4pPr marL="1905" indent="0">
              <a:buNone/>
              <a:defRPr b="1">
                <a:solidFill>
                  <a:schemeClr val="tx2"/>
                </a:solidFill>
              </a:defRPr>
            </a:lvl4pPr>
            <a:lvl5pPr marL="1905" indent="0">
              <a:buNone/>
              <a:defRPr b="1">
                <a:solidFill>
                  <a:schemeClr val="tx2"/>
                </a:solidFill>
              </a:defRPr>
            </a:lvl5pPr>
            <a:lvl6pPr marL="1905" indent="0">
              <a:buNone/>
              <a:defRPr b="1">
                <a:solidFill>
                  <a:schemeClr val="tx2"/>
                </a:solidFill>
              </a:defRPr>
            </a:lvl6pPr>
            <a:lvl7pPr marL="1905" indent="0">
              <a:buNone/>
              <a:defRPr b="1">
                <a:solidFill>
                  <a:schemeClr val="tx2"/>
                </a:solidFill>
              </a:defRPr>
            </a:lvl7pPr>
            <a:lvl8pPr marL="1905" indent="0">
              <a:buNone/>
              <a:defRPr b="1">
                <a:solidFill>
                  <a:schemeClr val="tx2"/>
                </a:solidFill>
              </a:defRPr>
            </a:lvl8pPr>
            <a:lvl9pPr marL="1905" indent="0">
              <a:buNone/>
              <a:defRPr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5" name="Content Placeholder 3"/>
          <p:cNvSpPr>
            <a:spLocks noGrp="1"/>
          </p:cNvSpPr>
          <p:nvPr>
            <p:ph sz="quarter" idx="28"/>
          </p:nvPr>
        </p:nvSpPr>
        <p:spPr bwMode="gray">
          <a:xfrm>
            <a:off x="332582" y="2801554"/>
            <a:ext cx="1535879" cy="726353"/>
          </a:xfrm>
        </p:spPr>
        <p:txBody>
          <a:bodyPr lIns="0" tIns="0" rIns="0" bIns="0" anchor="ctr"/>
          <a:lstStyle>
            <a:lvl1pPr marL="1905" indent="0">
              <a:buFont typeface="Arial" panose="020B0604020202090204" pitchFamily="34" charset="0"/>
              <a:buNone/>
              <a:defRPr b="1">
                <a:solidFill>
                  <a:schemeClr val="tx2"/>
                </a:solidFill>
              </a:defRPr>
            </a:lvl1pPr>
            <a:lvl2pPr marL="1905" indent="0">
              <a:buNone/>
              <a:defRPr b="1">
                <a:solidFill>
                  <a:schemeClr val="tx2"/>
                </a:solidFill>
              </a:defRPr>
            </a:lvl2pPr>
            <a:lvl3pPr marL="1905" indent="0">
              <a:buNone/>
              <a:defRPr b="1">
                <a:solidFill>
                  <a:schemeClr val="tx2"/>
                </a:solidFill>
              </a:defRPr>
            </a:lvl3pPr>
            <a:lvl4pPr marL="1905" indent="0">
              <a:buNone/>
              <a:defRPr b="1">
                <a:solidFill>
                  <a:schemeClr val="tx2"/>
                </a:solidFill>
              </a:defRPr>
            </a:lvl4pPr>
            <a:lvl5pPr marL="1905" indent="0">
              <a:buNone/>
              <a:defRPr b="1">
                <a:solidFill>
                  <a:schemeClr val="tx2"/>
                </a:solidFill>
              </a:defRPr>
            </a:lvl5pPr>
            <a:lvl6pPr marL="1905" indent="0">
              <a:buNone/>
              <a:defRPr b="1">
                <a:solidFill>
                  <a:schemeClr val="tx2"/>
                </a:solidFill>
              </a:defRPr>
            </a:lvl6pPr>
            <a:lvl7pPr marL="1905" indent="0">
              <a:buNone/>
              <a:defRPr b="1">
                <a:solidFill>
                  <a:schemeClr val="tx2"/>
                </a:solidFill>
              </a:defRPr>
            </a:lvl7pPr>
            <a:lvl8pPr marL="1905" indent="0">
              <a:buNone/>
              <a:defRPr b="1">
                <a:solidFill>
                  <a:schemeClr val="tx2"/>
                </a:solidFill>
              </a:defRPr>
            </a:lvl8pPr>
            <a:lvl9pPr marL="1905" indent="0">
              <a:buNone/>
              <a:defRPr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6" name="Content Placeholder 3"/>
          <p:cNvSpPr>
            <a:spLocks noGrp="1"/>
          </p:cNvSpPr>
          <p:nvPr>
            <p:ph sz="quarter" idx="29"/>
          </p:nvPr>
        </p:nvSpPr>
        <p:spPr bwMode="gray">
          <a:xfrm>
            <a:off x="332582" y="3671910"/>
            <a:ext cx="1535879" cy="726353"/>
          </a:xfrm>
        </p:spPr>
        <p:txBody>
          <a:bodyPr lIns="0" tIns="0" rIns="0" bIns="0" anchor="ctr"/>
          <a:lstStyle>
            <a:lvl1pPr marL="1905" indent="0">
              <a:buFont typeface="Arial" panose="020B0604020202090204" pitchFamily="34" charset="0"/>
              <a:buNone/>
              <a:defRPr b="1">
                <a:solidFill>
                  <a:schemeClr val="tx2"/>
                </a:solidFill>
              </a:defRPr>
            </a:lvl1pPr>
            <a:lvl2pPr marL="1905" indent="0">
              <a:buNone/>
              <a:defRPr b="1">
                <a:solidFill>
                  <a:schemeClr val="tx2"/>
                </a:solidFill>
              </a:defRPr>
            </a:lvl2pPr>
            <a:lvl3pPr marL="1905" indent="0">
              <a:buNone/>
              <a:defRPr b="1">
                <a:solidFill>
                  <a:schemeClr val="tx2"/>
                </a:solidFill>
              </a:defRPr>
            </a:lvl3pPr>
            <a:lvl4pPr marL="1905" indent="0">
              <a:buNone/>
              <a:defRPr b="1">
                <a:solidFill>
                  <a:schemeClr val="tx2"/>
                </a:solidFill>
              </a:defRPr>
            </a:lvl4pPr>
            <a:lvl5pPr marL="1905" indent="0">
              <a:buNone/>
              <a:defRPr b="1">
                <a:solidFill>
                  <a:schemeClr val="tx2"/>
                </a:solidFill>
              </a:defRPr>
            </a:lvl5pPr>
            <a:lvl6pPr marL="1905" indent="0">
              <a:buNone/>
              <a:defRPr b="1">
                <a:solidFill>
                  <a:schemeClr val="tx2"/>
                </a:solidFill>
              </a:defRPr>
            </a:lvl6pPr>
            <a:lvl7pPr marL="1905" indent="0">
              <a:buNone/>
              <a:defRPr b="1">
                <a:solidFill>
                  <a:schemeClr val="tx2"/>
                </a:solidFill>
              </a:defRPr>
            </a:lvl7pPr>
            <a:lvl8pPr marL="1905" indent="0">
              <a:buNone/>
              <a:defRPr b="1">
                <a:solidFill>
                  <a:schemeClr val="tx2"/>
                </a:solidFill>
              </a:defRPr>
            </a:lvl8pPr>
            <a:lvl9pPr marL="1905" indent="0">
              <a:buNone/>
              <a:defRPr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7" name="Content Placeholder 3"/>
          <p:cNvSpPr>
            <a:spLocks noGrp="1"/>
          </p:cNvSpPr>
          <p:nvPr>
            <p:ph sz="quarter" idx="30"/>
          </p:nvPr>
        </p:nvSpPr>
        <p:spPr bwMode="gray">
          <a:xfrm>
            <a:off x="2818583" y="4542265"/>
            <a:ext cx="9034681" cy="726353"/>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8" name="Content Placeholder 3"/>
          <p:cNvSpPr>
            <a:spLocks noGrp="1"/>
          </p:cNvSpPr>
          <p:nvPr>
            <p:ph sz="quarter" idx="31"/>
          </p:nvPr>
        </p:nvSpPr>
        <p:spPr bwMode="gray">
          <a:xfrm>
            <a:off x="332582" y="4542265"/>
            <a:ext cx="1535879" cy="726353"/>
          </a:xfrm>
        </p:spPr>
        <p:txBody>
          <a:bodyPr lIns="0" tIns="0" rIns="0" bIns="0" anchor="ctr"/>
          <a:lstStyle>
            <a:lvl1pPr marL="1905" indent="0">
              <a:buFont typeface="Arial" panose="020B0604020202090204" pitchFamily="34" charset="0"/>
              <a:buNone/>
              <a:defRPr b="1">
                <a:solidFill>
                  <a:schemeClr val="tx2"/>
                </a:solidFill>
              </a:defRPr>
            </a:lvl1pPr>
            <a:lvl2pPr marL="1905" indent="0">
              <a:buNone/>
              <a:defRPr b="1">
                <a:solidFill>
                  <a:schemeClr val="tx2"/>
                </a:solidFill>
              </a:defRPr>
            </a:lvl2pPr>
            <a:lvl3pPr marL="1905" indent="0">
              <a:buNone/>
              <a:defRPr b="1">
                <a:solidFill>
                  <a:schemeClr val="tx2"/>
                </a:solidFill>
              </a:defRPr>
            </a:lvl3pPr>
            <a:lvl4pPr marL="1905" indent="0">
              <a:buNone/>
              <a:defRPr b="1">
                <a:solidFill>
                  <a:schemeClr val="tx2"/>
                </a:solidFill>
              </a:defRPr>
            </a:lvl4pPr>
            <a:lvl5pPr marL="1905" indent="0">
              <a:buNone/>
              <a:defRPr b="1">
                <a:solidFill>
                  <a:schemeClr val="tx2"/>
                </a:solidFill>
              </a:defRPr>
            </a:lvl5pPr>
            <a:lvl6pPr marL="1905" indent="0">
              <a:buNone/>
              <a:defRPr b="1">
                <a:solidFill>
                  <a:schemeClr val="tx2"/>
                </a:solidFill>
              </a:defRPr>
            </a:lvl6pPr>
            <a:lvl7pPr marL="1905" indent="0">
              <a:buNone/>
              <a:defRPr b="1">
                <a:solidFill>
                  <a:schemeClr val="tx2"/>
                </a:solidFill>
              </a:defRPr>
            </a:lvl7pPr>
            <a:lvl8pPr marL="1905" indent="0">
              <a:buNone/>
              <a:defRPr b="1">
                <a:solidFill>
                  <a:schemeClr val="tx2"/>
                </a:solidFill>
              </a:defRPr>
            </a:lvl8pPr>
            <a:lvl9pPr marL="1905" indent="0">
              <a:buNone/>
              <a:defRPr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39" name="Straight Connector 13"/>
          <p:cNvCxnSpPr/>
          <p:nvPr userDrawn="1"/>
        </p:nvCxnSpPr>
        <p:spPr bwMode="gray">
          <a:xfrm>
            <a:off x="1999567" y="2800986"/>
            <a:ext cx="0" cy="7272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14"/>
          <p:cNvCxnSpPr/>
          <p:nvPr userDrawn="1"/>
        </p:nvCxnSpPr>
        <p:spPr bwMode="gray">
          <a:xfrm>
            <a:off x="1779054" y="3164586"/>
            <a:ext cx="220918"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13"/>
          <p:cNvCxnSpPr/>
          <p:nvPr userDrawn="1"/>
        </p:nvCxnSpPr>
        <p:spPr bwMode="gray">
          <a:xfrm>
            <a:off x="1999567" y="4542262"/>
            <a:ext cx="0" cy="7272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14"/>
          <p:cNvCxnSpPr/>
          <p:nvPr userDrawn="1"/>
        </p:nvCxnSpPr>
        <p:spPr bwMode="gray">
          <a:xfrm>
            <a:off x="1778487" y="4905862"/>
            <a:ext cx="220918"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13"/>
          <p:cNvCxnSpPr/>
          <p:nvPr userDrawn="1"/>
        </p:nvCxnSpPr>
        <p:spPr bwMode="gray">
          <a:xfrm>
            <a:off x="1999567" y="1930348"/>
            <a:ext cx="0" cy="7272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14"/>
          <p:cNvCxnSpPr/>
          <p:nvPr userDrawn="1"/>
        </p:nvCxnSpPr>
        <p:spPr bwMode="gray">
          <a:xfrm>
            <a:off x="1779502" y="2293948"/>
            <a:ext cx="220918"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13"/>
          <p:cNvCxnSpPr/>
          <p:nvPr userDrawn="1"/>
        </p:nvCxnSpPr>
        <p:spPr bwMode="gray">
          <a:xfrm>
            <a:off x="1999568" y="3671624"/>
            <a:ext cx="0" cy="7272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14"/>
          <p:cNvCxnSpPr/>
          <p:nvPr userDrawn="1"/>
        </p:nvCxnSpPr>
        <p:spPr bwMode="gray">
          <a:xfrm>
            <a:off x="1778487" y="4035224"/>
            <a:ext cx="220918"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bwMode="gray">
          <a:xfrm>
            <a:off x="2072427" y="2729549"/>
            <a:ext cx="9780837"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2" name="Straight Connector 51"/>
          <p:cNvCxnSpPr/>
          <p:nvPr userDrawn="1"/>
        </p:nvCxnSpPr>
        <p:spPr bwMode="gray">
          <a:xfrm>
            <a:off x="2072427" y="3599904"/>
            <a:ext cx="9780837"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3" name="Straight Connector 52"/>
          <p:cNvCxnSpPr/>
          <p:nvPr userDrawn="1"/>
        </p:nvCxnSpPr>
        <p:spPr bwMode="gray">
          <a:xfrm>
            <a:off x="2072427" y="4470259"/>
            <a:ext cx="9780837"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4" name="Date Placeholder 3"/>
          <p:cNvSpPr>
            <a:spLocks noGrp="1"/>
          </p:cNvSpPr>
          <p:nvPr userDrawn="1">
            <p:ph type="dt" sz="half" idx="32"/>
          </p:nvPr>
        </p:nvSpPr>
        <p:spPr bwMode="gray"/>
        <p:txBody>
          <a:bodyPr/>
          <a:lstStyle/>
          <a:p>
            <a:fld id="{5886327C-AA5E-4F43-AF30-97340266EED1}" type="datetime4">
              <a:rPr lang="en-US" smtClean="0"/>
            </a:fld>
            <a:endParaRPr lang="en-US" dirty="0"/>
          </a:p>
        </p:txBody>
      </p:sp>
      <p:sp>
        <p:nvSpPr>
          <p:cNvPr id="5" name="Footer Placeholder 4"/>
          <p:cNvSpPr>
            <a:spLocks noGrp="1"/>
          </p:cNvSpPr>
          <p:nvPr userDrawn="1">
            <p:ph type="ftr" sz="quarter" idx="33"/>
          </p:nvPr>
        </p:nvSpPr>
        <p:spPr bwMode="gray"/>
        <p:txBody>
          <a:bodyPr/>
          <a:lstStyle/>
          <a:p>
            <a:pPr lvl="8"/>
            <a:endParaRPr lang="en-US" dirty="0"/>
          </a:p>
        </p:txBody>
      </p:sp>
      <p:sp>
        <p:nvSpPr>
          <p:cNvPr id="6" name="Slide Number Placeholder 5"/>
          <p:cNvSpPr>
            <a:spLocks noGrp="1"/>
          </p:cNvSpPr>
          <p:nvPr userDrawn="1">
            <p:ph type="sldNum" sz="quarter" idx="34"/>
          </p:nvPr>
        </p:nvSpPr>
        <p:spPr bwMode="gray"/>
        <p:txBody>
          <a:bodyPr/>
          <a:lstStyle/>
          <a:p>
            <a:r>
              <a:rPr lang="en-US" dirty="0"/>
              <a:t>Slide </a:t>
            </a:r>
            <a:fld id="{619F89D8-7AE3-494A-97F3-03D680869632}" type="slidenum">
              <a:rPr lang="en-US" smtClean="0"/>
            </a:fld>
            <a:endParaRPr lang="en-US" dirty="0"/>
          </a:p>
        </p:txBody>
      </p:sp>
      <p:sp>
        <p:nvSpPr>
          <p:cNvPr id="34" name="Subtitle 2"/>
          <p:cNvSpPr>
            <a:spLocks noGrp="1"/>
          </p:cNvSpPr>
          <p:nvPr userDrawn="1">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7" name="Content Placeholder 6"/>
          <p:cNvSpPr>
            <a:spLocks noGrp="1"/>
          </p:cNvSpPr>
          <p:nvPr>
            <p:ph sz="quarter" idx="35" hasCustomPrompt="1"/>
          </p:nvPr>
        </p:nvSpPr>
        <p:spPr>
          <a:xfrm>
            <a:off x="2218077" y="2100061"/>
            <a:ext cx="385200" cy="385200"/>
          </a:xfrm>
          <a:prstGeom prst="ellipse">
            <a:avLst/>
          </a:prstGeom>
          <a:solidFill>
            <a:schemeClr val="tx2"/>
          </a:solidFill>
        </p:spPr>
        <p:txBody>
          <a:bodyPr anchor="ctr" anchorCtr="0"/>
          <a:lstStyle>
            <a:lvl1pPr algn="ctr">
              <a:spcBef>
                <a:spcPts val="0"/>
              </a:spcBef>
              <a:defRPr sz="2000" b="1">
                <a:solidFill>
                  <a:schemeClr val="bg1"/>
                </a:solidFill>
                <a:latin typeface="ABBvoice" panose="020D0703020503020204" pitchFamily="34" charset="0"/>
                <a:ea typeface="ABBvoice" panose="020D0703020503020204" pitchFamily="34" charset="0"/>
                <a:cs typeface="ABBvoice" panose="020D0703020503020204" pitchFamily="34" charset="0"/>
              </a:defRPr>
            </a:lvl1pPr>
          </a:lstStyle>
          <a:p>
            <a:pPr lvl="0"/>
            <a:r>
              <a:rPr lang="pl-PL" dirty="0"/>
              <a:t>1</a:t>
            </a:r>
            <a:endParaRPr lang="en-GB" dirty="0"/>
          </a:p>
        </p:txBody>
      </p:sp>
      <p:sp>
        <p:nvSpPr>
          <p:cNvPr id="54" name="Content Placeholder 6"/>
          <p:cNvSpPr>
            <a:spLocks noGrp="1"/>
          </p:cNvSpPr>
          <p:nvPr>
            <p:ph sz="quarter" idx="36" hasCustomPrompt="1"/>
          </p:nvPr>
        </p:nvSpPr>
        <p:spPr>
          <a:xfrm>
            <a:off x="2218077" y="2971986"/>
            <a:ext cx="385200" cy="385200"/>
          </a:xfrm>
          <a:prstGeom prst="ellipse">
            <a:avLst/>
          </a:prstGeom>
          <a:solidFill>
            <a:schemeClr val="tx2"/>
          </a:solidFill>
        </p:spPr>
        <p:txBody>
          <a:bodyPr anchor="ctr" anchorCtr="0"/>
          <a:lstStyle>
            <a:lvl1pPr algn="ctr">
              <a:spcBef>
                <a:spcPts val="0"/>
              </a:spcBef>
              <a:defRPr sz="2000" b="1">
                <a:solidFill>
                  <a:schemeClr val="bg1"/>
                </a:solidFill>
                <a:latin typeface="ABBvoice" panose="020D0703020503020204" pitchFamily="34" charset="0"/>
                <a:ea typeface="ABBvoice" panose="020D0703020503020204" pitchFamily="34" charset="0"/>
                <a:cs typeface="ABBvoice" panose="020D0703020503020204" pitchFamily="34" charset="0"/>
              </a:defRPr>
            </a:lvl1pPr>
          </a:lstStyle>
          <a:p>
            <a:pPr lvl="0"/>
            <a:r>
              <a:rPr lang="pl-PL" dirty="0"/>
              <a:t>2</a:t>
            </a:r>
            <a:endParaRPr lang="en-GB" dirty="0"/>
          </a:p>
        </p:txBody>
      </p:sp>
      <p:sp>
        <p:nvSpPr>
          <p:cNvPr id="55" name="Content Placeholder 6"/>
          <p:cNvSpPr>
            <a:spLocks noGrp="1"/>
          </p:cNvSpPr>
          <p:nvPr>
            <p:ph sz="quarter" idx="37" hasCustomPrompt="1"/>
          </p:nvPr>
        </p:nvSpPr>
        <p:spPr>
          <a:xfrm>
            <a:off x="2218077" y="3843416"/>
            <a:ext cx="385200" cy="385200"/>
          </a:xfrm>
          <a:prstGeom prst="ellipse">
            <a:avLst/>
          </a:prstGeom>
          <a:solidFill>
            <a:schemeClr val="tx2"/>
          </a:solidFill>
        </p:spPr>
        <p:txBody>
          <a:bodyPr anchor="ctr" anchorCtr="0"/>
          <a:lstStyle>
            <a:lvl1pPr algn="ctr">
              <a:spcBef>
                <a:spcPts val="0"/>
              </a:spcBef>
              <a:defRPr sz="2000" b="1">
                <a:solidFill>
                  <a:schemeClr val="bg1"/>
                </a:solidFill>
                <a:latin typeface="ABBvoice" panose="020D0703020503020204" pitchFamily="34" charset="0"/>
                <a:ea typeface="ABBvoice" panose="020D0703020503020204" pitchFamily="34" charset="0"/>
                <a:cs typeface="ABBvoice" panose="020D0703020503020204" pitchFamily="34" charset="0"/>
              </a:defRPr>
            </a:lvl1pPr>
          </a:lstStyle>
          <a:p>
            <a:pPr lvl="0"/>
            <a:r>
              <a:rPr lang="pl-PL" dirty="0"/>
              <a:t>3</a:t>
            </a:r>
            <a:endParaRPr lang="en-GB" dirty="0"/>
          </a:p>
        </p:txBody>
      </p:sp>
      <p:sp>
        <p:nvSpPr>
          <p:cNvPr id="56" name="Content Placeholder 6"/>
          <p:cNvSpPr>
            <a:spLocks noGrp="1"/>
          </p:cNvSpPr>
          <p:nvPr>
            <p:ph sz="quarter" idx="38" hasCustomPrompt="1"/>
          </p:nvPr>
        </p:nvSpPr>
        <p:spPr>
          <a:xfrm>
            <a:off x="2218077" y="4708172"/>
            <a:ext cx="385200" cy="385200"/>
          </a:xfrm>
          <a:prstGeom prst="ellipse">
            <a:avLst/>
          </a:prstGeom>
          <a:solidFill>
            <a:schemeClr val="tx2"/>
          </a:solidFill>
        </p:spPr>
        <p:txBody>
          <a:bodyPr anchor="ctr" anchorCtr="0"/>
          <a:lstStyle>
            <a:lvl1pPr algn="ctr">
              <a:spcBef>
                <a:spcPts val="0"/>
              </a:spcBef>
              <a:defRPr sz="2000" b="1">
                <a:solidFill>
                  <a:schemeClr val="bg1"/>
                </a:solidFill>
                <a:latin typeface="ABBvoice" panose="020D0703020503020204" pitchFamily="34" charset="0"/>
                <a:ea typeface="ABBvoice" panose="020D0703020503020204" pitchFamily="34" charset="0"/>
                <a:cs typeface="ABBvoice" panose="020D0703020503020204" pitchFamily="34" charset="0"/>
              </a:defRPr>
            </a:lvl1pPr>
          </a:lstStyle>
          <a:p>
            <a:pPr lvl="0"/>
            <a:r>
              <a:rPr lang="pl-PL" dirty="0"/>
              <a:t>4</a:t>
            </a:r>
            <a:endParaRPr lang="en-GB"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0: Matrix">
    <p:spTree>
      <p:nvGrpSpPr>
        <p:cNvPr id="1" name=""/>
        <p:cNvGrpSpPr/>
        <p:nvPr/>
      </p:nvGrpSpPr>
      <p:grpSpPr>
        <a:xfrm>
          <a:off x="0" y="0"/>
          <a:ext cx="0" cy="0"/>
          <a:chOff x="0" y="0"/>
          <a:chExt cx="0" cy="0"/>
        </a:xfrm>
      </p:grpSpPr>
      <p:sp>
        <p:nvSpPr>
          <p:cNvPr id="37" name="Text Placeholder 11"/>
          <p:cNvSpPr>
            <a:spLocks noGrp="1"/>
          </p:cNvSpPr>
          <p:nvPr>
            <p:ph type="body" sz="quarter" idx="26"/>
          </p:nvPr>
        </p:nvSpPr>
        <p:spPr bwMode="gray">
          <a:xfrm>
            <a:off x="2553272" y="1931194"/>
            <a:ext cx="2899094"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8" name="Text Placeholder 11"/>
          <p:cNvSpPr>
            <a:spLocks noGrp="1"/>
          </p:cNvSpPr>
          <p:nvPr>
            <p:ph type="body" sz="quarter" idx="27"/>
          </p:nvPr>
        </p:nvSpPr>
        <p:spPr bwMode="gray">
          <a:xfrm>
            <a:off x="5754947" y="1931194"/>
            <a:ext cx="28980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9" name="Text Placeholder 11"/>
          <p:cNvSpPr>
            <a:spLocks noGrp="1"/>
          </p:cNvSpPr>
          <p:nvPr>
            <p:ph type="body" sz="quarter" idx="28"/>
          </p:nvPr>
        </p:nvSpPr>
        <p:spPr bwMode="gray">
          <a:xfrm>
            <a:off x="8955527" y="1931194"/>
            <a:ext cx="2898000" cy="252000"/>
          </a:xfrm>
        </p:spPr>
        <p:txBody>
          <a:bodyPr lIns="0" tIns="0" rIns="0" anchor="t"/>
          <a:lstStyle>
            <a:lvl1pPr marL="0" indent="0">
              <a:spcBef>
                <a:spcPts val="0"/>
              </a:spcBef>
              <a:buFont typeface="Arial" panose="020B060402020209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Title 1"/>
          <p:cNvSpPr>
            <a:spLocks noGrp="1"/>
          </p:cNvSpPr>
          <p:nvPr>
            <p:ph type="title"/>
          </p:nvPr>
        </p:nvSpPr>
        <p:spPr bwMode="gray"/>
        <p:txBody>
          <a:bodyPr/>
          <a:lstStyle/>
          <a:p>
            <a:r>
              <a:rPr lang="en-US"/>
              <a:t>Click to edit Master title style</a:t>
            </a:r>
            <a:endParaRPr lang="en-US" dirty="0"/>
          </a:p>
        </p:txBody>
      </p:sp>
      <p:sp>
        <p:nvSpPr>
          <p:cNvPr id="11" name="Content Placeholder 3"/>
          <p:cNvSpPr>
            <a:spLocks noGrp="1"/>
          </p:cNvSpPr>
          <p:nvPr>
            <p:ph sz="quarter" idx="20"/>
          </p:nvPr>
        </p:nvSpPr>
        <p:spPr bwMode="gray">
          <a:xfrm>
            <a:off x="2553272" y="2317748"/>
            <a:ext cx="2903803" cy="1083600"/>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3"/>
          <p:cNvSpPr>
            <a:spLocks noGrp="1"/>
          </p:cNvSpPr>
          <p:nvPr>
            <p:ph sz="quarter" idx="21"/>
          </p:nvPr>
        </p:nvSpPr>
        <p:spPr bwMode="gray">
          <a:xfrm>
            <a:off x="2553273" y="3573970"/>
            <a:ext cx="2903803" cy="1083600"/>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4" name="Content Placeholder 3"/>
          <p:cNvSpPr>
            <a:spLocks noGrp="1"/>
          </p:cNvSpPr>
          <p:nvPr>
            <p:ph sz="quarter" idx="22"/>
          </p:nvPr>
        </p:nvSpPr>
        <p:spPr bwMode="gray">
          <a:xfrm>
            <a:off x="2553273" y="4830194"/>
            <a:ext cx="2903803" cy="1083600"/>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6" name="Content Placeholder 3"/>
          <p:cNvSpPr>
            <a:spLocks noGrp="1"/>
          </p:cNvSpPr>
          <p:nvPr>
            <p:ph sz="quarter" idx="23"/>
          </p:nvPr>
        </p:nvSpPr>
        <p:spPr bwMode="gray">
          <a:xfrm>
            <a:off x="333264" y="1931196"/>
            <a:ext cx="1916766" cy="1231942"/>
          </a:xfrm>
        </p:spPr>
        <p:txBody>
          <a:bodyPr lIns="0" tIns="0" rIns="0" bIns="0" anchor="ctr"/>
          <a:lstStyle>
            <a:lvl1pPr marL="0" indent="0" algn="l">
              <a:buFont typeface="Arial" panose="020B060402020209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7" name="Content Placeholder 3"/>
          <p:cNvSpPr>
            <a:spLocks noGrp="1"/>
          </p:cNvSpPr>
          <p:nvPr>
            <p:ph sz="quarter" idx="24"/>
          </p:nvPr>
        </p:nvSpPr>
        <p:spPr bwMode="gray">
          <a:xfrm>
            <a:off x="333264" y="3305949"/>
            <a:ext cx="1916766" cy="1231942"/>
          </a:xfrm>
        </p:spPr>
        <p:txBody>
          <a:bodyPr lIns="0" tIns="0" rIns="0" bIns="0" anchor="ctr"/>
          <a:lstStyle>
            <a:lvl1pPr marL="0" indent="0" algn="l">
              <a:buFont typeface="Arial" panose="020B060402020209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8" name="Content Placeholder 3"/>
          <p:cNvSpPr>
            <a:spLocks noGrp="1"/>
          </p:cNvSpPr>
          <p:nvPr>
            <p:ph sz="quarter" idx="25"/>
          </p:nvPr>
        </p:nvSpPr>
        <p:spPr bwMode="gray">
          <a:xfrm>
            <a:off x="333264" y="4680702"/>
            <a:ext cx="1916766" cy="1231942"/>
          </a:xfrm>
        </p:spPr>
        <p:txBody>
          <a:bodyPr lIns="0" tIns="0" rIns="0" bIns="0" anchor="ctr"/>
          <a:lstStyle>
            <a:lvl1pPr marL="0" indent="0">
              <a:buFont typeface="Arial" panose="020B0604020202090204" pitchFamily="34" charset="0"/>
              <a:buNone/>
              <a:defRPr b="1">
                <a:solidFill>
                  <a:schemeClr val="tx2"/>
                </a:solidFill>
              </a:defRPr>
            </a:lvl1pPr>
            <a:lvl2pPr marL="0" indent="0">
              <a:buNone/>
              <a:defRPr b="1">
                <a:solidFill>
                  <a:schemeClr val="tx2"/>
                </a:solidFill>
              </a:defRPr>
            </a:lvl2pPr>
            <a:lvl3pPr marL="0" indent="0">
              <a:buNone/>
              <a:defRPr b="1">
                <a:solidFill>
                  <a:schemeClr val="tx2"/>
                </a:solidFill>
              </a:defRPr>
            </a:lvl3pPr>
            <a:lvl4pPr marL="0" indent="0">
              <a:buNone/>
              <a:defRPr b="1">
                <a:solidFill>
                  <a:schemeClr val="tx2"/>
                </a:solidFill>
              </a:defRPr>
            </a:lvl4pPr>
            <a:lvl5pPr marL="0" indent="0">
              <a:buNone/>
              <a:defRPr b="1">
                <a:solidFill>
                  <a:schemeClr val="tx2"/>
                </a:solidFill>
              </a:defRPr>
            </a:lvl5pPr>
            <a:lvl6pPr marL="0" indent="0">
              <a:buNone/>
              <a:defRPr b="1">
                <a:solidFill>
                  <a:schemeClr val="tx2"/>
                </a:solidFill>
              </a:defRPr>
            </a:lvl6pPr>
            <a:lvl7pPr marL="0" indent="0">
              <a:buNone/>
              <a:defRPr b="1">
                <a:solidFill>
                  <a:schemeClr val="tx2"/>
                </a:solidFill>
              </a:defRPr>
            </a:lvl7pPr>
            <a:lvl8pPr marL="0" indent="0">
              <a:buNone/>
              <a:defRPr b="1">
                <a:solidFill>
                  <a:schemeClr val="tx2"/>
                </a:solidFill>
              </a:defRPr>
            </a:lvl8pPr>
            <a:lvl9pPr marL="0" indent="0">
              <a:buNone/>
              <a:defRPr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28" name="Straight Connector 27"/>
          <p:cNvCxnSpPr/>
          <p:nvPr userDrawn="1"/>
        </p:nvCxnSpPr>
        <p:spPr bwMode="gray">
          <a:xfrm>
            <a:off x="2553272" y="2238607"/>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userDrawn="1"/>
        </p:nvCxnSpPr>
        <p:spPr bwMode="gray">
          <a:xfrm>
            <a:off x="2550359" y="3487659"/>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0" name="Straight Connector 29"/>
          <p:cNvCxnSpPr/>
          <p:nvPr userDrawn="1"/>
        </p:nvCxnSpPr>
        <p:spPr bwMode="gray">
          <a:xfrm>
            <a:off x="2550359" y="4743881"/>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1" name="Straight Connector 30"/>
          <p:cNvCxnSpPr/>
          <p:nvPr userDrawn="1"/>
        </p:nvCxnSpPr>
        <p:spPr bwMode="gray">
          <a:xfrm>
            <a:off x="5754400" y="2238607"/>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2" name="Straight Connector 31"/>
          <p:cNvCxnSpPr/>
          <p:nvPr userDrawn="1"/>
        </p:nvCxnSpPr>
        <p:spPr bwMode="gray">
          <a:xfrm>
            <a:off x="5752943" y="3487659"/>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3" name="Straight Connector 32"/>
          <p:cNvCxnSpPr/>
          <p:nvPr userDrawn="1"/>
        </p:nvCxnSpPr>
        <p:spPr bwMode="gray">
          <a:xfrm>
            <a:off x="5752943" y="4743881"/>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4" name="Straight Connector 33"/>
          <p:cNvCxnSpPr/>
          <p:nvPr userDrawn="1"/>
        </p:nvCxnSpPr>
        <p:spPr bwMode="gray">
          <a:xfrm>
            <a:off x="8955527" y="2238607"/>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5" name="Straight Connector 34"/>
          <p:cNvCxnSpPr/>
          <p:nvPr userDrawn="1"/>
        </p:nvCxnSpPr>
        <p:spPr bwMode="gray">
          <a:xfrm>
            <a:off x="8955527" y="3487659"/>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6" name="Straight Connector 35"/>
          <p:cNvCxnSpPr/>
          <p:nvPr userDrawn="1"/>
        </p:nvCxnSpPr>
        <p:spPr bwMode="gray">
          <a:xfrm>
            <a:off x="8955527" y="4743881"/>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43" name="Content Placeholder 3"/>
          <p:cNvSpPr>
            <a:spLocks noGrp="1"/>
          </p:cNvSpPr>
          <p:nvPr>
            <p:ph sz="quarter" idx="29"/>
          </p:nvPr>
        </p:nvSpPr>
        <p:spPr bwMode="gray">
          <a:xfrm>
            <a:off x="5757301" y="2317748"/>
            <a:ext cx="2898000" cy="1083600"/>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4" name="Content Placeholder 3"/>
          <p:cNvSpPr>
            <a:spLocks noGrp="1"/>
          </p:cNvSpPr>
          <p:nvPr>
            <p:ph sz="quarter" idx="30"/>
          </p:nvPr>
        </p:nvSpPr>
        <p:spPr bwMode="gray">
          <a:xfrm>
            <a:off x="5757302" y="3573970"/>
            <a:ext cx="2898000" cy="1083600"/>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5" name="Content Placeholder 3"/>
          <p:cNvSpPr>
            <a:spLocks noGrp="1"/>
          </p:cNvSpPr>
          <p:nvPr>
            <p:ph sz="quarter" idx="31"/>
          </p:nvPr>
        </p:nvSpPr>
        <p:spPr bwMode="gray">
          <a:xfrm>
            <a:off x="5757302" y="4830194"/>
            <a:ext cx="2898000" cy="1083600"/>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6" name="Content Placeholder 3"/>
          <p:cNvSpPr>
            <a:spLocks noGrp="1"/>
          </p:cNvSpPr>
          <p:nvPr>
            <p:ph sz="quarter" idx="32"/>
          </p:nvPr>
        </p:nvSpPr>
        <p:spPr bwMode="gray">
          <a:xfrm>
            <a:off x="8955527" y="2317748"/>
            <a:ext cx="2898000" cy="1083600"/>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7" name="Content Placeholder 3"/>
          <p:cNvSpPr>
            <a:spLocks noGrp="1"/>
          </p:cNvSpPr>
          <p:nvPr>
            <p:ph sz="quarter" idx="33"/>
          </p:nvPr>
        </p:nvSpPr>
        <p:spPr bwMode="gray">
          <a:xfrm>
            <a:off x="8955527" y="3573970"/>
            <a:ext cx="2898000" cy="1083600"/>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8" name="Content Placeholder 3"/>
          <p:cNvSpPr>
            <a:spLocks noGrp="1"/>
          </p:cNvSpPr>
          <p:nvPr>
            <p:ph sz="quarter" idx="34"/>
          </p:nvPr>
        </p:nvSpPr>
        <p:spPr bwMode="gray">
          <a:xfrm>
            <a:off x="8955527" y="4830194"/>
            <a:ext cx="2898000" cy="1083600"/>
          </a:xfrm>
        </p:spPr>
        <p:txBody>
          <a:bodyPr lIns="0" tIns="0" rIns="0" bIns="0"/>
          <a:lstStyle>
            <a:lvl1pPr>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Date Placeholder 2"/>
          <p:cNvSpPr>
            <a:spLocks noGrp="1"/>
          </p:cNvSpPr>
          <p:nvPr>
            <p:ph type="dt" sz="half" idx="35"/>
          </p:nvPr>
        </p:nvSpPr>
        <p:spPr bwMode="gray"/>
        <p:txBody>
          <a:bodyPr/>
          <a:lstStyle/>
          <a:p>
            <a:fld id="{9C2F4835-9B96-4DF5-AAA6-ECF7FA6AC084}" type="datetime4">
              <a:rPr lang="en-US" smtClean="0"/>
            </a:fld>
            <a:endParaRPr lang="en-US" dirty="0"/>
          </a:p>
        </p:txBody>
      </p:sp>
      <p:sp>
        <p:nvSpPr>
          <p:cNvPr id="4" name="Footer Placeholder 3"/>
          <p:cNvSpPr>
            <a:spLocks noGrp="1"/>
          </p:cNvSpPr>
          <p:nvPr>
            <p:ph type="ftr" sz="quarter" idx="36"/>
          </p:nvPr>
        </p:nvSpPr>
        <p:spPr bwMode="gray"/>
        <p:txBody>
          <a:bodyPr/>
          <a:lstStyle/>
          <a:p>
            <a:pPr lvl="8"/>
            <a:endParaRPr lang="en-US" dirty="0"/>
          </a:p>
        </p:txBody>
      </p:sp>
      <p:sp>
        <p:nvSpPr>
          <p:cNvPr id="5" name="Slide Number Placeholder 4"/>
          <p:cNvSpPr>
            <a:spLocks noGrp="1"/>
          </p:cNvSpPr>
          <p:nvPr>
            <p:ph type="sldNum" sz="quarter" idx="37"/>
          </p:nvPr>
        </p:nvSpPr>
        <p:spPr bwMode="gray"/>
        <p:txBody>
          <a:bodyPr/>
          <a:lstStyle/>
          <a:p>
            <a:r>
              <a:rPr lang="en-US" dirty="0"/>
              <a:t>Slide </a:t>
            </a:r>
            <a:fld id="{619F89D8-7AE3-494A-97F3-03D680869632}" type="slidenum">
              <a:rPr lang="en-US" smtClean="0"/>
            </a:fld>
            <a:endParaRPr lang="en-US" dirty="0"/>
          </a:p>
        </p:txBody>
      </p:sp>
      <p:sp>
        <p:nvSpPr>
          <p:cNvPr id="41" name="Subtitle 2"/>
          <p:cNvSpPr>
            <a:spLocks noGrp="1"/>
          </p:cNvSpPr>
          <p:nvPr>
            <p:ph type="subTitle" idx="13"/>
          </p:nvPr>
        </p:nvSpPr>
        <p:spPr bwMode="gray">
          <a:xfrm>
            <a:off x="332368" y="1085213"/>
            <a:ext cx="11520896"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6: Divider 2">
    <p:spTree>
      <p:nvGrpSpPr>
        <p:cNvPr id="1" name=""/>
        <p:cNvGrpSpPr/>
        <p:nvPr/>
      </p:nvGrpSpPr>
      <p:grpSpPr>
        <a:xfrm>
          <a:off x="0" y="0"/>
          <a:ext cx="0" cy="0"/>
          <a:chOff x="0" y="0"/>
          <a:chExt cx="0" cy="0"/>
        </a:xfrm>
      </p:grpSpPr>
      <p:sp>
        <p:nvSpPr>
          <p:cNvPr id="9" name="Rectangle 8"/>
          <p:cNvSpPr/>
          <p:nvPr userDrawn="1"/>
        </p:nvSpPr>
        <p:spPr bwMode="gray">
          <a:xfrm>
            <a:off x="2" y="0"/>
            <a:ext cx="12192000" cy="6858000"/>
          </a:xfrm>
          <a:prstGeom prst="rect">
            <a:avLst/>
          </a:prstGeom>
          <a:solidFill>
            <a:srgbClr val="FF000F"/>
          </a:solidFill>
          <a:ln w="25400" cap="flat" cmpd="sng" algn="ctr">
            <a:noFill/>
            <a:prstDash val="solid"/>
          </a:ln>
          <a:effectLst/>
        </p:spPr>
        <p:txBody>
          <a:bodyPr lIns="72009" tIns="72009" rIns="72009" bIns="72009"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err="1">
              <a:ln>
                <a:noFill/>
              </a:ln>
              <a:solidFill>
                <a:srgbClr val="FFFFFF"/>
              </a:solidFill>
              <a:effectLst/>
              <a:uLnTx/>
              <a:uFillTx/>
              <a:latin typeface="ABBvoice" panose="020D0703020503020204" pitchFamily="34" charset="0"/>
              <a:ea typeface="ABBvoice" panose="020D0703020503020204" pitchFamily="34" charset="0"/>
              <a:cs typeface="ABBvoice" panose="020D0703020503020204" pitchFamily="34" charset="0"/>
            </a:endParaRPr>
          </a:p>
        </p:txBody>
      </p:sp>
      <p:sp>
        <p:nvSpPr>
          <p:cNvPr id="11" name="Rectangle 10"/>
          <p:cNvSpPr/>
          <p:nvPr userDrawn="1"/>
        </p:nvSpPr>
        <p:spPr bwMode="gray">
          <a:xfrm>
            <a:off x="244800" y="414450"/>
            <a:ext cx="413300"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dirty="0">
                <a:solidFill>
                  <a:schemeClr val="bg1"/>
                </a:solidFill>
              </a:rPr>
              <a:t>—</a:t>
            </a:r>
            <a:endParaRPr lang="en-US" sz="3200" b="1" dirty="0" err="1">
              <a:solidFill>
                <a:schemeClr val="bg1"/>
              </a:solidFill>
            </a:endParaRPr>
          </a:p>
        </p:txBody>
      </p:sp>
      <p:sp>
        <p:nvSpPr>
          <p:cNvPr id="8" name="Title 1"/>
          <p:cNvSpPr>
            <a:spLocks noGrp="1"/>
          </p:cNvSpPr>
          <p:nvPr>
            <p:ph type="ctrTitle"/>
          </p:nvPr>
        </p:nvSpPr>
        <p:spPr bwMode="gray">
          <a:xfrm>
            <a:off x="335756" y="718060"/>
            <a:ext cx="11521282" cy="504000"/>
          </a:xfrm>
        </p:spPr>
        <p:txBody>
          <a:bodyPr lIns="0" tIns="0" rIns="0" bIns="0" anchor="b"/>
          <a:lstStyle>
            <a:lvl1pPr>
              <a:defRPr sz="3200">
                <a:solidFill>
                  <a:schemeClr val="bg1"/>
                </a:solidFill>
              </a:defRPr>
            </a:lvl1pPr>
          </a:lstStyle>
          <a:p>
            <a:r>
              <a:rPr lang="en-US"/>
              <a:t>Click to edit Master title style</a:t>
            </a:r>
            <a:endParaRPr lang="en-US" dirty="0"/>
          </a:p>
        </p:txBody>
      </p:sp>
      <p:sp>
        <p:nvSpPr>
          <p:cNvPr id="10" name="Subtitle 2"/>
          <p:cNvSpPr>
            <a:spLocks noGrp="1"/>
          </p:cNvSpPr>
          <p:nvPr>
            <p:ph type="subTitle" idx="1"/>
          </p:nvPr>
        </p:nvSpPr>
        <p:spPr bwMode="gray">
          <a:xfrm>
            <a:off x="335757" y="1264007"/>
            <a:ext cx="11521281" cy="360865"/>
          </a:xfrm>
        </p:spPr>
        <p:txBody>
          <a:bodyPr lIns="0" tIns="0" rIns="0" bIns="0"/>
          <a:lstStyle>
            <a:lvl1pPr marL="0" indent="0" algn="l">
              <a:buNone/>
              <a:defRPr sz="2000">
                <a:solidFill>
                  <a:schemeClr val="bg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1: Process">
    <p:spTree>
      <p:nvGrpSpPr>
        <p:cNvPr id="1" name=""/>
        <p:cNvGrpSpPr/>
        <p:nvPr/>
      </p:nvGrpSpPr>
      <p:grpSpPr>
        <a:xfrm>
          <a:off x="0" y="0"/>
          <a:ext cx="0" cy="0"/>
          <a:chOff x="0" y="0"/>
          <a:chExt cx="0" cy="0"/>
        </a:xfrm>
      </p:grpSpPr>
      <p:sp>
        <p:nvSpPr>
          <p:cNvPr id="9" name="Text Placeholder 11"/>
          <p:cNvSpPr>
            <a:spLocks noGrp="1"/>
          </p:cNvSpPr>
          <p:nvPr>
            <p:ph type="body" sz="quarter" idx="16"/>
          </p:nvPr>
        </p:nvSpPr>
        <p:spPr bwMode="gray">
          <a:xfrm>
            <a:off x="333264" y="1931945"/>
            <a:ext cx="3643200" cy="360000"/>
          </a:xfrm>
          <a:prstGeom prst="homePlate">
            <a:avLst/>
          </a:prstGeom>
          <a:solidFill>
            <a:schemeClr val="accent4"/>
          </a:solidFill>
        </p:spPr>
        <p:txBody>
          <a:bodyPr lIns="28800" tIns="0" rIns="28800" anchor="ctr"/>
          <a:lstStyle>
            <a:lvl1pPr marL="0" indent="0" algn="ctr">
              <a:spcBef>
                <a:spcPts val="0"/>
              </a:spcBef>
              <a:buFont typeface="Arial" panose="020B0604020202090204" pitchFamily="34" charset="0"/>
              <a:buNone/>
              <a:defRPr sz="1600" b="0">
                <a:solidFill>
                  <a:schemeClr val="tx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4" name="Text Placeholder 11"/>
          <p:cNvSpPr>
            <a:spLocks noGrp="1"/>
          </p:cNvSpPr>
          <p:nvPr>
            <p:ph type="body" sz="quarter" idx="24"/>
          </p:nvPr>
        </p:nvSpPr>
        <p:spPr bwMode="gray">
          <a:xfrm>
            <a:off x="4271796" y="1931945"/>
            <a:ext cx="3643200" cy="360000"/>
          </a:xfrm>
          <a:prstGeom prst="chevron">
            <a:avLst/>
          </a:prstGeom>
          <a:solidFill>
            <a:schemeClr val="accent4"/>
          </a:solidFill>
        </p:spPr>
        <p:txBody>
          <a:bodyPr lIns="28800" tIns="0" rIns="28800" anchor="ctr"/>
          <a:lstStyle>
            <a:lvl1pPr marL="0" indent="0" algn="ctr">
              <a:spcBef>
                <a:spcPts val="0"/>
              </a:spcBef>
              <a:buFont typeface="Arial" panose="020B0604020202090204" pitchFamily="34" charset="0"/>
              <a:buNone/>
              <a:defRPr sz="1600" b="0">
                <a:solidFill>
                  <a:schemeClr val="tx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0" name="Text Placeholder 11"/>
          <p:cNvSpPr>
            <a:spLocks noGrp="1"/>
          </p:cNvSpPr>
          <p:nvPr>
            <p:ph type="body" sz="quarter" idx="26"/>
          </p:nvPr>
        </p:nvSpPr>
        <p:spPr bwMode="gray">
          <a:xfrm>
            <a:off x="8210327" y="1931945"/>
            <a:ext cx="3643200" cy="360000"/>
          </a:xfrm>
          <a:prstGeom prst="chevron">
            <a:avLst/>
          </a:prstGeom>
          <a:solidFill>
            <a:schemeClr val="accent4"/>
          </a:solidFill>
        </p:spPr>
        <p:txBody>
          <a:bodyPr lIns="28800" tIns="0" rIns="28800" anchor="ctr"/>
          <a:lstStyle>
            <a:lvl1pPr marL="0" indent="0" algn="ctr">
              <a:spcBef>
                <a:spcPts val="0"/>
              </a:spcBef>
              <a:buFont typeface="Arial" panose="020B0604020202090204" pitchFamily="34" charset="0"/>
              <a:buNone/>
              <a:defRPr sz="1600" b="0">
                <a:solidFill>
                  <a:schemeClr val="tx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Title 1"/>
          <p:cNvSpPr>
            <a:spLocks noGrp="1"/>
          </p:cNvSpPr>
          <p:nvPr>
            <p:ph type="title"/>
          </p:nvPr>
        </p:nvSpPr>
        <p:spPr bwMode="gray">
          <a:xfrm>
            <a:off x="333264" y="682313"/>
            <a:ext cx="11520000" cy="396000"/>
          </a:xfrm>
        </p:spPr>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A38A18E7-9BD9-4C21-A92A-0000075C47BF}" type="datetime4">
              <a:rPr lang="en-US" smtClean="0"/>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fld>
            <a:endParaRPr lang="en-US" dirty="0"/>
          </a:p>
        </p:txBody>
      </p:sp>
      <p:sp>
        <p:nvSpPr>
          <p:cNvPr id="11" name="Content Placeholder 3"/>
          <p:cNvSpPr>
            <a:spLocks noGrp="1"/>
          </p:cNvSpPr>
          <p:nvPr>
            <p:ph sz="quarter" idx="23"/>
          </p:nvPr>
        </p:nvSpPr>
        <p:spPr bwMode="gray">
          <a:xfrm>
            <a:off x="333264" y="2402146"/>
            <a:ext cx="3643200" cy="3511294"/>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6" name="Content Placeholder 3"/>
          <p:cNvSpPr>
            <a:spLocks noGrp="1"/>
          </p:cNvSpPr>
          <p:nvPr>
            <p:ph sz="quarter" idx="25"/>
          </p:nvPr>
        </p:nvSpPr>
        <p:spPr bwMode="gray">
          <a:xfrm>
            <a:off x="4271796" y="2402146"/>
            <a:ext cx="3643200" cy="3511294"/>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2" name="Content Placeholder 3"/>
          <p:cNvSpPr>
            <a:spLocks noGrp="1"/>
          </p:cNvSpPr>
          <p:nvPr>
            <p:ph sz="quarter" idx="27"/>
          </p:nvPr>
        </p:nvSpPr>
        <p:spPr bwMode="gray">
          <a:xfrm>
            <a:off x="8210327" y="2402146"/>
            <a:ext cx="3643200" cy="3511294"/>
          </a:xfrm>
        </p:spPr>
        <p:txBody>
          <a:bodyPr lIns="0" tIns="0" rIns="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27" name="Straight Connector 26"/>
          <p:cNvCxnSpPr/>
          <p:nvPr userDrawn="1"/>
        </p:nvCxnSpPr>
        <p:spPr bwMode="gray">
          <a:xfrm>
            <a:off x="4124130" y="2473348"/>
            <a:ext cx="0" cy="3440092"/>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8" name="Straight Connector 27"/>
          <p:cNvCxnSpPr/>
          <p:nvPr userDrawn="1"/>
        </p:nvCxnSpPr>
        <p:spPr bwMode="gray">
          <a:xfrm>
            <a:off x="8062662" y="2473348"/>
            <a:ext cx="0" cy="3440092"/>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7"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showMasterSp="0" userDrawn="1">
  <p:cSld name="52: Image">
    <p:spTree>
      <p:nvGrpSpPr>
        <p:cNvPr id="1" name=""/>
        <p:cNvGrpSpPr/>
        <p:nvPr/>
      </p:nvGrpSpPr>
      <p:grpSpPr>
        <a:xfrm>
          <a:off x="0" y="0"/>
          <a:ext cx="0" cy="0"/>
          <a:chOff x="0" y="0"/>
          <a:chExt cx="0" cy="0"/>
        </a:xfrm>
      </p:grpSpPr>
      <p:sp>
        <p:nvSpPr>
          <p:cNvPr id="9" name="Bildplatzhalter 8"/>
          <p:cNvSpPr>
            <a:spLocks noGrp="1"/>
          </p:cNvSpPr>
          <p:nvPr>
            <p:ph type="pic" sz="quarter" idx="17"/>
          </p:nvPr>
        </p:nvSpPr>
        <p:spPr bwMode="gray">
          <a:xfrm>
            <a:off x="2" y="0"/>
            <a:ext cx="12192000" cy="6858000"/>
          </a:xfrm>
          <a:custGeom>
            <a:avLst/>
            <a:gdLst>
              <a:gd name="connsiteX0" fmla="*/ 334746 w 12192000"/>
              <a:gd name="connsiteY0" fmla="*/ 530044 h 6858000"/>
              <a:gd name="connsiteX1" fmla="*/ 334746 w 12192000"/>
              <a:gd name="connsiteY1" fmla="*/ 558844 h 6858000"/>
              <a:gd name="connsiteX2" fmla="*/ 561546 w 12192000"/>
              <a:gd name="connsiteY2" fmla="*/ 558844 h 6858000"/>
              <a:gd name="connsiteX3" fmla="*/ 561546 w 12192000"/>
              <a:gd name="connsiteY3" fmla="*/ 53004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34746" y="530044"/>
                </a:moveTo>
                <a:lnTo>
                  <a:pt x="334746" y="558844"/>
                </a:lnTo>
                <a:lnTo>
                  <a:pt x="561546" y="558844"/>
                </a:lnTo>
                <a:lnTo>
                  <a:pt x="561546" y="530044"/>
                </a:lnTo>
                <a:close/>
                <a:moveTo>
                  <a:pt x="0" y="0"/>
                </a:moveTo>
                <a:lnTo>
                  <a:pt x="12192000" y="0"/>
                </a:lnTo>
                <a:lnTo>
                  <a:pt x="12192000" y="6858000"/>
                </a:lnTo>
                <a:lnTo>
                  <a:pt x="0" y="6858000"/>
                </a:lnTo>
                <a:close/>
              </a:path>
            </a:pathLst>
          </a:custGeom>
        </p:spPr>
        <p:txBody>
          <a:bodyPr wrap="square">
            <a:noAutofit/>
          </a:bodyPr>
          <a:lstStyle/>
          <a:p>
            <a:r>
              <a:rPr lang="en-US"/>
              <a:t>Click icon to add picture</a:t>
            </a:r>
            <a:endParaRPr lang="en-US" dirty="0"/>
          </a:p>
        </p:txBody>
      </p:sp>
      <p:sp>
        <p:nvSpPr>
          <p:cNvPr id="2" name="Title 1"/>
          <p:cNvSpPr>
            <a:spLocks noGrp="1"/>
          </p:cNvSpPr>
          <p:nvPr>
            <p:ph type="title"/>
          </p:nvPr>
        </p:nvSpPr>
        <p:spPr bwMode="gray">
          <a:xfrm>
            <a:off x="332366" y="622788"/>
            <a:ext cx="11520898" cy="396000"/>
          </a:xfrm>
        </p:spPr>
        <p:txBody>
          <a:bodyPr/>
          <a:lstStyle>
            <a:lvl1pPr>
              <a:defRPr sz="1800"/>
            </a:lvl1pPr>
          </a:lstStyle>
          <a:p>
            <a:r>
              <a:rPr lang="en-US"/>
              <a:t>Click to edit Master title style</a:t>
            </a:r>
            <a:endParaRPr lang="en-US" dirty="0"/>
          </a:p>
        </p:txBody>
      </p:sp>
      <p:sp>
        <p:nvSpPr>
          <p:cNvPr id="4" name="Date Placeholder 3"/>
          <p:cNvSpPr>
            <a:spLocks noGrp="1"/>
          </p:cNvSpPr>
          <p:nvPr>
            <p:ph type="dt" sz="half" idx="14"/>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5F354CEB-C103-4DD3-8EFF-E66E8B8645B8}" type="datetime4">
              <a:rPr lang="en-US" smtClean="0"/>
            </a:fld>
            <a:endParaRPr lang="en-US" dirty="0"/>
          </a:p>
        </p:txBody>
      </p:sp>
      <p:sp>
        <p:nvSpPr>
          <p:cNvPr id="5" name="Footer Placeholder 4"/>
          <p:cNvSpPr>
            <a:spLocks noGrp="1"/>
          </p:cNvSpPr>
          <p:nvPr>
            <p:ph type="ftr" sz="quarter" idx="15"/>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endParaRPr lang="en-US" dirty="0"/>
          </a:p>
        </p:txBody>
      </p:sp>
      <p:sp>
        <p:nvSpPr>
          <p:cNvPr id="6" name="Slide Number Placeholder 5"/>
          <p:cNvSpPr>
            <a:spLocks noGrp="1"/>
          </p:cNvSpPr>
          <p:nvPr>
            <p:ph type="sldNum" sz="quarter" idx="16"/>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dirty="0"/>
              <a:t>Slide </a:t>
            </a:r>
            <a:fld id="{619F89D8-7AE3-494A-97F3-03D680869632}" type="slidenum">
              <a:rPr lang="en-US" smtClean="0"/>
            </a:fld>
            <a:endParaRPr lang="en-US" dirty="0"/>
          </a:p>
        </p:txBody>
      </p:sp>
      <p:sp>
        <p:nvSpPr>
          <p:cNvPr id="13" name="Rectangle 12"/>
          <p:cNvSpPr/>
          <p:nvPr userDrawn="1"/>
        </p:nvSpPr>
        <p:spPr bwMode="gray">
          <a:xfrm>
            <a:off x="242214" y="447781"/>
            <a:ext cx="550971"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1800" b="1" dirty="0">
                <a:solidFill>
                  <a:srgbClr val="FF0000"/>
                </a:solidFill>
              </a:rPr>
              <a:t>—</a:t>
            </a:r>
            <a:endParaRPr lang="en-US" sz="1800" b="1" dirty="0" err="1">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3: 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4" name="Date Placeholder 3"/>
          <p:cNvSpPr>
            <a:spLocks noGrp="1"/>
          </p:cNvSpPr>
          <p:nvPr>
            <p:ph type="dt" sz="half" idx="14"/>
          </p:nvPr>
        </p:nvSpPr>
        <p:spPr bwMode="gray"/>
        <p:txBody>
          <a:bodyPr/>
          <a:lstStyle/>
          <a:p>
            <a:fld id="{88CF2583-54A7-46B8-A74C-6028C6CABEF8}" type="datetime4">
              <a:rPr lang="en-US" smtClean="0"/>
            </a:fld>
            <a:endParaRPr lang="en-US" dirty="0"/>
          </a:p>
        </p:txBody>
      </p:sp>
      <p:sp>
        <p:nvSpPr>
          <p:cNvPr id="5" name="Footer Placeholder 4"/>
          <p:cNvSpPr>
            <a:spLocks noGrp="1"/>
          </p:cNvSpPr>
          <p:nvPr>
            <p:ph type="ftr" sz="quarter" idx="15"/>
          </p:nvPr>
        </p:nvSpPr>
        <p:spPr bwMode="gray"/>
        <p:txBody>
          <a:bodyPr/>
          <a:lstStyle/>
          <a:p>
            <a:pPr lvl="8"/>
            <a:endParaRPr lang="en-US" dirty="0"/>
          </a:p>
        </p:txBody>
      </p:sp>
      <p:sp>
        <p:nvSpPr>
          <p:cNvPr id="6" name="Slide Number Placeholder 5"/>
          <p:cNvSpPr>
            <a:spLocks noGrp="1"/>
          </p:cNvSpPr>
          <p:nvPr>
            <p:ph type="sldNum" sz="quarter" idx="16"/>
          </p:nvPr>
        </p:nvSpPr>
        <p:spPr bwMode="gray"/>
        <p:txBody>
          <a:bodyPr/>
          <a:lstStyle/>
          <a:p>
            <a:r>
              <a:rPr lang="en-US" dirty="0"/>
              <a:t>Slide </a:t>
            </a:r>
            <a:fld id="{619F89D8-7AE3-494A-97F3-03D680869632}" type="slidenum">
              <a:rPr lang="en-US" smtClean="0"/>
            </a:fld>
            <a:endParaRPr lang="en-US" dirty="0"/>
          </a:p>
        </p:txBody>
      </p:sp>
      <p:sp>
        <p:nvSpPr>
          <p:cNvPr id="18"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showMasterSp="0" userDrawn="1">
  <p:cSld name="54: Final 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endParaRPr lang="en-US" dirty="0"/>
          </a:p>
        </p:txBody>
      </p:sp>
      <p:sp>
        <p:nvSpPr>
          <p:cNvPr id="4" name="Date Placeholder 3"/>
          <p:cNvSpPr>
            <a:spLocks noGrp="1"/>
          </p:cNvSpPr>
          <p:nvPr>
            <p:ph type="dt" sz="half"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2811EE99-D791-4D9A-8276-2A7146444179}" type="datetime4">
              <a:rPr lang="en-US" smtClean="0"/>
            </a:fld>
            <a:endParaRPr lang="en-US" dirty="0"/>
          </a:p>
        </p:txBody>
      </p:sp>
      <p:sp>
        <p:nvSpPr>
          <p:cNvPr id="5" name="Slide Number Placeholder 4"/>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dirty="0"/>
              <a:t>Slide </a:t>
            </a:r>
            <a:fld id="{619F89D8-7AE3-494A-97F3-03D680869632}" type="slidenum">
              <a:rPr lang="en-US" smtClean="0"/>
            </a:fld>
            <a:endParaRPr lang="en-US" dirty="0"/>
          </a:p>
        </p:txBody>
      </p:sp>
      <p:pic>
        <p:nvPicPr>
          <p:cNvPr id="7" name="Picture 1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47616" y="2793573"/>
            <a:ext cx="3296776" cy="12640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7: Divider 3">
    <p:spTree>
      <p:nvGrpSpPr>
        <p:cNvPr id="1" name=""/>
        <p:cNvGrpSpPr/>
        <p:nvPr/>
      </p:nvGrpSpPr>
      <p:grpSpPr>
        <a:xfrm>
          <a:off x="0" y="0"/>
          <a:ext cx="0" cy="0"/>
          <a:chOff x="0" y="0"/>
          <a:chExt cx="0" cy="0"/>
        </a:xfrm>
      </p:grpSpPr>
      <p:sp>
        <p:nvSpPr>
          <p:cNvPr id="9" name="Rectangle 8"/>
          <p:cNvSpPr/>
          <p:nvPr userDrawn="1"/>
        </p:nvSpPr>
        <p:spPr bwMode="gray">
          <a:xfrm>
            <a:off x="244800" y="414450"/>
            <a:ext cx="413300"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dirty="0">
                <a:solidFill>
                  <a:schemeClr val="bg2"/>
                </a:solidFill>
              </a:rPr>
              <a:t>—</a:t>
            </a:r>
            <a:endParaRPr lang="en-US" sz="3200" b="1" dirty="0" err="1">
              <a:solidFill>
                <a:schemeClr val="bg2"/>
              </a:solidFill>
            </a:endParaRPr>
          </a:p>
        </p:txBody>
      </p:sp>
      <p:sp>
        <p:nvSpPr>
          <p:cNvPr id="5" name="Title 1"/>
          <p:cNvSpPr>
            <a:spLocks noGrp="1"/>
          </p:cNvSpPr>
          <p:nvPr>
            <p:ph type="ctrTitle"/>
          </p:nvPr>
        </p:nvSpPr>
        <p:spPr bwMode="gray">
          <a:xfrm>
            <a:off x="335756" y="718060"/>
            <a:ext cx="11521282" cy="504000"/>
          </a:xfrm>
        </p:spPr>
        <p:txBody>
          <a:bodyPr lIns="0" tIns="0" rIns="0" bIns="0" anchor="b"/>
          <a:lstStyle>
            <a:lvl1pPr>
              <a:defRPr sz="32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335757" y="1264007"/>
            <a:ext cx="11521281" cy="360865"/>
          </a:xfrm>
        </p:spPr>
        <p:txBody>
          <a:bodyPr lIns="0" tIns="0" rIns="0" bIns="0"/>
          <a:lstStyle>
            <a:lvl1pPr marL="0" indent="0" algn="l">
              <a:buNone/>
              <a:defRPr sz="20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 Agenda">
    <p:spTree>
      <p:nvGrpSpPr>
        <p:cNvPr id="1" name=""/>
        <p:cNvGrpSpPr/>
        <p:nvPr/>
      </p:nvGrpSpPr>
      <p:grpSpPr>
        <a:xfrm>
          <a:off x="0" y="0"/>
          <a:ext cx="0" cy="0"/>
          <a:chOff x="0" y="0"/>
          <a:chExt cx="0" cy="0"/>
        </a:xfrm>
      </p:grpSpPr>
      <p:sp>
        <p:nvSpPr>
          <p:cNvPr id="4" name="Content Placeholder 3"/>
          <p:cNvSpPr>
            <a:spLocks noGrp="1"/>
          </p:cNvSpPr>
          <p:nvPr>
            <p:ph sz="quarter" idx="17"/>
          </p:nvPr>
        </p:nvSpPr>
        <p:spPr bwMode="gray">
          <a:xfrm>
            <a:off x="332367" y="1931197"/>
            <a:ext cx="11520897" cy="3980439"/>
          </a:xfrm>
        </p:spPr>
        <p:txBody>
          <a:bodyPr/>
          <a:lstStyle>
            <a:lvl1pPr>
              <a:spcBef>
                <a:spcPts val="900"/>
              </a:spcBef>
              <a:defRPr sz="2000"/>
            </a:lvl1pPr>
            <a:lvl2pPr marL="0" indent="0">
              <a:spcBef>
                <a:spcPts val="900"/>
              </a:spcBef>
              <a:buNone/>
              <a:defRPr sz="2000">
                <a:solidFill>
                  <a:schemeClr val="accent4"/>
                </a:solidFill>
              </a:defRPr>
            </a:lvl2pPr>
            <a:lvl3pPr marL="252095" indent="-252095">
              <a:spcBef>
                <a:spcPts val="900"/>
              </a:spcBef>
              <a:buClr>
                <a:schemeClr val="accent4"/>
              </a:buClr>
              <a:buFont typeface="Symbol" panose="05050102010706020507" pitchFamily="18" charset="2"/>
              <a:buChar char=""/>
              <a:defRPr sz="2000">
                <a:solidFill>
                  <a:schemeClr val="accent4"/>
                </a:solidFill>
              </a:defRPr>
            </a:lvl3pPr>
            <a:lvl4pPr marL="252095" indent="-252095">
              <a:spcBef>
                <a:spcPts val="900"/>
              </a:spcBef>
              <a:buClr>
                <a:schemeClr val="accent4"/>
              </a:buClr>
              <a:buFont typeface="Symbol" panose="05050102010706020507" pitchFamily="18" charset="2"/>
              <a:buChar char=""/>
              <a:defRPr sz="2000">
                <a:solidFill>
                  <a:schemeClr val="accent4"/>
                </a:solidFill>
              </a:defRPr>
            </a:lvl4pPr>
            <a:lvl5pPr marL="252095" indent="-252095">
              <a:spcBef>
                <a:spcPts val="900"/>
              </a:spcBef>
              <a:buClr>
                <a:schemeClr val="accent4"/>
              </a:buClr>
              <a:buFont typeface="Symbol" panose="05050102010706020507" pitchFamily="18" charset="2"/>
              <a:buChar char=""/>
              <a:defRPr sz="2000">
                <a:solidFill>
                  <a:schemeClr val="accent4"/>
                </a:solidFill>
              </a:defRPr>
            </a:lvl5pPr>
            <a:lvl6pPr marL="252095" indent="-252095">
              <a:spcBef>
                <a:spcPts val="900"/>
              </a:spcBef>
              <a:buClr>
                <a:schemeClr val="accent4"/>
              </a:buClr>
              <a:buFont typeface="Symbol" panose="05050102010706020507" pitchFamily="18" charset="2"/>
              <a:buChar char=""/>
              <a:defRPr sz="2000">
                <a:solidFill>
                  <a:schemeClr val="accent4"/>
                </a:solidFill>
              </a:defRPr>
            </a:lvl6pPr>
            <a:lvl7pPr marL="252095" indent="-252095">
              <a:spcBef>
                <a:spcPts val="900"/>
              </a:spcBef>
              <a:buClr>
                <a:schemeClr val="accent4"/>
              </a:buClr>
              <a:buFont typeface="Symbol" panose="05050102010706020507" pitchFamily="18" charset="2"/>
              <a:buChar char=""/>
              <a:defRPr sz="2000">
                <a:solidFill>
                  <a:schemeClr val="accent4"/>
                </a:solidFill>
              </a:defRPr>
            </a:lvl7pPr>
            <a:lvl8pPr marL="252095" indent="-252095">
              <a:spcBef>
                <a:spcPts val="900"/>
              </a:spcBef>
              <a:buClr>
                <a:schemeClr val="accent4"/>
              </a:buClr>
              <a:buFont typeface="Symbol" panose="05050102010706020507" pitchFamily="18" charset="2"/>
              <a:buChar char=""/>
              <a:defRPr sz="2000">
                <a:solidFill>
                  <a:schemeClr val="accent4"/>
                </a:solidFill>
              </a:defRPr>
            </a:lvl8pPr>
            <a:lvl9pPr marL="252095" indent="-252095">
              <a:spcBef>
                <a:spcPts val="900"/>
              </a:spcBef>
              <a:buClr>
                <a:schemeClr val="accent4"/>
              </a:buClr>
              <a:buFont typeface="Symbol" panose="05050102010706020507" pitchFamily="18" charset="2"/>
              <a:buChar char=""/>
              <a:defRPr sz="2000">
                <a:solidFill>
                  <a:schemeClr val="accent4"/>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Date Placeholder 2"/>
          <p:cNvSpPr>
            <a:spLocks noGrp="1"/>
          </p:cNvSpPr>
          <p:nvPr>
            <p:ph type="dt" sz="half" idx="18"/>
          </p:nvPr>
        </p:nvSpPr>
        <p:spPr bwMode="gray"/>
        <p:txBody>
          <a:bodyPr/>
          <a:lstStyle/>
          <a:p>
            <a:fld id="{802F1124-33BD-4EBB-98B3-2BE08BF7D732}" type="datetime4">
              <a:rPr lang="en-US" smtClean="0"/>
            </a:fld>
            <a:endParaRPr lang="en-US" dirty="0"/>
          </a:p>
        </p:txBody>
      </p:sp>
      <p:sp>
        <p:nvSpPr>
          <p:cNvPr id="5" name="Footer Placeholder 4"/>
          <p:cNvSpPr>
            <a:spLocks noGrp="1"/>
          </p:cNvSpPr>
          <p:nvPr>
            <p:ph type="ftr" sz="quarter" idx="19"/>
          </p:nvPr>
        </p:nvSpPr>
        <p:spPr bwMode="gray"/>
        <p:txBody>
          <a:bodyPr/>
          <a:lstStyle/>
          <a:p>
            <a:pPr lvl="8"/>
            <a:endParaRPr lang="en-US" dirty="0"/>
          </a:p>
        </p:txBody>
      </p:sp>
      <p:sp>
        <p:nvSpPr>
          <p:cNvPr id="6" name="Slide Number Placeholder 5"/>
          <p:cNvSpPr>
            <a:spLocks noGrp="1"/>
          </p:cNvSpPr>
          <p:nvPr>
            <p:ph type="sldNum" sz="quarter" idx="20"/>
          </p:nvPr>
        </p:nvSpPr>
        <p:spPr bwMode="gray"/>
        <p:txBody>
          <a:bodyPr/>
          <a:lstStyle/>
          <a:p>
            <a:r>
              <a:rPr lang="en-US" dirty="0"/>
              <a:t>Slide </a:t>
            </a:r>
            <a:fld id="{619F89D8-7AE3-494A-97F3-03D680869632}" type="slidenum">
              <a:rPr lang="en-US" smtClean="0"/>
            </a:fld>
            <a:endParaRPr lang="en-US" dirty="0"/>
          </a:p>
        </p:txBody>
      </p:sp>
      <p:sp>
        <p:nvSpPr>
          <p:cNvPr id="7" name="Title 6"/>
          <p:cNvSpPr>
            <a:spLocks noGrp="1"/>
          </p:cNvSpPr>
          <p:nvPr>
            <p:ph type="title"/>
          </p:nvPr>
        </p:nvSpPr>
        <p:spPr bwMode="gray"/>
        <p:txBody>
          <a:bodyPr/>
          <a:lstStyle/>
          <a:p>
            <a:r>
              <a:rPr lang="en-US"/>
              <a:t>Click to edit Master 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 Content">
    <p:spTree>
      <p:nvGrpSpPr>
        <p:cNvPr id="1" name=""/>
        <p:cNvGrpSpPr/>
        <p:nvPr/>
      </p:nvGrpSpPr>
      <p:grpSpPr>
        <a:xfrm>
          <a:off x="0" y="0"/>
          <a:ext cx="0" cy="0"/>
          <a:chOff x="0" y="0"/>
          <a:chExt cx="0" cy="0"/>
        </a:xfrm>
      </p:grpSpPr>
      <p:sp>
        <p:nvSpPr>
          <p:cNvPr id="9" name="Content Placeholder 8"/>
          <p:cNvSpPr>
            <a:spLocks noGrp="1"/>
          </p:cNvSpPr>
          <p:nvPr>
            <p:ph sz="quarter" idx="21"/>
          </p:nvPr>
        </p:nvSpPr>
        <p:spPr bwMode="gray">
          <a:xfrm>
            <a:off x="332367" y="1931197"/>
            <a:ext cx="11520000" cy="398224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Title 2"/>
          <p:cNvSpPr>
            <a:spLocks noGrp="1"/>
          </p:cNvSpPr>
          <p:nvPr>
            <p:ph type="title"/>
          </p:nvPr>
        </p:nvSpPr>
        <p:spPr bwMode="gray">
          <a:xfrm>
            <a:off x="333264" y="682313"/>
            <a:ext cx="11520000" cy="396000"/>
          </a:xfrm>
        </p:spPr>
        <p:txBody>
          <a:bodyPr/>
          <a:lstStyle/>
          <a:p>
            <a:r>
              <a:rPr lang="en-US"/>
              <a:t>Click to edit Master title style</a:t>
            </a:r>
            <a:endParaRPr lang="en-US" dirty="0"/>
          </a:p>
        </p:txBody>
      </p:sp>
      <p:sp>
        <p:nvSpPr>
          <p:cNvPr id="4" name="Date Placeholder 3"/>
          <p:cNvSpPr>
            <a:spLocks noGrp="1"/>
          </p:cNvSpPr>
          <p:nvPr>
            <p:ph type="dt" sz="half" idx="18"/>
          </p:nvPr>
        </p:nvSpPr>
        <p:spPr bwMode="gray"/>
        <p:txBody>
          <a:bodyPr/>
          <a:lstStyle/>
          <a:p>
            <a:fld id="{DED11F41-F59E-4148-82B4-D5604C9DFCBD}" type="datetime4">
              <a:rPr lang="en-US" smtClean="0"/>
            </a:fld>
            <a:endParaRPr lang="en-US" dirty="0"/>
          </a:p>
        </p:txBody>
      </p:sp>
      <p:sp>
        <p:nvSpPr>
          <p:cNvPr id="6" name="Footer Placeholder 5"/>
          <p:cNvSpPr>
            <a:spLocks noGrp="1"/>
          </p:cNvSpPr>
          <p:nvPr>
            <p:ph type="ftr" sz="quarter" idx="19"/>
          </p:nvPr>
        </p:nvSpPr>
        <p:spPr bwMode="gray"/>
        <p:txBody>
          <a:bodyPr/>
          <a:lstStyle/>
          <a:p>
            <a:pPr lvl="8"/>
            <a:endParaRPr lang="en-US" dirty="0"/>
          </a:p>
        </p:txBody>
      </p:sp>
      <p:sp>
        <p:nvSpPr>
          <p:cNvPr id="11" name="Slide Number Placeholder 10"/>
          <p:cNvSpPr>
            <a:spLocks noGrp="1"/>
          </p:cNvSpPr>
          <p:nvPr>
            <p:ph type="sldNum" sz="quarter" idx="20"/>
          </p:nvPr>
        </p:nvSpPr>
        <p:spPr bwMode="gray"/>
        <p:txBody>
          <a:bodyPr/>
          <a:lstStyle/>
          <a:p>
            <a:r>
              <a:rPr lang="en-US" dirty="0"/>
              <a:t>Slide </a:t>
            </a:r>
            <a:fld id="{619F89D8-7AE3-494A-97F3-03D680869632}" type="slidenum">
              <a:rPr lang="en-US" smtClean="0"/>
            </a:fld>
            <a:endParaRPr lang="en-US" dirty="0"/>
          </a:p>
        </p:txBody>
      </p:sp>
      <p:sp>
        <p:nvSpPr>
          <p:cNvPr id="8"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 Content &amp; Box">
    <p:spTree>
      <p:nvGrpSpPr>
        <p:cNvPr id="1" name=""/>
        <p:cNvGrpSpPr/>
        <p:nvPr/>
      </p:nvGrpSpPr>
      <p:grpSpPr>
        <a:xfrm>
          <a:off x="0" y="0"/>
          <a:ext cx="0" cy="0"/>
          <a:chOff x="0" y="0"/>
          <a:chExt cx="0" cy="0"/>
        </a:xfrm>
      </p:grpSpPr>
      <p:sp>
        <p:nvSpPr>
          <p:cNvPr id="9" name="Content Placeholder 8"/>
          <p:cNvSpPr>
            <a:spLocks noGrp="1"/>
          </p:cNvSpPr>
          <p:nvPr>
            <p:ph sz="quarter" idx="21"/>
          </p:nvPr>
        </p:nvSpPr>
        <p:spPr bwMode="gray">
          <a:xfrm>
            <a:off x="332367" y="1931195"/>
            <a:ext cx="11520000" cy="34309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Title 2"/>
          <p:cNvSpPr>
            <a:spLocks noGrp="1"/>
          </p:cNvSpPr>
          <p:nvPr>
            <p:ph type="title"/>
          </p:nvPr>
        </p:nvSpPr>
        <p:spPr bwMode="gray">
          <a:xfrm>
            <a:off x="333264" y="682313"/>
            <a:ext cx="11520000" cy="396000"/>
          </a:xfrm>
        </p:spPr>
        <p:txBody>
          <a:bodyPr/>
          <a:lstStyle/>
          <a:p>
            <a:r>
              <a:rPr lang="en-US"/>
              <a:t>Click to edit Master title style</a:t>
            </a:r>
            <a:endParaRPr lang="en-US" dirty="0"/>
          </a:p>
        </p:txBody>
      </p:sp>
      <p:sp>
        <p:nvSpPr>
          <p:cNvPr id="4" name="Date Placeholder 3"/>
          <p:cNvSpPr>
            <a:spLocks noGrp="1"/>
          </p:cNvSpPr>
          <p:nvPr>
            <p:ph type="dt" sz="half" idx="18"/>
          </p:nvPr>
        </p:nvSpPr>
        <p:spPr bwMode="gray"/>
        <p:txBody>
          <a:bodyPr/>
          <a:lstStyle/>
          <a:p>
            <a:fld id="{BCB2B921-614D-48F2-9546-B278025F17EE}" type="datetime4">
              <a:rPr lang="en-US" smtClean="0"/>
            </a:fld>
            <a:endParaRPr lang="en-US" dirty="0"/>
          </a:p>
        </p:txBody>
      </p:sp>
      <p:sp>
        <p:nvSpPr>
          <p:cNvPr id="6" name="Footer Placeholder 5"/>
          <p:cNvSpPr>
            <a:spLocks noGrp="1"/>
          </p:cNvSpPr>
          <p:nvPr>
            <p:ph type="ftr" sz="quarter" idx="19"/>
          </p:nvPr>
        </p:nvSpPr>
        <p:spPr bwMode="gray"/>
        <p:txBody>
          <a:bodyPr/>
          <a:lstStyle/>
          <a:p>
            <a:pPr lvl="8"/>
            <a:endParaRPr lang="en-US" dirty="0"/>
          </a:p>
        </p:txBody>
      </p:sp>
      <p:sp>
        <p:nvSpPr>
          <p:cNvPr id="11" name="Slide Number Placeholder 10"/>
          <p:cNvSpPr>
            <a:spLocks noGrp="1"/>
          </p:cNvSpPr>
          <p:nvPr>
            <p:ph type="sldNum" sz="quarter" idx="20"/>
          </p:nvPr>
        </p:nvSpPr>
        <p:spPr bwMode="gray"/>
        <p:txBody>
          <a:bodyPr/>
          <a:lstStyle/>
          <a:p>
            <a:r>
              <a:rPr lang="en-US" dirty="0"/>
              <a:t>Slide </a:t>
            </a:r>
            <a:fld id="{619F89D8-7AE3-494A-97F3-03D680869632}" type="slidenum">
              <a:rPr lang="en-US" smtClean="0"/>
            </a:fld>
            <a:endParaRPr lang="en-US" dirty="0"/>
          </a:p>
        </p:txBody>
      </p:sp>
      <p:sp>
        <p:nvSpPr>
          <p:cNvPr id="8" name="Subtitle 2"/>
          <p:cNvSpPr>
            <a:spLocks noGrp="1"/>
          </p:cNvSpPr>
          <p:nvPr>
            <p:ph type="subTitle" idx="13"/>
          </p:nvPr>
        </p:nvSpPr>
        <p:spPr bwMode="gray">
          <a:xfrm>
            <a:off x="332362"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10" name="Text Placeholder 7"/>
          <p:cNvSpPr>
            <a:spLocks noGrp="1"/>
          </p:cNvSpPr>
          <p:nvPr>
            <p:ph type="body" sz="quarter" idx="29"/>
          </p:nvPr>
        </p:nvSpPr>
        <p:spPr bwMode="gray">
          <a:xfrm>
            <a:off x="332362" y="5453066"/>
            <a:ext cx="11520000" cy="460375"/>
          </a:xfrm>
          <a:solidFill>
            <a:schemeClr val="accent3"/>
          </a:solidFill>
        </p:spPr>
        <p:txBody>
          <a:bodyPr anchor="ctr"/>
          <a:lstStyle>
            <a:lvl1pPr marL="0" indent="0" algn="ctr">
              <a:spcBef>
                <a:spcPts val="0"/>
              </a:spcBef>
              <a:buFont typeface="Arial" panose="020B060402020209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5" Type="http://schemas.openxmlformats.org/officeDocument/2006/relationships/theme" Target="../theme/theme1.xml"/><Relationship Id="rId54" Type="http://schemas.openxmlformats.org/officeDocument/2006/relationships/image" Target="../media/image2.png"/><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33264" y="682313"/>
            <a:ext cx="11520000" cy="396000"/>
          </a:xfrm>
          <a:prstGeom prst="rect">
            <a:avLst/>
          </a:prstGeom>
        </p:spPr>
        <p:txBody>
          <a:bodyPr vert="horz" lIns="0" tIns="0" rIns="0" bIns="0" rtlCol="0" anchor="t">
            <a:noAutofit/>
          </a:bodyPr>
          <a:lstStyle/>
          <a:p>
            <a:r>
              <a:rPr lang="en-US"/>
              <a:t>Click to edit Master title style</a:t>
            </a:r>
            <a:endParaRPr lang="en-US" dirty="0"/>
          </a:p>
        </p:txBody>
      </p:sp>
      <p:sp>
        <p:nvSpPr>
          <p:cNvPr id="5" name="Footer Placeholder 4"/>
          <p:cNvSpPr>
            <a:spLocks noGrp="1"/>
          </p:cNvSpPr>
          <p:nvPr>
            <p:ph type="ftr" sz="quarter" idx="3"/>
          </p:nvPr>
        </p:nvSpPr>
        <p:spPr bwMode="gray">
          <a:xfrm>
            <a:off x="2499782" y="6298397"/>
            <a:ext cx="8490250" cy="500072"/>
          </a:xfrm>
          <a:prstGeom prst="rect">
            <a:avLst/>
          </a:prstGeom>
          <a:noFill/>
        </p:spPr>
        <p:txBody>
          <a:bodyPr vert="horz" lIns="0" tIns="0" rIns="0" bIns="0" rtlCol="0" anchor="ctr">
            <a:noAutofit/>
          </a:bodyPr>
          <a:lstStyle>
            <a:lvl1pPr algn="l" rtl="0">
              <a:defRPr sz="1000">
                <a:solidFill>
                  <a:schemeClr val="accent3"/>
                </a:solidFill>
              </a:defRPr>
            </a:lvl1pPr>
            <a:lvl2pPr marL="0" indent="0">
              <a:defRPr sz="1000">
                <a:solidFill>
                  <a:schemeClr val="accent3"/>
                </a:solidFill>
              </a:defRPr>
            </a:lvl2pPr>
            <a:lvl3pPr marL="0" indent="0">
              <a:defRPr sz="1000">
                <a:solidFill>
                  <a:schemeClr val="accent3"/>
                </a:solidFill>
              </a:defRPr>
            </a:lvl3pPr>
            <a:lvl4pPr marL="0" indent="0">
              <a:defRPr sz="1000">
                <a:solidFill>
                  <a:schemeClr val="accent3"/>
                </a:solidFill>
              </a:defRPr>
            </a:lvl4pPr>
            <a:lvl5pPr marL="0" indent="0">
              <a:defRPr sz="1000">
                <a:solidFill>
                  <a:schemeClr val="accent3"/>
                </a:solidFill>
              </a:defRPr>
            </a:lvl5pPr>
            <a:lvl6pPr marL="0" indent="0">
              <a:defRPr sz="1000">
                <a:solidFill>
                  <a:schemeClr val="accent3"/>
                </a:solidFill>
              </a:defRPr>
            </a:lvl6pPr>
            <a:lvl7pPr marL="0" indent="0">
              <a:defRPr sz="1000">
                <a:solidFill>
                  <a:schemeClr val="accent3"/>
                </a:solidFill>
              </a:defRPr>
            </a:lvl7pPr>
            <a:lvl8pPr marL="0" indent="0">
              <a:defRPr sz="1000">
                <a:solidFill>
                  <a:schemeClr val="accent3"/>
                </a:solidFill>
              </a:defRPr>
            </a:lvl8pPr>
            <a:lvl9pPr marL="0" indent="0">
              <a:defRPr sz="1000">
                <a:solidFill>
                  <a:schemeClr val="accent3"/>
                </a:solidFill>
              </a:defRPr>
            </a:lvl9pPr>
          </a:lstStyle>
          <a:p>
            <a:endParaRPr lang="de-DE" dirty="0"/>
          </a:p>
        </p:txBody>
      </p:sp>
      <p:sp>
        <p:nvSpPr>
          <p:cNvPr id="4" name="Date Placeholder 3"/>
          <p:cNvSpPr>
            <a:spLocks noGrp="1"/>
          </p:cNvSpPr>
          <p:nvPr>
            <p:ph type="dt" sz="half" idx="2"/>
          </p:nvPr>
        </p:nvSpPr>
        <p:spPr bwMode="gray">
          <a:xfrm>
            <a:off x="332367" y="6489341"/>
            <a:ext cx="1162951" cy="118192"/>
          </a:xfrm>
          <a:prstGeom prst="rect">
            <a:avLst/>
          </a:prstGeom>
        </p:spPr>
        <p:txBody>
          <a:bodyPr vert="horz" lIns="0" tIns="0" rIns="0" bIns="0" rtlCol="0" anchor="ctr">
            <a:noAutofit/>
          </a:bodyPr>
          <a:lstStyle>
            <a:lvl1pPr algn="l">
              <a:defRPr sz="1000">
                <a:solidFill>
                  <a:schemeClr val="accent3"/>
                </a:solidFill>
              </a:defRPr>
            </a:lvl1pPr>
            <a:lvl2pPr marL="0" indent="0">
              <a:defRPr sz="1000">
                <a:solidFill>
                  <a:schemeClr val="accent3"/>
                </a:solidFill>
              </a:defRPr>
            </a:lvl2pPr>
            <a:lvl3pPr marL="0" indent="0">
              <a:defRPr sz="1000">
                <a:solidFill>
                  <a:schemeClr val="accent3"/>
                </a:solidFill>
              </a:defRPr>
            </a:lvl3pPr>
            <a:lvl4pPr marL="0" indent="0">
              <a:defRPr sz="1000">
                <a:solidFill>
                  <a:schemeClr val="accent3"/>
                </a:solidFill>
              </a:defRPr>
            </a:lvl4pPr>
            <a:lvl5pPr marL="0" indent="0">
              <a:defRPr sz="1000">
                <a:solidFill>
                  <a:schemeClr val="accent3"/>
                </a:solidFill>
              </a:defRPr>
            </a:lvl5pPr>
            <a:lvl6pPr marL="0" indent="0">
              <a:defRPr sz="1000">
                <a:solidFill>
                  <a:schemeClr val="accent3"/>
                </a:solidFill>
              </a:defRPr>
            </a:lvl6pPr>
            <a:lvl7pPr marL="0" indent="0">
              <a:defRPr sz="1000">
                <a:solidFill>
                  <a:schemeClr val="accent3"/>
                </a:solidFill>
              </a:defRPr>
            </a:lvl7pPr>
            <a:lvl8pPr marL="0" indent="0">
              <a:defRPr sz="1000">
                <a:solidFill>
                  <a:schemeClr val="accent3"/>
                </a:solidFill>
              </a:defRPr>
            </a:lvl8pPr>
            <a:lvl9pPr marL="0" indent="0">
              <a:defRPr sz="1000">
                <a:solidFill>
                  <a:schemeClr val="accent3"/>
                </a:solidFill>
              </a:defRPr>
            </a:lvl9pPr>
          </a:lstStyle>
          <a:p>
            <a:fld id="{DAA42BF1-81AB-4815-B6E4-77563C3F2273}" type="datetime4">
              <a:rPr lang="en-US" smtClean="0"/>
            </a:fld>
            <a:endParaRPr lang="en-US" dirty="0"/>
          </a:p>
        </p:txBody>
      </p:sp>
      <p:sp>
        <p:nvSpPr>
          <p:cNvPr id="3" name="Text Placeholder 2"/>
          <p:cNvSpPr>
            <a:spLocks noGrp="1"/>
          </p:cNvSpPr>
          <p:nvPr>
            <p:ph type="body" idx="1"/>
          </p:nvPr>
        </p:nvSpPr>
        <p:spPr bwMode="gray">
          <a:xfrm>
            <a:off x="333264" y="1931194"/>
            <a:ext cx="11520000" cy="3982177"/>
          </a:xfrm>
          <a:prstGeom prst="rect">
            <a:avLst/>
          </a:prstGeom>
        </p:spPr>
        <p:txBody>
          <a:bodyPr vert="horz" lIns="0" tIns="0" rIns="0" bIns="0" rtlCol="0">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Slide Number Placeholder 5"/>
          <p:cNvSpPr>
            <a:spLocks noGrp="1"/>
          </p:cNvSpPr>
          <p:nvPr>
            <p:ph type="sldNum" sz="quarter" idx="4"/>
          </p:nvPr>
        </p:nvSpPr>
        <p:spPr bwMode="gray">
          <a:xfrm>
            <a:off x="1798114" y="6488733"/>
            <a:ext cx="676888" cy="118800"/>
          </a:xfrm>
          <a:prstGeom prst="rect">
            <a:avLst/>
          </a:prstGeom>
        </p:spPr>
        <p:txBody>
          <a:bodyPr vert="horz" lIns="0" tIns="0" rIns="0" bIns="0" rtlCol="0" anchor="ctr">
            <a:noAutofit/>
          </a:bodyPr>
          <a:lstStyle>
            <a:lvl1pPr algn="l">
              <a:defRPr sz="1000">
                <a:solidFill>
                  <a:schemeClr val="accent3"/>
                </a:solidFill>
              </a:defRPr>
            </a:lvl1pPr>
            <a:lvl2pPr marL="0" indent="0">
              <a:defRPr sz="1000">
                <a:solidFill>
                  <a:schemeClr val="accent3"/>
                </a:solidFill>
              </a:defRPr>
            </a:lvl2pPr>
            <a:lvl3pPr marL="0" indent="0">
              <a:defRPr sz="1000">
                <a:solidFill>
                  <a:schemeClr val="accent3"/>
                </a:solidFill>
              </a:defRPr>
            </a:lvl3pPr>
            <a:lvl4pPr marL="0" indent="0">
              <a:defRPr sz="1000">
                <a:solidFill>
                  <a:schemeClr val="accent3"/>
                </a:solidFill>
              </a:defRPr>
            </a:lvl4pPr>
            <a:lvl5pPr marL="0" indent="0">
              <a:defRPr sz="1000">
                <a:solidFill>
                  <a:schemeClr val="accent3"/>
                </a:solidFill>
              </a:defRPr>
            </a:lvl5pPr>
            <a:lvl6pPr marL="0" indent="0">
              <a:defRPr sz="1000">
                <a:solidFill>
                  <a:schemeClr val="accent3"/>
                </a:solidFill>
              </a:defRPr>
            </a:lvl6pPr>
            <a:lvl7pPr marL="0" indent="0">
              <a:defRPr sz="1000">
                <a:solidFill>
                  <a:schemeClr val="accent3"/>
                </a:solidFill>
              </a:defRPr>
            </a:lvl7pPr>
            <a:lvl8pPr marL="0" indent="0">
              <a:defRPr sz="1000">
                <a:solidFill>
                  <a:schemeClr val="accent3"/>
                </a:solidFill>
              </a:defRPr>
            </a:lvl8pPr>
            <a:lvl9pPr marL="0" indent="0">
              <a:defRPr sz="1000">
                <a:solidFill>
                  <a:schemeClr val="accent3"/>
                </a:solidFill>
              </a:defRPr>
            </a:lvl9pPr>
          </a:lstStyle>
          <a:p>
            <a:r>
              <a:rPr lang="en-US" dirty="0"/>
              <a:t>Slide </a:t>
            </a:r>
            <a:fld id="{619F89D8-7AE3-494A-97F3-03D680869632}" type="slidenum">
              <a:rPr lang="en-US" smtClean="0"/>
            </a:fld>
            <a:endParaRPr lang="en-US" dirty="0"/>
          </a:p>
        </p:txBody>
      </p:sp>
      <p:cxnSp>
        <p:nvCxnSpPr>
          <p:cNvPr id="35" name="Straight Connector 34"/>
          <p:cNvCxnSpPr/>
          <p:nvPr/>
        </p:nvCxnSpPr>
        <p:spPr bwMode="gray">
          <a:xfrm>
            <a:off x="335577" y="6094413"/>
            <a:ext cx="11520000" cy="0"/>
          </a:xfrm>
          <a:prstGeom prst="line">
            <a:avLst/>
          </a:prstGeom>
          <a:ln w="12700">
            <a:solidFill>
              <a:schemeClr val="accent3"/>
            </a:solidFill>
          </a:ln>
        </p:spPr>
        <p:style>
          <a:lnRef idx="1">
            <a:schemeClr val="accent3"/>
          </a:lnRef>
          <a:fillRef idx="0">
            <a:schemeClr val="accent3"/>
          </a:fillRef>
          <a:effectRef idx="0">
            <a:schemeClr val="accent3"/>
          </a:effectRef>
          <a:fontRef idx="minor">
            <a:schemeClr val="tx1"/>
          </a:fontRef>
        </p:style>
      </p:cxnSp>
      <p:grpSp>
        <p:nvGrpSpPr>
          <p:cNvPr id="68" name="Group 67"/>
          <p:cNvGrpSpPr/>
          <p:nvPr/>
        </p:nvGrpSpPr>
        <p:grpSpPr bwMode="gray">
          <a:xfrm>
            <a:off x="334271" y="6327549"/>
            <a:ext cx="337946" cy="88364"/>
            <a:chOff x="61913" y="5218113"/>
            <a:chExt cx="3138487" cy="820737"/>
          </a:xfrm>
          <a:solidFill>
            <a:schemeClr val="accent3"/>
          </a:solidFill>
        </p:grpSpPr>
        <p:sp>
          <p:nvSpPr>
            <p:cNvPr id="69" name="Freeform 16"/>
            <p:cNvSpPr>
              <a:spLocks noEditPoints="1"/>
            </p:cNvSpPr>
            <p:nvPr userDrawn="1"/>
          </p:nvSpPr>
          <p:spPr bwMode="gray">
            <a:xfrm>
              <a:off x="61913" y="5218113"/>
              <a:ext cx="828675" cy="820737"/>
            </a:xfrm>
            <a:custGeom>
              <a:avLst/>
              <a:gdLst>
                <a:gd name="T0" fmla="*/ 111 w 221"/>
                <a:gd name="T1" fmla="*/ 219 h 219"/>
                <a:gd name="T2" fmla="*/ 53 w 221"/>
                <a:gd name="T3" fmla="*/ 203 h 219"/>
                <a:gd name="T4" fmla="*/ 14 w 221"/>
                <a:gd name="T5" fmla="*/ 163 h 219"/>
                <a:gd name="T6" fmla="*/ 0 w 221"/>
                <a:gd name="T7" fmla="*/ 109 h 219"/>
                <a:gd name="T8" fmla="*/ 15 w 221"/>
                <a:gd name="T9" fmla="*/ 53 h 219"/>
                <a:gd name="T10" fmla="*/ 56 w 221"/>
                <a:gd name="T11" fmla="*/ 14 h 219"/>
                <a:gd name="T12" fmla="*/ 111 w 221"/>
                <a:gd name="T13" fmla="*/ 0 h 219"/>
                <a:gd name="T14" fmla="*/ 168 w 221"/>
                <a:gd name="T15" fmla="*/ 15 h 219"/>
                <a:gd name="T16" fmla="*/ 207 w 221"/>
                <a:gd name="T17" fmla="*/ 55 h 219"/>
                <a:gd name="T18" fmla="*/ 221 w 221"/>
                <a:gd name="T19" fmla="*/ 109 h 219"/>
                <a:gd name="T20" fmla="*/ 206 w 221"/>
                <a:gd name="T21" fmla="*/ 166 h 219"/>
                <a:gd name="T22" fmla="*/ 165 w 221"/>
                <a:gd name="T23" fmla="*/ 205 h 219"/>
                <a:gd name="T24" fmla="*/ 111 w 221"/>
                <a:gd name="T25" fmla="*/ 219 h 219"/>
                <a:gd name="T26" fmla="*/ 111 w 221"/>
                <a:gd name="T27" fmla="*/ 190 h 219"/>
                <a:gd name="T28" fmla="*/ 153 w 221"/>
                <a:gd name="T29" fmla="*/ 180 h 219"/>
                <a:gd name="T30" fmla="*/ 181 w 221"/>
                <a:gd name="T31" fmla="*/ 151 h 219"/>
                <a:gd name="T32" fmla="*/ 191 w 221"/>
                <a:gd name="T33" fmla="*/ 109 h 219"/>
                <a:gd name="T34" fmla="*/ 180 w 221"/>
                <a:gd name="T35" fmla="*/ 67 h 219"/>
                <a:gd name="T36" fmla="*/ 151 w 221"/>
                <a:gd name="T37" fmla="*/ 38 h 219"/>
                <a:gd name="T38" fmla="*/ 111 w 221"/>
                <a:gd name="T39" fmla="*/ 28 h 219"/>
                <a:gd name="T40" fmla="*/ 68 w 221"/>
                <a:gd name="T41" fmla="*/ 39 h 219"/>
                <a:gd name="T42" fmla="*/ 40 w 221"/>
                <a:gd name="T43" fmla="*/ 68 h 219"/>
                <a:gd name="T44" fmla="*/ 31 w 221"/>
                <a:gd name="T45" fmla="*/ 109 h 219"/>
                <a:gd name="T46" fmla="*/ 41 w 221"/>
                <a:gd name="T47" fmla="*/ 152 h 219"/>
                <a:gd name="T48" fmla="*/ 70 w 221"/>
                <a:gd name="T49" fmla="*/ 180 h 219"/>
                <a:gd name="T50" fmla="*/ 111 w 221"/>
                <a:gd name="T51" fmla="*/ 190 h 219"/>
                <a:gd name="T52" fmla="*/ 115 w 221"/>
                <a:gd name="T53" fmla="*/ 50 h 219"/>
                <a:gd name="T54" fmla="*/ 139 w 221"/>
                <a:gd name="T55" fmla="*/ 54 h 219"/>
                <a:gd name="T56" fmla="*/ 156 w 221"/>
                <a:gd name="T57" fmla="*/ 63 h 219"/>
                <a:gd name="T58" fmla="*/ 145 w 221"/>
                <a:gd name="T59" fmla="*/ 85 h 219"/>
                <a:gd name="T60" fmla="*/ 117 w 221"/>
                <a:gd name="T61" fmla="*/ 76 h 219"/>
                <a:gd name="T62" fmla="*/ 93 w 221"/>
                <a:gd name="T63" fmla="*/ 85 h 219"/>
                <a:gd name="T64" fmla="*/ 84 w 221"/>
                <a:gd name="T65" fmla="*/ 110 h 219"/>
                <a:gd name="T66" fmla="*/ 93 w 221"/>
                <a:gd name="T67" fmla="*/ 134 h 219"/>
                <a:gd name="T68" fmla="*/ 117 w 221"/>
                <a:gd name="T69" fmla="*/ 143 h 219"/>
                <a:gd name="T70" fmla="*/ 146 w 221"/>
                <a:gd name="T71" fmla="*/ 132 h 219"/>
                <a:gd name="T72" fmla="*/ 158 w 221"/>
                <a:gd name="T73" fmla="*/ 153 h 219"/>
                <a:gd name="T74" fmla="*/ 140 w 221"/>
                <a:gd name="T75" fmla="*/ 165 h 219"/>
                <a:gd name="T76" fmla="*/ 115 w 221"/>
                <a:gd name="T77" fmla="*/ 169 h 219"/>
                <a:gd name="T78" fmla="*/ 71 w 221"/>
                <a:gd name="T79" fmla="*/ 153 h 219"/>
                <a:gd name="T80" fmla="*/ 54 w 221"/>
                <a:gd name="T81" fmla="*/ 111 h 219"/>
                <a:gd name="T82" fmla="*/ 71 w 221"/>
                <a:gd name="T83" fmla="*/ 67 h 219"/>
                <a:gd name="T84" fmla="*/ 115 w 221"/>
                <a:gd name="T85" fmla="*/ 5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1" h="219">
                  <a:moveTo>
                    <a:pt x="111" y="219"/>
                  </a:moveTo>
                  <a:cubicBezTo>
                    <a:pt x="89" y="219"/>
                    <a:pt x="70" y="214"/>
                    <a:pt x="53" y="203"/>
                  </a:cubicBezTo>
                  <a:cubicBezTo>
                    <a:pt x="36" y="193"/>
                    <a:pt x="23" y="180"/>
                    <a:pt x="14" y="163"/>
                  </a:cubicBezTo>
                  <a:cubicBezTo>
                    <a:pt x="4" y="147"/>
                    <a:pt x="0" y="129"/>
                    <a:pt x="0" y="109"/>
                  </a:cubicBezTo>
                  <a:cubicBezTo>
                    <a:pt x="0" y="88"/>
                    <a:pt x="5" y="70"/>
                    <a:pt x="15" y="53"/>
                  </a:cubicBezTo>
                  <a:cubicBezTo>
                    <a:pt x="25" y="36"/>
                    <a:pt x="39" y="23"/>
                    <a:pt x="56" y="14"/>
                  </a:cubicBezTo>
                  <a:cubicBezTo>
                    <a:pt x="73" y="5"/>
                    <a:pt x="91" y="0"/>
                    <a:pt x="111" y="0"/>
                  </a:cubicBezTo>
                  <a:cubicBezTo>
                    <a:pt x="132" y="0"/>
                    <a:pt x="151" y="5"/>
                    <a:pt x="168" y="15"/>
                  </a:cubicBezTo>
                  <a:cubicBezTo>
                    <a:pt x="185" y="26"/>
                    <a:pt x="198" y="39"/>
                    <a:pt x="207" y="55"/>
                  </a:cubicBezTo>
                  <a:cubicBezTo>
                    <a:pt x="217" y="72"/>
                    <a:pt x="221" y="90"/>
                    <a:pt x="221" y="109"/>
                  </a:cubicBezTo>
                  <a:cubicBezTo>
                    <a:pt x="221" y="130"/>
                    <a:pt x="216" y="149"/>
                    <a:pt x="206" y="166"/>
                  </a:cubicBezTo>
                  <a:cubicBezTo>
                    <a:pt x="196" y="183"/>
                    <a:pt x="182" y="196"/>
                    <a:pt x="165" y="205"/>
                  </a:cubicBezTo>
                  <a:cubicBezTo>
                    <a:pt x="149" y="214"/>
                    <a:pt x="130" y="219"/>
                    <a:pt x="111" y="219"/>
                  </a:cubicBezTo>
                  <a:close/>
                  <a:moveTo>
                    <a:pt x="111" y="190"/>
                  </a:moveTo>
                  <a:cubicBezTo>
                    <a:pt x="127" y="190"/>
                    <a:pt x="141" y="187"/>
                    <a:pt x="153" y="180"/>
                  </a:cubicBezTo>
                  <a:cubicBezTo>
                    <a:pt x="165" y="173"/>
                    <a:pt x="174" y="163"/>
                    <a:pt x="181" y="151"/>
                  </a:cubicBezTo>
                  <a:cubicBezTo>
                    <a:pt x="187" y="139"/>
                    <a:pt x="191" y="125"/>
                    <a:pt x="191" y="109"/>
                  </a:cubicBezTo>
                  <a:cubicBezTo>
                    <a:pt x="191" y="93"/>
                    <a:pt x="187" y="79"/>
                    <a:pt x="180" y="67"/>
                  </a:cubicBezTo>
                  <a:cubicBezTo>
                    <a:pt x="173" y="55"/>
                    <a:pt x="163" y="45"/>
                    <a:pt x="151" y="38"/>
                  </a:cubicBezTo>
                  <a:cubicBezTo>
                    <a:pt x="139" y="32"/>
                    <a:pt x="126" y="28"/>
                    <a:pt x="111" y="28"/>
                  </a:cubicBezTo>
                  <a:cubicBezTo>
                    <a:pt x="95" y="28"/>
                    <a:pt x="81" y="32"/>
                    <a:pt x="68" y="39"/>
                  </a:cubicBezTo>
                  <a:cubicBezTo>
                    <a:pt x="56" y="46"/>
                    <a:pt x="47" y="56"/>
                    <a:pt x="40" y="68"/>
                  </a:cubicBezTo>
                  <a:cubicBezTo>
                    <a:pt x="34" y="80"/>
                    <a:pt x="31" y="94"/>
                    <a:pt x="31" y="109"/>
                  </a:cubicBezTo>
                  <a:cubicBezTo>
                    <a:pt x="31" y="126"/>
                    <a:pt x="34" y="140"/>
                    <a:pt x="41" y="152"/>
                  </a:cubicBezTo>
                  <a:cubicBezTo>
                    <a:pt x="48" y="164"/>
                    <a:pt x="58" y="174"/>
                    <a:pt x="70" y="180"/>
                  </a:cubicBezTo>
                  <a:cubicBezTo>
                    <a:pt x="82" y="187"/>
                    <a:pt x="95" y="190"/>
                    <a:pt x="111" y="190"/>
                  </a:cubicBezTo>
                  <a:close/>
                  <a:moveTo>
                    <a:pt x="115" y="50"/>
                  </a:moveTo>
                  <a:cubicBezTo>
                    <a:pt x="124" y="50"/>
                    <a:pt x="131" y="51"/>
                    <a:pt x="139" y="54"/>
                  </a:cubicBezTo>
                  <a:cubicBezTo>
                    <a:pt x="146" y="56"/>
                    <a:pt x="152" y="59"/>
                    <a:pt x="156" y="63"/>
                  </a:cubicBezTo>
                  <a:cubicBezTo>
                    <a:pt x="145" y="85"/>
                    <a:pt x="145" y="85"/>
                    <a:pt x="145" y="85"/>
                  </a:cubicBezTo>
                  <a:cubicBezTo>
                    <a:pt x="137" y="79"/>
                    <a:pt x="128" y="76"/>
                    <a:pt x="117" y="76"/>
                  </a:cubicBezTo>
                  <a:cubicBezTo>
                    <a:pt x="107" y="76"/>
                    <a:pt x="99" y="79"/>
                    <a:pt x="93" y="85"/>
                  </a:cubicBezTo>
                  <a:cubicBezTo>
                    <a:pt x="87" y="91"/>
                    <a:pt x="84" y="100"/>
                    <a:pt x="84" y="110"/>
                  </a:cubicBezTo>
                  <a:cubicBezTo>
                    <a:pt x="84" y="120"/>
                    <a:pt x="87" y="128"/>
                    <a:pt x="93" y="134"/>
                  </a:cubicBezTo>
                  <a:cubicBezTo>
                    <a:pt x="99" y="140"/>
                    <a:pt x="107" y="143"/>
                    <a:pt x="117" y="143"/>
                  </a:cubicBezTo>
                  <a:cubicBezTo>
                    <a:pt x="129" y="143"/>
                    <a:pt x="138" y="139"/>
                    <a:pt x="146" y="132"/>
                  </a:cubicBezTo>
                  <a:cubicBezTo>
                    <a:pt x="158" y="153"/>
                    <a:pt x="158" y="153"/>
                    <a:pt x="158" y="153"/>
                  </a:cubicBezTo>
                  <a:cubicBezTo>
                    <a:pt x="153" y="158"/>
                    <a:pt x="147" y="162"/>
                    <a:pt x="140" y="165"/>
                  </a:cubicBezTo>
                  <a:cubicBezTo>
                    <a:pt x="132" y="168"/>
                    <a:pt x="124" y="169"/>
                    <a:pt x="115" y="169"/>
                  </a:cubicBezTo>
                  <a:cubicBezTo>
                    <a:pt x="97" y="169"/>
                    <a:pt x="82" y="164"/>
                    <a:pt x="71" y="153"/>
                  </a:cubicBezTo>
                  <a:cubicBezTo>
                    <a:pt x="60" y="142"/>
                    <a:pt x="54" y="128"/>
                    <a:pt x="54" y="111"/>
                  </a:cubicBezTo>
                  <a:cubicBezTo>
                    <a:pt x="54" y="93"/>
                    <a:pt x="60" y="78"/>
                    <a:pt x="71" y="67"/>
                  </a:cubicBezTo>
                  <a:cubicBezTo>
                    <a:pt x="82" y="56"/>
                    <a:pt x="97" y="50"/>
                    <a:pt x="115"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p>
          </p:txBody>
        </p:sp>
        <p:sp>
          <p:nvSpPr>
            <p:cNvPr id="70" name="Freeform 17"/>
            <p:cNvSpPr>
              <a:spLocks noEditPoints="1"/>
            </p:cNvSpPr>
            <p:nvPr userDrawn="1"/>
          </p:nvSpPr>
          <p:spPr bwMode="gray">
            <a:xfrm>
              <a:off x="957263" y="5237163"/>
              <a:ext cx="773112" cy="782637"/>
            </a:xfrm>
            <a:custGeom>
              <a:avLst/>
              <a:gdLst>
                <a:gd name="T0" fmla="*/ 305 w 487"/>
                <a:gd name="T1" fmla="*/ 0 h 493"/>
                <a:gd name="T2" fmla="*/ 487 w 487"/>
                <a:gd name="T3" fmla="*/ 493 h 493"/>
                <a:gd name="T4" fmla="*/ 369 w 487"/>
                <a:gd name="T5" fmla="*/ 493 h 493"/>
                <a:gd name="T6" fmla="*/ 336 w 487"/>
                <a:gd name="T7" fmla="*/ 390 h 493"/>
                <a:gd name="T8" fmla="*/ 151 w 487"/>
                <a:gd name="T9" fmla="*/ 390 h 493"/>
                <a:gd name="T10" fmla="*/ 118 w 487"/>
                <a:gd name="T11" fmla="*/ 493 h 493"/>
                <a:gd name="T12" fmla="*/ 0 w 487"/>
                <a:gd name="T13" fmla="*/ 493 h 493"/>
                <a:gd name="T14" fmla="*/ 184 w 487"/>
                <a:gd name="T15" fmla="*/ 0 h 493"/>
                <a:gd name="T16" fmla="*/ 305 w 487"/>
                <a:gd name="T17" fmla="*/ 0 h 493"/>
                <a:gd name="T18" fmla="*/ 180 w 487"/>
                <a:gd name="T19" fmla="*/ 300 h 493"/>
                <a:gd name="T20" fmla="*/ 307 w 487"/>
                <a:gd name="T21" fmla="*/ 300 h 493"/>
                <a:gd name="T22" fmla="*/ 243 w 487"/>
                <a:gd name="T23" fmla="*/ 104 h 493"/>
                <a:gd name="T24" fmla="*/ 180 w 487"/>
                <a:gd name="T25" fmla="*/ 30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7" h="493">
                  <a:moveTo>
                    <a:pt x="305" y="0"/>
                  </a:moveTo>
                  <a:lnTo>
                    <a:pt x="487" y="493"/>
                  </a:lnTo>
                  <a:lnTo>
                    <a:pt x="369" y="493"/>
                  </a:lnTo>
                  <a:lnTo>
                    <a:pt x="336" y="390"/>
                  </a:lnTo>
                  <a:lnTo>
                    <a:pt x="151" y="390"/>
                  </a:lnTo>
                  <a:lnTo>
                    <a:pt x="118" y="493"/>
                  </a:lnTo>
                  <a:lnTo>
                    <a:pt x="0" y="493"/>
                  </a:lnTo>
                  <a:lnTo>
                    <a:pt x="184" y="0"/>
                  </a:lnTo>
                  <a:lnTo>
                    <a:pt x="305" y="0"/>
                  </a:lnTo>
                  <a:close/>
                  <a:moveTo>
                    <a:pt x="180" y="300"/>
                  </a:moveTo>
                  <a:lnTo>
                    <a:pt x="307" y="300"/>
                  </a:lnTo>
                  <a:lnTo>
                    <a:pt x="243" y="104"/>
                  </a:lnTo>
                  <a:lnTo>
                    <a:pt x="180" y="30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p>
          </p:txBody>
        </p:sp>
        <p:sp>
          <p:nvSpPr>
            <p:cNvPr id="71" name="Freeform 18"/>
            <p:cNvSpPr>
              <a:spLocks noEditPoints="1"/>
            </p:cNvSpPr>
            <p:nvPr userDrawn="1"/>
          </p:nvSpPr>
          <p:spPr bwMode="gray">
            <a:xfrm>
              <a:off x="1819275" y="5237163"/>
              <a:ext cx="622300" cy="782637"/>
            </a:xfrm>
            <a:custGeom>
              <a:avLst/>
              <a:gdLst>
                <a:gd name="T0" fmla="*/ 0 w 166"/>
                <a:gd name="T1" fmla="*/ 0 h 209"/>
                <a:gd name="T2" fmla="*/ 82 w 166"/>
                <a:gd name="T3" fmla="*/ 0 h 209"/>
                <a:gd name="T4" fmla="*/ 132 w 166"/>
                <a:gd name="T5" fmla="*/ 15 h 209"/>
                <a:gd name="T6" fmla="*/ 150 w 166"/>
                <a:gd name="T7" fmla="*/ 53 h 209"/>
                <a:gd name="T8" fmla="*/ 128 w 166"/>
                <a:gd name="T9" fmla="*/ 94 h 209"/>
                <a:gd name="T10" fmla="*/ 166 w 166"/>
                <a:gd name="T11" fmla="*/ 146 h 209"/>
                <a:gd name="T12" fmla="*/ 146 w 166"/>
                <a:gd name="T13" fmla="*/ 192 h 209"/>
                <a:gd name="T14" fmla="*/ 86 w 166"/>
                <a:gd name="T15" fmla="*/ 209 h 209"/>
                <a:gd name="T16" fmla="*/ 0 w 166"/>
                <a:gd name="T17" fmla="*/ 209 h 209"/>
                <a:gd name="T18" fmla="*/ 0 w 166"/>
                <a:gd name="T19" fmla="*/ 0 h 209"/>
                <a:gd name="T20" fmla="*/ 78 w 166"/>
                <a:gd name="T21" fmla="*/ 81 h 209"/>
                <a:gd name="T22" fmla="*/ 99 w 166"/>
                <a:gd name="T23" fmla="*/ 75 h 209"/>
                <a:gd name="T24" fmla="*/ 106 w 166"/>
                <a:gd name="T25" fmla="*/ 59 h 209"/>
                <a:gd name="T26" fmla="*/ 99 w 166"/>
                <a:gd name="T27" fmla="*/ 42 h 209"/>
                <a:gd name="T28" fmla="*/ 79 w 166"/>
                <a:gd name="T29" fmla="*/ 37 h 209"/>
                <a:gd name="T30" fmla="*/ 46 w 166"/>
                <a:gd name="T31" fmla="*/ 37 h 209"/>
                <a:gd name="T32" fmla="*/ 46 w 166"/>
                <a:gd name="T33" fmla="*/ 81 h 209"/>
                <a:gd name="T34" fmla="*/ 78 w 166"/>
                <a:gd name="T35" fmla="*/ 81 h 209"/>
                <a:gd name="T36" fmla="*/ 84 w 166"/>
                <a:gd name="T37" fmla="*/ 172 h 209"/>
                <a:gd name="T38" fmla="*/ 111 w 166"/>
                <a:gd name="T39" fmla="*/ 165 h 209"/>
                <a:gd name="T40" fmla="*/ 120 w 166"/>
                <a:gd name="T41" fmla="*/ 145 h 209"/>
                <a:gd name="T42" fmla="*/ 111 w 166"/>
                <a:gd name="T43" fmla="*/ 124 h 209"/>
                <a:gd name="T44" fmla="*/ 85 w 166"/>
                <a:gd name="T45" fmla="*/ 117 h 209"/>
                <a:gd name="T46" fmla="*/ 46 w 166"/>
                <a:gd name="T47" fmla="*/ 117 h 209"/>
                <a:gd name="T48" fmla="*/ 46 w 166"/>
                <a:gd name="T49" fmla="*/ 172 h 209"/>
                <a:gd name="T50" fmla="*/ 84 w 166"/>
                <a:gd name="T51" fmla="*/ 17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6" h="209">
                  <a:moveTo>
                    <a:pt x="0" y="0"/>
                  </a:moveTo>
                  <a:cubicBezTo>
                    <a:pt x="82" y="0"/>
                    <a:pt x="82" y="0"/>
                    <a:pt x="82" y="0"/>
                  </a:cubicBezTo>
                  <a:cubicBezTo>
                    <a:pt x="103" y="0"/>
                    <a:pt x="119" y="5"/>
                    <a:pt x="132" y="15"/>
                  </a:cubicBezTo>
                  <a:cubicBezTo>
                    <a:pt x="144" y="24"/>
                    <a:pt x="150" y="37"/>
                    <a:pt x="150" y="53"/>
                  </a:cubicBezTo>
                  <a:cubicBezTo>
                    <a:pt x="150" y="71"/>
                    <a:pt x="143" y="84"/>
                    <a:pt x="128" y="94"/>
                  </a:cubicBezTo>
                  <a:cubicBezTo>
                    <a:pt x="154" y="103"/>
                    <a:pt x="166" y="120"/>
                    <a:pt x="166" y="146"/>
                  </a:cubicBezTo>
                  <a:cubicBezTo>
                    <a:pt x="166" y="166"/>
                    <a:pt x="160" y="182"/>
                    <a:pt x="146" y="192"/>
                  </a:cubicBezTo>
                  <a:cubicBezTo>
                    <a:pt x="132" y="203"/>
                    <a:pt x="112" y="209"/>
                    <a:pt x="86" y="209"/>
                  </a:cubicBezTo>
                  <a:cubicBezTo>
                    <a:pt x="0" y="209"/>
                    <a:pt x="0" y="209"/>
                    <a:pt x="0" y="209"/>
                  </a:cubicBezTo>
                  <a:lnTo>
                    <a:pt x="0" y="0"/>
                  </a:lnTo>
                  <a:close/>
                  <a:moveTo>
                    <a:pt x="78" y="81"/>
                  </a:moveTo>
                  <a:cubicBezTo>
                    <a:pt x="87" y="81"/>
                    <a:pt x="94" y="79"/>
                    <a:pt x="99" y="75"/>
                  </a:cubicBezTo>
                  <a:cubicBezTo>
                    <a:pt x="104" y="71"/>
                    <a:pt x="106" y="66"/>
                    <a:pt x="106" y="59"/>
                  </a:cubicBezTo>
                  <a:cubicBezTo>
                    <a:pt x="106" y="52"/>
                    <a:pt x="104" y="46"/>
                    <a:pt x="99" y="42"/>
                  </a:cubicBezTo>
                  <a:cubicBezTo>
                    <a:pt x="94" y="38"/>
                    <a:pt x="87" y="37"/>
                    <a:pt x="79" y="37"/>
                  </a:cubicBezTo>
                  <a:cubicBezTo>
                    <a:pt x="46" y="37"/>
                    <a:pt x="46" y="37"/>
                    <a:pt x="46" y="37"/>
                  </a:cubicBezTo>
                  <a:cubicBezTo>
                    <a:pt x="46" y="81"/>
                    <a:pt x="46" y="81"/>
                    <a:pt x="46" y="81"/>
                  </a:cubicBezTo>
                  <a:lnTo>
                    <a:pt x="78" y="81"/>
                  </a:lnTo>
                  <a:close/>
                  <a:moveTo>
                    <a:pt x="84" y="172"/>
                  </a:moveTo>
                  <a:cubicBezTo>
                    <a:pt x="96" y="172"/>
                    <a:pt x="105" y="169"/>
                    <a:pt x="111" y="165"/>
                  </a:cubicBezTo>
                  <a:cubicBezTo>
                    <a:pt x="117" y="160"/>
                    <a:pt x="120" y="154"/>
                    <a:pt x="120" y="145"/>
                  </a:cubicBezTo>
                  <a:cubicBezTo>
                    <a:pt x="120" y="136"/>
                    <a:pt x="117" y="129"/>
                    <a:pt x="111" y="124"/>
                  </a:cubicBezTo>
                  <a:cubicBezTo>
                    <a:pt x="105" y="119"/>
                    <a:pt x="96" y="117"/>
                    <a:pt x="85" y="117"/>
                  </a:cubicBezTo>
                  <a:cubicBezTo>
                    <a:pt x="46" y="117"/>
                    <a:pt x="46" y="117"/>
                    <a:pt x="46" y="117"/>
                  </a:cubicBezTo>
                  <a:cubicBezTo>
                    <a:pt x="46" y="172"/>
                    <a:pt x="46" y="172"/>
                    <a:pt x="46" y="172"/>
                  </a:cubicBezTo>
                  <a:lnTo>
                    <a:pt x="84" y="1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p>
          </p:txBody>
        </p:sp>
        <p:sp>
          <p:nvSpPr>
            <p:cNvPr id="72" name="Freeform 19"/>
            <p:cNvSpPr>
              <a:spLocks noEditPoints="1"/>
            </p:cNvSpPr>
            <p:nvPr userDrawn="1"/>
          </p:nvSpPr>
          <p:spPr bwMode="gray">
            <a:xfrm>
              <a:off x="2573338" y="5237163"/>
              <a:ext cx="627062" cy="782637"/>
            </a:xfrm>
            <a:custGeom>
              <a:avLst/>
              <a:gdLst>
                <a:gd name="T0" fmla="*/ 0 w 167"/>
                <a:gd name="T1" fmla="*/ 0 h 209"/>
                <a:gd name="T2" fmla="*/ 82 w 167"/>
                <a:gd name="T3" fmla="*/ 0 h 209"/>
                <a:gd name="T4" fmla="*/ 132 w 167"/>
                <a:gd name="T5" fmla="*/ 15 h 209"/>
                <a:gd name="T6" fmla="*/ 150 w 167"/>
                <a:gd name="T7" fmla="*/ 53 h 209"/>
                <a:gd name="T8" fmla="*/ 128 w 167"/>
                <a:gd name="T9" fmla="*/ 94 h 209"/>
                <a:gd name="T10" fmla="*/ 167 w 167"/>
                <a:gd name="T11" fmla="*/ 146 h 209"/>
                <a:gd name="T12" fmla="*/ 146 w 167"/>
                <a:gd name="T13" fmla="*/ 192 h 209"/>
                <a:gd name="T14" fmla="*/ 86 w 167"/>
                <a:gd name="T15" fmla="*/ 209 h 209"/>
                <a:gd name="T16" fmla="*/ 0 w 167"/>
                <a:gd name="T17" fmla="*/ 209 h 209"/>
                <a:gd name="T18" fmla="*/ 0 w 167"/>
                <a:gd name="T19" fmla="*/ 0 h 209"/>
                <a:gd name="T20" fmla="*/ 79 w 167"/>
                <a:gd name="T21" fmla="*/ 81 h 209"/>
                <a:gd name="T22" fmla="*/ 99 w 167"/>
                <a:gd name="T23" fmla="*/ 75 h 209"/>
                <a:gd name="T24" fmla="*/ 106 w 167"/>
                <a:gd name="T25" fmla="*/ 59 h 209"/>
                <a:gd name="T26" fmla="*/ 99 w 167"/>
                <a:gd name="T27" fmla="*/ 42 h 209"/>
                <a:gd name="T28" fmla="*/ 79 w 167"/>
                <a:gd name="T29" fmla="*/ 37 h 209"/>
                <a:gd name="T30" fmla="*/ 46 w 167"/>
                <a:gd name="T31" fmla="*/ 37 h 209"/>
                <a:gd name="T32" fmla="*/ 46 w 167"/>
                <a:gd name="T33" fmla="*/ 81 h 209"/>
                <a:gd name="T34" fmla="*/ 79 w 167"/>
                <a:gd name="T35" fmla="*/ 81 h 209"/>
                <a:gd name="T36" fmla="*/ 84 w 167"/>
                <a:gd name="T37" fmla="*/ 172 h 209"/>
                <a:gd name="T38" fmla="*/ 111 w 167"/>
                <a:gd name="T39" fmla="*/ 165 h 209"/>
                <a:gd name="T40" fmla="*/ 121 w 167"/>
                <a:gd name="T41" fmla="*/ 145 h 209"/>
                <a:gd name="T42" fmla="*/ 111 w 167"/>
                <a:gd name="T43" fmla="*/ 124 h 209"/>
                <a:gd name="T44" fmla="*/ 85 w 167"/>
                <a:gd name="T45" fmla="*/ 117 h 209"/>
                <a:gd name="T46" fmla="*/ 46 w 167"/>
                <a:gd name="T47" fmla="*/ 117 h 209"/>
                <a:gd name="T48" fmla="*/ 46 w 167"/>
                <a:gd name="T49" fmla="*/ 172 h 209"/>
                <a:gd name="T50" fmla="*/ 84 w 167"/>
                <a:gd name="T51" fmla="*/ 17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7" h="209">
                  <a:moveTo>
                    <a:pt x="0" y="0"/>
                  </a:moveTo>
                  <a:cubicBezTo>
                    <a:pt x="82" y="0"/>
                    <a:pt x="82" y="0"/>
                    <a:pt x="82" y="0"/>
                  </a:cubicBezTo>
                  <a:cubicBezTo>
                    <a:pt x="103" y="0"/>
                    <a:pt x="120" y="5"/>
                    <a:pt x="132" y="15"/>
                  </a:cubicBezTo>
                  <a:cubicBezTo>
                    <a:pt x="144" y="24"/>
                    <a:pt x="150" y="37"/>
                    <a:pt x="150" y="53"/>
                  </a:cubicBezTo>
                  <a:cubicBezTo>
                    <a:pt x="150" y="71"/>
                    <a:pt x="143" y="84"/>
                    <a:pt x="128" y="94"/>
                  </a:cubicBezTo>
                  <a:cubicBezTo>
                    <a:pt x="154" y="103"/>
                    <a:pt x="167" y="120"/>
                    <a:pt x="167" y="146"/>
                  </a:cubicBezTo>
                  <a:cubicBezTo>
                    <a:pt x="167" y="166"/>
                    <a:pt x="160" y="182"/>
                    <a:pt x="146" y="192"/>
                  </a:cubicBezTo>
                  <a:cubicBezTo>
                    <a:pt x="132" y="203"/>
                    <a:pt x="112" y="209"/>
                    <a:pt x="86" y="209"/>
                  </a:cubicBezTo>
                  <a:cubicBezTo>
                    <a:pt x="0" y="209"/>
                    <a:pt x="0" y="209"/>
                    <a:pt x="0" y="209"/>
                  </a:cubicBezTo>
                  <a:lnTo>
                    <a:pt x="0" y="0"/>
                  </a:lnTo>
                  <a:close/>
                  <a:moveTo>
                    <a:pt x="79" y="81"/>
                  </a:moveTo>
                  <a:cubicBezTo>
                    <a:pt x="87" y="81"/>
                    <a:pt x="94" y="79"/>
                    <a:pt x="99" y="75"/>
                  </a:cubicBezTo>
                  <a:cubicBezTo>
                    <a:pt x="104" y="71"/>
                    <a:pt x="106" y="66"/>
                    <a:pt x="106" y="59"/>
                  </a:cubicBezTo>
                  <a:cubicBezTo>
                    <a:pt x="106" y="52"/>
                    <a:pt x="104" y="46"/>
                    <a:pt x="99" y="42"/>
                  </a:cubicBezTo>
                  <a:cubicBezTo>
                    <a:pt x="94" y="38"/>
                    <a:pt x="88" y="37"/>
                    <a:pt x="79" y="37"/>
                  </a:cubicBezTo>
                  <a:cubicBezTo>
                    <a:pt x="46" y="37"/>
                    <a:pt x="46" y="37"/>
                    <a:pt x="46" y="37"/>
                  </a:cubicBezTo>
                  <a:cubicBezTo>
                    <a:pt x="46" y="81"/>
                    <a:pt x="46" y="81"/>
                    <a:pt x="46" y="81"/>
                  </a:cubicBezTo>
                  <a:lnTo>
                    <a:pt x="79" y="81"/>
                  </a:lnTo>
                  <a:close/>
                  <a:moveTo>
                    <a:pt x="84" y="172"/>
                  </a:moveTo>
                  <a:cubicBezTo>
                    <a:pt x="96" y="172"/>
                    <a:pt x="105" y="169"/>
                    <a:pt x="111" y="165"/>
                  </a:cubicBezTo>
                  <a:cubicBezTo>
                    <a:pt x="118" y="160"/>
                    <a:pt x="121" y="154"/>
                    <a:pt x="121" y="145"/>
                  </a:cubicBezTo>
                  <a:cubicBezTo>
                    <a:pt x="121" y="136"/>
                    <a:pt x="117" y="129"/>
                    <a:pt x="111" y="124"/>
                  </a:cubicBezTo>
                  <a:cubicBezTo>
                    <a:pt x="105" y="119"/>
                    <a:pt x="96" y="117"/>
                    <a:pt x="85" y="117"/>
                  </a:cubicBezTo>
                  <a:cubicBezTo>
                    <a:pt x="46" y="117"/>
                    <a:pt x="46" y="117"/>
                    <a:pt x="46" y="117"/>
                  </a:cubicBezTo>
                  <a:cubicBezTo>
                    <a:pt x="46" y="172"/>
                    <a:pt x="46" y="172"/>
                    <a:pt x="46" y="172"/>
                  </a:cubicBezTo>
                  <a:lnTo>
                    <a:pt x="84" y="1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p>
          </p:txBody>
        </p:sp>
      </p:grpSp>
      <p:cxnSp>
        <p:nvCxnSpPr>
          <p:cNvPr id="73" name="Straight Connector 72"/>
          <p:cNvCxnSpPr/>
          <p:nvPr/>
        </p:nvCxnSpPr>
        <p:spPr bwMode="gray">
          <a:xfrm>
            <a:off x="1692854" y="6472543"/>
            <a:ext cx="0" cy="132461"/>
          </a:xfrm>
          <a:prstGeom prst="line">
            <a:avLst/>
          </a:prstGeom>
          <a:ln w="12700">
            <a:solidFill>
              <a:schemeClr val="accent3"/>
            </a:solidFill>
          </a:ln>
        </p:spPr>
        <p:style>
          <a:lnRef idx="1">
            <a:schemeClr val="accent3"/>
          </a:lnRef>
          <a:fillRef idx="0">
            <a:schemeClr val="accent3"/>
          </a:fillRef>
          <a:effectRef idx="0">
            <a:schemeClr val="accent3"/>
          </a:effectRef>
          <a:fontRef idx="minor">
            <a:schemeClr val="tx1"/>
          </a:fontRef>
        </p:style>
      </p:cxnSp>
      <p:sp>
        <p:nvSpPr>
          <p:cNvPr id="7" name="Rectangle 6"/>
          <p:cNvSpPr/>
          <p:nvPr userDrawn="1"/>
        </p:nvSpPr>
        <p:spPr bwMode="gray">
          <a:xfrm>
            <a:off x="242214" y="426352"/>
            <a:ext cx="550971"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2400" b="1" dirty="0">
                <a:solidFill>
                  <a:schemeClr val="bg2"/>
                </a:solidFill>
              </a:rPr>
              <a:t>—</a:t>
            </a:r>
            <a:endParaRPr lang="en-US" sz="2400" b="1" dirty="0" err="1">
              <a:solidFill>
                <a:schemeClr val="bg2"/>
              </a:solidFill>
            </a:endParaRPr>
          </a:p>
        </p:txBody>
      </p:sp>
      <p:pic>
        <p:nvPicPr>
          <p:cNvPr id="16" name="Picture 19"/>
          <p:cNvPicPr>
            <a:picLocks noChangeAspect="1" noChangeArrowheads="1"/>
          </p:cNvPicPr>
          <p:nvPr userDrawn="1"/>
        </p:nvPicPr>
        <p:blipFill>
          <a:blip r:embed="rId54">
            <a:extLst>
              <a:ext uri="{28A0092B-C50C-407E-A947-70E740481C1C}">
                <a14:useLocalDpi xmlns:a14="http://schemas.microsoft.com/office/drawing/2010/main" val="0"/>
              </a:ext>
            </a:extLst>
          </a:blip>
          <a:srcRect/>
          <a:stretch>
            <a:fillRect/>
          </a:stretch>
        </p:blipFill>
        <p:spPr bwMode="auto">
          <a:xfrm>
            <a:off x="11345664" y="6393976"/>
            <a:ext cx="507600" cy="19462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spcBef>
          <a:spcPts val="600"/>
        </a:spcBef>
        <a:buFont typeface="Arial" panose="020B0604020202090204" pitchFamily="34" charset="0"/>
        <a:buNone/>
        <a:defRPr sz="1400" kern="1200">
          <a:solidFill>
            <a:schemeClr val="tx1"/>
          </a:solidFill>
          <a:latin typeface="+mn-lt"/>
          <a:ea typeface="+mn-ea"/>
          <a:cs typeface="+mn-cs"/>
        </a:defRPr>
      </a:lvl1pPr>
      <a:lvl2pPr marL="179705" indent="-179705" algn="l" defTabSz="914400" rtl="0" eaLnBrk="1" latinLnBrk="0" hangingPunct="1">
        <a:spcBef>
          <a:spcPts val="600"/>
        </a:spcBef>
        <a:buFont typeface="ABBvoiceOffice" panose="020D0603020503020204" pitchFamily="34" charset="0"/>
        <a:buChar char="–"/>
        <a:defRPr sz="1400" kern="1200">
          <a:solidFill>
            <a:schemeClr val="tx1"/>
          </a:solidFill>
          <a:latin typeface="+mn-lt"/>
          <a:ea typeface="+mn-ea"/>
          <a:cs typeface="+mn-cs"/>
        </a:defRPr>
      </a:lvl2pPr>
      <a:lvl3pPr marL="360045" indent="-179705" algn="l" defTabSz="914400" rtl="0" eaLnBrk="1" latinLnBrk="0" hangingPunct="1">
        <a:spcBef>
          <a:spcPts val="600"/>
        </a:spcBef>
        <a:buFont typeface="Arial" panose="020B0604020202090204" pitchFamily="34" charset="0"/>
        <a:buChar char="•"/>
        <a:defRPr sz="1400" kern="1200">
          <a:solidFill>
            <a:schemeClr val="tx1"/>
          </a:solidFill>
          <a:latin typeface="+mn-lt"/>
          <a:ea typeface="+mn-ea"/>
          <a:cs typeface="+mn-cs"/>
        </a:defRPr>
      </a:lvl3pPr>
      <a:lvl4pPr marL="360045" indent="-179705" algn="l" defTabSz="914400" rtl="0" eaLnBrk="1" latinLnBrk="0" hangingPunct="1">
        <a:spcBef>
          <a:spcPts val="600"/>
        </a:spcBef>
        <a:buFont typeface="Arial" panose="020B0604020202090204" pitchFamily="34" charset="0"/>
        <a:buChar char="•"/>
        <a:defRPr sz="1400" kern="1200">
          <a:solidFill>
            <a:schemeClr val="tx1"/>
          </a:solidFill>
          <a:latin typeface="+mn-lt"/>
          <a:ea typeface="+mn-ea"/>
          <a:cs typeface="+mn-cs"/>
        </a:defRPr>
      </a:lvl4pPr>
      <a:lvl5pPr marL="360045" indent="-179705" algn="l" defTabSz="914400" rtl="0" eaLnBrk="1" latinLnBrk="0" hangingPunct="1">
        <a:spcBef>
          <a:spcPts val="600"/>
        </a:spcBef>
        <a:buFont typeface="Arial" panose="020B0604020202090204" pitchFamily="34" charset="0"/>
        <a:buChar char="•"/>
        <a:defRPr sz="1400" kern="1200">
          <a:solidFill>
            <a:schemeClr val="tx1"/>
          </a:solidFill>
          <a:latin typeface="+mn-lt"/>
          <a:ea typeface="+mn-ea"/>
          <a:cs typeface="+mn-cs"/>
        </a:defRPr>
      </a:lvl5pPr>
      <a:lvl6pPr marL="360045" indent="-179705" algn="l" defTabSz="914400" rtl="0" eaLnBrk="1" latinLnBrk="0" hangingPunct="1">
        <a:spcBef>
          <a:spcPts val="600"/>
        </a:spcBef>
        <a:buFont typeface="Arial" panose="020B0604020202090204" pitchFamily="34" charset="0"/>
        <a:buChar char="•"/>
        <a:defRPr sz="1400" kern="1200">
          <a:solidFill>
            <a:schemeClr val="tx1"/>
          </a:solidFill>
          <a:latin typeface="+mn-lt"/>
          <a:ea typeface="+mn-ea"/>
          <a:cs typeface="+mn-cs"/>
        </a:defRPr>
      </a:lvl6pPr>
      <a:lvl7pPr marL="360045" indent="-179705" algn="l" defTabSz="914400" rtl="0" eaLnBrk="1" latinLnBrk="0" hangingPunct="1">
        <a:spcBef>
          <a:spcPts val="600"/>
        </a:spcBef>
        <a:buFont typeface="Arial" panose="020B0604020202090204" pitchFamily="34" charset="0"/>
        <a:buChar char="•"/>
        <a:defRPr sz="1400" kern="1200">
          <a:solidFill>
            <a:schemeClr val="tx1"/>
          </a:solidFill>
          <a:latin typeface="+mn-lt"/>
          <a:ea typeface="+mn-ea"/>
          <a:cs typeface="+mn-cs"/>
        </a:defRPr>
      </a:lvl7pPr>
      <a:lvl8pPr marL="360045" indent="-179705" algn="l" defTabSz="914400" rtl="0" eaLnBrk="1" latinLnBrk="0" hangingPunct="1">
        <a:spcBef>
          <a:spcPts val="600"/>
        </a:spcBef>
        <a:buFont typeface="Arial" panose="020B0604020202090204" pitchFamily="34" charset="0"/>
        <a:buChar char="•"/>
        <a:defRPr sz="1400" kern="1200">
          <a:solidFill>
            <a:schemeClr val="tx1"/>
          </a:solidFill>
          <a:latin typeface="+mn-lt"/>
          <a:ea typeface="+mn-ea"/>
          <a:cs typeface="+mn-cs"/>
        </a:defRPr>
      </a:lvl8pPr>
      <a:lvl9pPr marL="360045" indent="-179705" algn="l" defTabSz="914400" rtl="0" eaLnBrk="1" latinLnBrk="0" hangingPunct="1">
        <a:spcBef>
          <a:spcPts val="600"/>
        </a:spcBef>
        <a:buFont typeface="Arial" panose="020B060402020209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hyperlink" Target="https://github.com/CT-MarkLin/yinghsi/blob/master/shandian/static/index.html" TargetMode="Externa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hyperlink" Target="https://github.com/tunnelvisionlabs/antlr4ts" TargetMode="External"/><Relationship Id="rId4" Type="http://schemas.openxmlformats.org/officeDocument/2006/relationships/hyperlink" Target="https://www.antlr.org/" TargetMode="Externa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hyperlink" Target="https://astexplorer.net/"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hyperlink" Target="https://stackblitz.com/edit/node-szeifx&#1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340519" y="5162387"/>
            <a:ext cx="10112148" cy="504000"/>
          </a:xfrm>
        </p:spPr>
        <p:txBody>
          <a:bodyPr/>
          <a:lstStyle/>
          <a:p>
            <a:r>
              <a:rPr lang="zh-CN" altLang="en-US" dirty="0"/>
              <a:t>前端打包历史及</a:t>
            </a:r>
            <a:r>
              <a:rPr lang="en-US" altLang="zh-CN" dirty="0"/>
              <a:t>Vite</a:t>
            </a:r>
            <a:r>
              <a:rPr lang="zh-CN" altLang="en-US" dirty="0"/>
              <a:t>介绍</a:t>
            </a:r>
            <a:endParaRPr lang="zh-CN" altLang="en-US" dirty="0"/>
          </a:p>
        </p:txBody>
      </p:sp>
      <p:sp>
        <p:nvSpPr>
          <p:cNvPr id="13" name="Text Placeholder 12"/>
          <p:cNvSpPr>
            <a:spLocks noGrp="1"/>
          </p:cNvSpPr>
          <p:nvPr>
            <p:ph type="body" sz="quarter" idx="14"/>
          </p:nvPr>
        </p:nvSpPr>
        <p:spPr>
          <a:xfrm>
            <a:off x="340519" y="5764556"/>
            <a:ext cx="10112937" cy="280092"/>
          </a:xfrm>
        </p:spPr>
        <p:txBody>
          <a:bodyPr/>
          <a:lstStyle/>
          <a:p>
            <a:r>
              <a:rPr lang="en-US" dirty="0" err="1"/>
              <a:t>Mark</a:t>
            </a:r>
            <a:r>
              <a:rPr lang="en-US" altLang="zh-CN" dirty="0" err="1"/>
              <a:t>-zhili LIN</a:t>
            </a:r>
            <a:endParaRPr lang="pl-PL" dirty="0"/>
          </a:p>
        </p:txBody>
      </p:sp>
      <p:sp>
        <p:nvSpPr>
          <p:cNvPr id="15" name="Text Placeholder 14"/>
          <p:cNvSpPr>
            <a:spLocks noGrp="1"/>
          </p:cNvSpPr>
          <p:nvPr>
            <p:ph type="body" sz="quarter" idx="20"/>
          </p:nvPr>
        </p:nvSpPr>
        <p:spPr/>
        <p:txBody>
          <a:bodyPr/>
          <a:lstStyle/>
          <a:p>
            <a:endParaRPr lang="pl-PL"/>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dirty="0">
                <a:sym typeface="+mn-ea"/>
              </a:rPr>
              <a:t>手写打包过程——总结</a:t>
            </a:r>
            <a:endParaRPr lang="zh-CN" altLang="en-US" dirty="0">
              <a:sym typeface="+mn-ea"/>
            </a:endParaRPr>
          </a:p>
        </p:txBody>
      </p:sp>
      <p:sp>
        <p:nvSpPr>
          <p:cNvPr id="2" name="文本框 1"/>
          <p:cNvSpPr txBox="1"/>
          <p:nvPr/>
        </p:nvSpPr>
        <p:spPr>
          <a:xfrm>
            <a:off x="333375" y="1554480"/>
            <a:ext cx="11520170" cy="1620520"/>
          </a:xfrm>
          <a:prstGeom prst="rect">
            <a:avLst/>
          </a:prstGeom>
          <a:noFill/>
        </p:spPr>
        <p:txBody>
          <a:bodyPr wrap="square" lIns="72000" tIns="72000" rIns="72000" bIns="72000" rtlCol="0" anchor="t">
            <a:spAutoFit/>
          </a:bodyPr>
          <a:p>
            <a:pPr>
              <a:lnSpc>
                <a:spcPct val="150000"/>
              </a:lnSpc>
            </a:pPr>
            <a:r>
              <a:rPr lang="en-US" sz="1600" dirty="0" err="1" smtClean="0"/>
              <a:t>1. </a:t>
            </a:r>
            <a:r>
              <a:rPr lang="zh-CN" altLang="en-US" sz="1600" dirty="0" err="1" smtClean="0"/>
              <a:t>打包的实质是将JS的高级模块化语句，import和require之类的转换为浏览器能认识的普通函数调用语句</a:t>
            </a:r>
            <a:endParaRPr lang="zh-CN" altLang="en-US" sz="1600" dirty="0" err="1" smtClean="0"/>
          </a:p>
          <a:p>
            <a:pPr>
              <a:lnSpc>
                <a:spcPct val="150000"/>
              </a:lnSpc>
            </a:pPr>
            <a:r>
              <a:rPr lang="en-US" altLang="zh-CN" sz="1600" dirty="0" err="1" smtClean="0"/>
              <a:t>2. 借助babel来生成AST，并对其进行修改，最后再使用babel将其生成新的代码</a:t>
            </a:r>
            <a:endParaRPr lang="en-US" altLang="zh-CN" sz="1600" dirty="0" err="1" smtClean="0"/>
          </a:p>
          <a:p>
            <a:pPr>
              <a:lnSpc>
                <a:spcPct val="150000"/>
              </a:lnSpc>
            </a:pPr>
            <a:r>
              <a:rPr lang="en-US" altLang="zh-CN" sz="1600" dirty="0" err="1" smtClean="0"/>
              <a:t>3. 从入口文件开始，递归的解析所有文件</a:t>
            </a:r>
            <a:endParaRPr lang="en-US" altLang="zh-CN" sz="1600" dirty="0" err="1" smtClean="0"/>
          </a:p>
          <a:p>
            <a:pPr>
              <a:lnSpc>
                <a:spcPct val="150000"/>
              </a:lnSpc>
            </a:pPr>
            <a:r>
              <a:rPr lang="en-US" altLang="zh-CN" sz="1600" dirty="0" err="1" smtClean="0"/>
              <a:t>4. </a:t>
            </a:r>
            <a:r>
              <a:rPr lang="zh-CN" altLang="en-US" sz="1600" dirty="0" err="1" smtClean="0"/>
              <a:t>构建代码生成模版，支持不同的模块规范</a:t>
            </a:r>
            <a:endParaRPr lang="zh-CN" altLang="en-US" sz="1600" dirty="0" err="1"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CN" dirty="0">
                <a:sym typeface="+mn-ea"/>
              </a:rPr>
              <a:t>Vite</a:t>
            </a:r>
            <a:endParaRPr lang="en-US" altLang="zh-CN" dirty="0">
              <a:sym typeface="+mn-ea"/>
            </a:endParaRPr>
          </a:p>
        </p:txBody>
      </p:sp>
      <p:sp>
        <p:nvSpPr>
          <p:cNvPr id="2" name="文本框 1"/>
          <p:cNvSpPr txBox="1"/>
          <p:nvPr/>
        </p:nvSpPr>
        <p:spPr>
          <a:xfrm>
            <a:off x="333375" y="1554480"/>
            <a:ext cx="11520170" cy="1990090"/>
          </a:xfrm>
          <a:prstGeom prst="rect">
            <a:avLst/>
          </a:prstGeom>
          <a:noFill/>
        </p:spPr>
        <p:txBody>
          <a:bodyPr wrap="square" lIns="72000" tIns="72000" rIns="72000" bIns="72000" rtlCol="0" anchor="t">
            <a:spAutoFit/>
          </a:bodyPr>
          <a:p>
            <a:pPr>
              <a:lnSpc>
                <a:spcPct val="150000"/>
              </a:lnSpc>
            </a:pPr>
            <a:r>
              <a:rPr lang="zh-CN" altLang="en-US" sz="1600" dirty="0" err="1" smtClean="0"/>
              <a:t>两部分组成：</a:t>
            </a:r>
            <a:endParaRPr lang="zh-CN" altLang="en-US" sz="1600" dirty="0" err="1" smtClean="0"/>
          </a:p>
          <a:p>
            <a:pPr marL="285750" indent="-285750">
              <a:lnSpc>
                <a:spcPct val="150000"/>
              </a:lnSpc>
              <a:buFont typeface="Arial" panose="020B0604020202090204" pitchFamily="34" charset="0"/>
              <a:buChar char="•"/>
            </a:pPr>
            <a:r>
              <a:rPr lang="en-US" altLang="zh-CN" sz="1600" b="1" dirty="0" err="1" smtClean="0"/>
              <a:t>No-Bundle </a:t>
            </a:r>
            <a:r>
              <a:rPr lang="zh-CN" altLang="en-US" sz="1600" b="1" dirty="0" err="1" smtClean="0"/>
              <a:t>开发服务器</a:t>
            </a:r>
            <a:br>
              <a:rPr lang="zh-CN" altLang="en-US" sz="1600" dirty="0" err="1" smtClean="0"/>
            </a:br>
            <a:r>
              <a:rPr lang="zh-CN" altLang="en-US" sz="1600" dirty="0" err="1" smtClean="0"/>
              <a:t>源文件无需打包，直接以原生</a:t>
            </a:r>
            <a:r>
              <a:rPr lang="en-US" altLang="zh-CN" sz="1600" dirty="0" err="1" smtClean="0"/>
              <a:t>ES module</a:t>
            </a:r>
            <a:r>
              <a:rPr lang="zh-CN" altLang="en-US" sz="1600" dirty="0" err="1" smtClean="0"/>
              <a:t>的形式加载</a:t>
            </a:r>
            <a:endParaRPr lang="zh-CN" altLang="en-US" sz="1600" dirty="0" err="1" smtClean="0"/>
          </a:p>
          <a:p>
            <a:pPr marL="285750" indent="-285750">
              <a:lnSpc>
                <a:spcPct val="150000"/>
              </a:lnSpc>
              <a:buFont typeface="Arial" panose="020B0604020202090204" pitchFamily="34" charset="0"/>
              <a:buChar char="•"/>
            </a:pPr>
            <a:r>
              <a:rPr lang="zh-CN" altLang="en-US" sz="1600" b="1" dirty="0" err="1" smtClean="0"/>
              <a:t>生产构建</a:t>
            </a:r>
            <a:br>
              <a:rPr lang="zh-CN" altLang="en-US" sz="1600" dirty="0" err="1" smtClean="0"/>
            </a:br>
            <a:r>
              <a:rPr lang="zh-CN" altLang="en-US" sz="1600" dirty="0" err="1" smtClean="0"/>
              <a:t>基于</a:t>
            </a:r>
            <a:r>
              <a:rPr lang="en-US" altLang="zh-CN" sz="1600" dirty="0" err="1" smtClean="0"/>
              <a:t>Rollup</a:t>
            </a:r>
            <a:r>
              <a:rPr lang="zh-CN" altLang="en-US" sz="1600" dirty="0" err="1" smtClean="0"/>
              <a:t>预先配置好的，针对生产环境高度优化的打包命令</a:t>
            </a:r>
            <a:endParaRPr lang="zh-CN" altLang="en-US" sz="1600" dirty="0" err="1"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CN" dirty="0">
                <a:sym typeface="+mn-ea"/>
              </a:rPr>
              <a:t>Vite</a:t>
            </a:r>
            <a:r>
              <a:rPr lang="zh-CN" altLang="en-US" dirty="0">
                <a:sym typeface="+mn-ea"/>
              </a:rPr>
              <a:t>——</a:t>
            </a:r>
            <a:r>
              <a:rPr lang="en-US" altLang="zh-CN" dirty="0">
                <a:sym typeface="+mn-ea"/>
              </a:rPr>
              <a:t>ES module</a:t>
            </a:r>
            <a:r>
              <a:rPr lang="zh-CN" altLang="en-US" dirty="0">
                <a:sym typeface="+mn-ea"/>
              </a:rPr>
              <a:t>背景</a:t>
            </a:r>
            <a:endParaRPr lang="zh-CN" altLang="en-US" dirty="0">
              <a:sym typeface="+mn-ea"/>
            </a:endParaRPr>
          </a:p>
        </p:txBody>
      </p:sp>
      <p:sp>
        <p:nvSpPr>
          <p:cNvPr id="2" name="文本框 1"/>
          <p:cNvSpPr txBox="1"/>
          <p:nvPr/>
        </p:nvSpPr>
        <p:spPr>
          <a:xfrm>
            <a:off x="333375" y="1567815"/>
            <a:ext cx="11520170" cy="1497330"/>
          </a:xfrm>
          <a:prstGeom prst="rect">
            <a:avLst/>
          </a:prstGeom>
          <a:noFill/>
        </p:spPr>
        <p:txBody>
          <a:bodyPr wrap="square" lIns="72000" tIns="72000" rIns="72000" bIns="72000" rtlCol="0" anchor="t">
            <a:spAutoFit/>
          </a:bodyPr>
          <a:p>
            <a:pPr marL="285750" indent="-285750">
              <a:lnSpc>
                <a:spcPct val="150000"/>
              </a:lnSpc>
              <a:buFont typeface="Arial" panose="020B0604020202090204" pitchFamily="34" charset="0"/>
              <a:buChar char="•"/>
            </a:pPr>
            <a:r>
              <a:rPr lang="zh-CN" altLang="en-US" sz="1600" dirty="0" err="1" smtClean="0"/>
              <a:t>现代</a:t>
            </a:r>
            <a:r>
              <a:rPr lang="en-US" altLang="zh-CN" sz="1600" dirty="0" err="1" smtClean="0"/>
              <a:t>JavaScript</a:t>
            </a:r>
            <a:r>
              <a:rPr lang="zh-CN" altLang="en-US" sz="1600" dirty="0" err="1" smtClean="0"/>
              <a:t>支持广泛铺开，已有超</a:t>
            </a:r>
            <a:r>
              <a:rPr lang="en-US" altLang="zh-CN" sz="1600" dirty="0" err="1" smtClean="0"/>
              <a:t>95%</a:t>
            </a:r>
            <a:r>
              <a:rPr lang="zh-CN" altLang="en-US" sz="1600" dirty="0" err="1" smtClean="0"/>
              <a:t>的浏览器支持</a:t>
            </a:r>
            <a:r>
              <a:rPr lang="en-US" altLang="zh-CN" sz="1600" dirty="0" err="1" smtClean="0"/>
              <a:t>ES module. </a:t>
            </a:r>
            <a:endParaRPr lang="en-US" altLang="zh-CN" sz="1600" dirty="0" err="1" smtClean="0"/>
          </a:p>
          <a:p>
            <a:pPr marL="285750" indent="-285750">
              <a:lnSpc>
                <a:spcPct val="150000"/>
              </a:lnSpc>
              <a:buFont typeface="Arial" panose="020B0604020202090204" pitchFamily="34" charset="0"/>
              <a:buChar char="•"/>
            </a:pPr>
            <a:r>
              <a:rPr lang="zh-CN" altLang="en-US" sz="1600" dirty="0" err="1" smtClean="0"/>
              <a:t>微软放弃</a:t>
            </a:r>
            <a:r>
              <a:rPr lang="en-US" altLang="zh-CN" sz="1600" dirty="0" err="1" smtClean="0"/>
              <a:t>IE</a:t>
            </a:r>
            <a:r>
              <a:rPr lang="zh-CN" altLang="en-US" sz="1600" dirty="0" err="1" smtClean="0"/>
              <a:t>，前端各主流框架跟进</a:t>
            </a:r>
            <a:endParaRPr lang="en-US" altLang="zh-CN" sz="1600" dirty="0" err="1" smtClean="0"/>
          </a:p>
          <a:p>
            <a:pPr marL="285750" indent="-285750">
              <a:lnSpc>
                <a:spcPct val="150000"/>
              </a:lnSpc>
              <a:buFont typeface="Arial" panose="020B0604020202090204" pitchFamily="34" charset="0"/>
              <a:buChar char="•"/>
            </a:pPr>
            <a:endParaRPr lang="en-US" altLang="zh-CN" sz="1600" dirty="0" err="1" smtClean="0"/>
          </a:p>
          <a:p>
            <a:pPr marL="285750" indent="-285750"/>
            <a:endParaRPr lang="en-US" altLang="zh-CN" sz="1600" dirty="0" err="1" smtClean="0"/>
          </a:p>
        </p:txBody>
      </p:sp>
      <p:pic>
        <p:nvPicPr>
          <p:cNvPr id="4" name="图片 3"/>
          <p:cNvPicPr>
            <a:picLocks noChangeAspect="1"/>
          </p:cNvPicPr>
          <p:nvPr/>
        </p:nvPicPr>
        <p:blipFill>
          <a:blip r:embed="rId1"/>
          <a:stretch>
            <a:fillRect/>
          </a:stretch>
        </p:blipFill>
        <p:spPr>
          <a:xfrm>
            <a:off x="1435735" y="2573020"/>
            <a:ext cx="9314815" cy="30600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CN" dirty="0">
                <a:sym typeface="+mn-ea"/>
              </a:rPr>
              <a:t>Vite</a:t>
            </a:r>
            <a:r>
              <a:rPr lang="zh-CN" altLang="en-US" dirty="0">
                <a:sym typeface="+mn-ea"/>
              </a:rPr>
              <a:t>——</a:t>
            </a:r>
            <a:r>
              <a:rPr lang="en-US" altLang="zh-CN" dirty="0">
                <a:sym typeface="+mn-ea"/>
              </a:rPr>
              <a:t>ES module</a:t>
            </a:r>
            <a:r>
              <a:rPr lang="zh-CN" altLang="en-US" dirty="0">
                <a:sym typeface="+mn-ea"/>
              </a:rPr>
              <a:t>原生开发服务器优缺点</a:t>
            </a:r>
            <a:endParaRPr lang="zh-CN" altLang="en-US" dirty="0">
              <a:sym typeface="+mn-ea"/>
            </a:endParaRPr>
          </a:p>
        </p:txBody>
      </p:sp>
      <p:sp>
        <p:nvSpPr>
          <p:cNvPr id="2" name="文本框 1"/>
          <p:cNvSpPr txBox="1"/>
          <p:nvPr/>
        </p:nvSpPr>
        <p:spPr>
          <a:xfrm>
            <a:off x="333375" y="1567815"/>
            <a:ext cx="11520170" cy="3343910"/>
          </a:xfrm>
          <a:prstGeom prst="rect">
            <a:avLst/>
          </a:prstGeom>
          <a:noFill/>
        </p:spPr>
        <p:txBody>
          <a:bodyPr wrap="square" lIns="72000" tIns="72000" rIns="72000" bIns="72000" rtlCol="0" anchor="t">
            <a:spAutoFit/>
          </a:bodyPr>
          <a:p>
            <a:pPr indent="0">
              <a:lnSpc>
                <a:spcPct val="150000"/>
              </a:lnSpc>
              <a:buFont typeface="Arial" panose="020B0604020202090204" pitchFamily="34" charset="0"/>
              <a:buNone/>
            </a:pPr>
            <a:r>
              <a:rPr lang="zh-CN" altLang="en-US" sz="1600" dirty="0" err="1" smtClean="0"/>
              <a:t>优点：</a:t>
            </a:r>
            <a:endParaRPr lang="zh-CN" altLang="en-US" sz="1600" dirty="0" err="1" smtClean="0"/>
          </a:p>
          <a:p>
            <a:pPr marL="285750" indent="-285750">
              <a:lnSpc>
                <a:spcPct val="150000"/>
              </a:lnSpc>
              <a:buFont typeface="Arial" panose="020B0604020202090204" pitchFamily="34" charset="0"/>
              <a:buChar char="•"/>
            </a:pPr>
            <a:r>
              <a:rPr lang="zh-CN" altLang="en-US" sz="1600" dirty="0" err="1" smtClean="0"/>
              <a:t>不需要打包源码</a:t>
            </a:r>
            <a:endParaRPr lang="zh-CN" altLang="en-US" sz="1600" dirty="0" err="1" smtClean="0"/>
          </a:p>
          <a:p>
            <a:pPr marL="285750" indent="-285750">
              <a:lnSpc>
                <a:spcPct val="150000"/>
              </a:lnSpc>
              <a:buFont typeface="Arial" panose="020B0604020202090204" pitchFamily="34" charset="0"/>
              <a:buChar char="•"/>
            </a:pPr>
            <a:r>
              <a:rPr lang="zh-CN" altLang="en-US" sz="1600" dirty="0" err="1" smtClean="0"/>
              <a:t>按需处理</a:t>
            </a:r>
            <a:endParaRPr lang="zh-CN" altLang="en-US" sz="1600" dirty="0" err="1" smtClean="0"/>
          </a:p>
          <a:p>
            <a:pPr marL="285750" indent="-285750">
              <a:lnSpc>
                <a:spcPct val="150000"/>
              </a:lnSpc>
              <a:buFont typeface="Arial" panose="020B0604020202090204" pitchFamily="34" charset="0"/>
              <a:buChar char="•"/>
            </a:pPr>
            <a:r>
              <a:rPr lang="zh-CN" altLang="en-US" sz="1600" dirty="0" err="1" smtClean="0"/>
              <a:t>直接利用浏览器缓存</a:t>
            </a:r>
            <a:endParaRPr lang="zh-CN" altLang="en-US" sz="1600" dirty="0" err="1" smtClean="0"/>
          </a:p>
          <a:p>
            <a:pPr marL="285750" indent="-285750">
              <a:lnSpc>
                <a:spcPct val="150000"/>
              </a:lnSpc>
              <a:buFont typeface="Arial" panose="020B0604020202090204" pitchFamily="34" charset="0"/>
              <a:buChar char="•"/>
            </a:pPr>
            <a:r>
              <a:rPr lang="zh-CN" altLang="en-US" sz="1600" dirty="0" err="1" smtClean="0"/>
              <a:t>简单高效的热更新（</a:t>
            </a:r>
            <a:r>
              <a:rPr lang="en-US" altLang="zh-CN" sz="1600" dirty="0" err="1" smtClean="0"/>
              <a:t>HMR</a:t>
            </a:r>
            <a:r>
              <a:rPr lang="zh-CN" altLang="en-US" sz="1600" dirty="0" err="1" smtClean="0"/>
              <a:t>）</a:t>
            </a:r>
            <a:endParaRPr lang="zh-CN" altLang="en-US" sz="1600" dirty="0" err="1" smtClean="0"/>
          </a:p>
          <a:p>
            <a:pPr indent="0">
              <a:lnSpc>
                <a:spcPct val="150000"/>
              </a:lnSpc>
              <a:buFont typeface="Arial" panose="020B0604020202090204" pitchFamily="34" charset="0"/>
              <a:buNone/>
            </a:pPr>
            <a:r>
              <a:rPr lang="zh-CN" altLang="en-US" sz="1600" dirty="0" err="1" smtClean="0"/>
              <a:t>缺点：</a:t>
            </a:r>
            <a:endParaRPr lang="zh-CN" altLang="en-US" sz="1600" dirty="0" err="1" smtClean="0"/>
          </a:p>
          <a:p>
            <a:pPr marL="285750" indent="-285750">
              <a:lnSpc>
                <a:spcPct val="150000"/>
              </a:lnSpc>
              <a:buFont typeface="Arial" panose="020B0604020202090204" pitchFamily="34" charset="0"/>
              <a:buChar char="•"/>
            </a:pPr>
            <a:r>
              <a:rPr lang="zh-CN" altLang="en-US" sz="1600" dirty="0" err="1" smtClean="0"/>
              <a:t>依赖会加载大量小模块，大量并发</a:t>
            </a:r>
            <a:r>
              <a:rPr lang="en-US" altLang="zh-CN" sz="1600" dirty="0" err="1" smtClean="0"/>
              <a:t>http</a:t>
            </a:r>
            <a:r>
              <a:rPr lang="zh-CN" altLang="en-US" sz="1600" dirty="0" err="1" smtClean="0"/>
              <a:t>请求</a:t>
            </a:r>
            <a:endParaRPr lang="en-US" altLang="zh-CN" sz="1600" dirty="0" err="1" smtClean="0"/>
          </a:p>
          <a:p>
            <a:pPr marL="285750" indent="-285750">
              <a:lnSpc>
                <a:spcPct val="150000"/>
              </a:lnSpc>
              <a:buFont typeface="Arial" panose="020B0604020202090204" pitchFamily="34" charset="0"/>
              <a:buChar char="•"/>
            </a:pPr>
            <a:endParaRPr lang="en-US" altLang="zh-CN" sz="1600" dirty="0" err="1" smtClean="0"/>
          </a:p>
          <a:p>
            <a:pPr marL="285750" indent="-285750"/>
            <a:endParaRPr lang="en-US" altLang="zh-CN" sz="1600" dirty="0" err="1"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CN" dirty="0">
                <a:sym typeface="+mn-ea"/>
              </a:rPr>
              <a:t>Vite</a:t>
            </a:r>
            <a:r>
              <a:rPr lang="zh-CN" altLang="en-US" dirty="0">
                <a:sym typeface="+mn-ea"/>
              </a:rPr>
              <a:t>——</a:t>
            </a:r>
            <a:r>
              <a:rPr lang="zh-CN" altLang="en-US" dirty="0">
                <a:sym typeface="+mn-ea"/>
              </a:rPr>
              <a:t>开发服务器优化</a:t>
            </a:r>
            <a:endParaRPr lang="zh-CN" altLang="en-US" dirty="0">
              <a:sym typeface="+mn-ea"/>
            </a:endParaRPr>
          </a:p>
        </p:txBody>
      </p:sp>
      <p:sp>
        <p:nvSpPr>
          <p:cNvPr id="2" name="文本框 1"/>
          <p:cNvSpPr txBox="1"/>
          <p:nvPr/>
        </p:nvSpPr>
        <p:spPr>
          <a:xfrm>
            <a:off x="333375" y="1567815"/>
            <a:ext cx="11520170" cy="1497330"/>
          </a:xfrm>
          <a:prstGeom prst="rect">
            <a:avLst/>
          </a:prstGeom>
          <a:noFill/>
        </p:spPr>
        <p:txBody>
          <a:bodyPr wrap="square" lIns="72000" tIns="72000" rIns="72000" bIns="72000" rtlCol="0" anchor="t">
            <a:spAutoFit/>
          </a:bodyPr>
          <a:p>
            <a:pPr marL="285750" indent="-285750">
              <a:lnSpc>
                <a:spcPct val="150000"/>
              </a:lnSpc>
              <a:buFont typeface="Arial" panose="020B0604020202090204" pitchFamily="34" charset="0"/>
              <a:buChar char="•"/>
            </a:pPr>
            <a:r>
              <a:rPr lang="zh-CN" altLang="en-US" sz="1600" dirty="0" err="1" smtClean="0"/>
              <a:t>用</a:t>
            </a:r>
            <a:r>
              <a:rPr lang="en-US" altLang="zh-CN" sz="1600" dirty="0" err="1" smtClean="0"/>
              <a:t>ESbuild</a:t>
            </a:r>
            <a:r>
              <a:rPr lang="zh-CN" altLang="en-US" sz="1600" dirty="0" err="1" smtClean="0"/>
              <a:t>进行依赖的预打包，保证一个依赖最多发起一个</a:t>
            </a:r>
            <a:r>
              <a:rPr lang="en-US" altLang="zh-CN" sz="1600" dirty="0" err="1" smtClean="0"/>
              <a:t>HTTP</a:t>
            </a:r>
            <a:r>
              <a:rPr lang="zh-CN" altLang="en-US" sz="1600" dirty="0" err="1" smtClean="0"/>
              <a:t>请求</a:t>
            </a:r>
            <a:endParaRPr lang="zh-CN" altLang="en-US" sz="1600" dirty="0" err="1" smtClean="0"/>
          </a:p>
          <a:p>
            <a:pPr marL="285750" indent="-285750">
              <a:lnSpc>
                <a:spcPct val="150000"/>
              </a:lnSpc>
              <a:buFont typeface="Arial" panose="020B0604020202090204" pitchFamily="34" charset="0"/>
              <a:buChar char="•"/>
            </a:pPr>
            <a:r>
              <a:rPr lang="zh-CN" altLang="en-US" sz="1600" dirty="0" err="1" smtClean="0"/>
              <a:t>利用</a:t>
            </a:r>
            <a:r>
              <a:rPr lang="en-US" altLang="zh-CN" sz="1600" dirty="0" err="1" smtClean="0"/>
              <a:t>HTTP header</a:t>
            </a:r>
            <a:r>
              <a:rPr lang="zh-CN" altLang="en-US" sz="1600" dirty="0" err="1" smtClean="0"/>
              <a:t>缓存依赖</a:t>
            </a:r>
            <a:endParaRPr lang="zh-CN" altLang="en-US" sz="1600" dirty="0" err="1" smtClean="0"/>
          </a:p>
          <a:p>
            <a:pPr marL="285750" indent="-285750">
              <a:lnSpc>
                <a:spcPct val="150000"/>
              </a:lnSpc>
              <a:buFont typeface="Arial" panose="020B0604020202090204" pitchFamily="34" charset="0"/>
              <a:buChar char="•"/>
            </a:pPr>
            <a:r>
              <a:rPr lang="zh-CN" altLang="en-US" sz="1600" dirty="0" err="1" smtClean="0"/>
              <a:t>优化源文件请求</a:t>
            </a:r>
            <a:endParaRPr lang="en-US" altLang="zh-CN" sz="1600" dirty="0" err="1" smtClean="0"/>
          </a:p>
          <a:p>
            <a:pPr indent="0">
              <a:buNone/>
            </a:pPr>
            <a:endParaRPr lang="en-US" altLang="zh-CN" sz="1600" dirty="0" err="1" smtClean="0"/>
          </a:p>
        </p:txBody>
      </p:sp>
      <p:pic>
        <p:nvPicPr>
          <p:cNvPr id="3" name="图片 2"/>
          <p:cNvPicPr>
            <a:picLocks noChangeAspect="1"/>
          </p:cNvPicPr>
          <p:nvPr/>
        </p:nvPicPr>
        <p:blipFill>
          <a:blip r:embed="rId1"/>
          <a:stretch>
            <a:fillRect/>
          </a:stretch>
        </p:blipFill>
        <p:spPr>
          <a:xfrm>
            <a:off x="2609215" y="3705225"/>
            <a:ext cx="6972935" cy="1612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CN" dirty="0">
                <a:sym typeface="+mn-ea"/>
              </a:rPr>
              <a:t>Vite</a:t>
            </a:r>
            <a:r>
              <a:rPr lang="zh-CN" altLang="en-US" dirty="0">
                <a:sym typeface="+mn-ea"/>
              </a:rPr>
              <a:t>——生产构建</a:t>
            </a:r>
            <a:endParaRPr lang="zh-CN" altLang="en-US" dirty="0">
              <a:sym typeface="+mn-ea"/>
            </a:endParaRPr>
          </a:p>
        </p:txBody>
      </p:sp>
      <p:sp>
        <p:nvSpPr>
          <p:cNvPr id="2" name="文本框 1"/>
          <p:cNvSpPr txBox="1"/>
          <p:nvPr/>
        </p:nvSpPr>
        <p:spPr>
          <a:xfrm>
            <a:off x="333375" y="1554480"/>
            <a:ext cx="11520170" cy="2359025"/>
          </a:xfrm>
          <a:prstGeom prst="rect">
            <a:avLst/>
          </a:prstGeom>
          <a:noFill/>
        </p:spPr>
        <p:txBody>
          <a:bodyPr wrap="square" lIns="72000" tIns="72000" rIns="72000" bIns="72000" rtlCol="0" anchor="t">
            <a:spAutoFit/>
          </a:bodyPr>
          <a:p>
            <a:pPr>
              <a:lnSpc>
                <a:spcPct val="150000"/>
              </a:lnSpc>
            </a:pPr>
            <a:r>
              <a:rPr lang="zh-CN" altLang="en-US" sz="1600" dirty="0" err="1" smtClean="0"/>
              <a:t>采用</a:t>
            </a:r>
            <a:r>
              <a:rPr lang="en-US" altLang="zh-CN" sz="1600" dirty="0" err="1" smtClean="0"/>
              <a:t>Rollup</a:t>
            </a:r>
            <a:r>
              <a:rPr lang="zh-CN" altLang="en-US" sz="1600" dirty="0" err="1" smtClean="0"/>
              <a:t>打包（</a:t>
            </a:r>
            <a:r>
              <a:rPr lang="en-US" altLang="zh-CN" sz="1600" dirty="0" err="1" smtClean="0"/>
              <a:t>ESbuild</a:t>
            </a:r>
            <a:r>
              <a:rPr lang="zh-CN" altLang="en-US" sz="1600" dirty="0" err="1" smtClean="0"/>
              <a:t>暂时做不到）</a:t>
            </a:r>
            <a:endParaRPr lang="zh-CN" altLang="en-US" sz="1600" dirty="0" err="1" smtClean="0"/>
          </a:p>
          <a:p>
            <a:pPr marL="285750" indent="-285750">
              <a:lnSpc>
                <a:spcPct val="150000"/>
              </a:lnSpc>
              <a:buFont typeface="Arial" panose="020B0604020202090204" pitchFamily="34" charset="0"/>
              <a:buChar char="•"/>
            </a:pPr>
            <a:r>
              <a:rPr lang="zh-CN" altLang="en-US" sz="1600" dirty="0" err="1" smtClean="0"/>
              <a:t>自动的</a:t>
            </a:r>
            <a:r>
              <a:rPr lang="en-US" altLang="zh-CN" sz="1600" dirty="0" err="1" smtClean="0"/>
              <a:t>CSS</a:t>
            </a:r>
            <a:r>
              <a:rPr lang="zh-CN" altLang="en-US" sz="1600" dirty="0" err="1" smtClean="0"/>
              <a:t>代码分割</a:t>
            </a:r>
            <a:endParaRPr lang="zh-CN" altLang="en-US" sz="1600" dirty="0" err="1" smtClean="0"/>
          </a:p>
          <a:p>
            <a:pPr marL="285750" indent="-285750">
              <a:lnSpc>
                <a:spcPct val="150000"/>
              </a:lnSpc>
              <a:buFont typeface="Arial" panose="020B0604020202090204" pitchFamily="34" charset="0"/>
              <a:buChar char="•"/>
            </a:pPr>
            <a:r>
              <a:rPr lang="zh-CN" altLang="en-US" sz="1600" dirty="0" err="1" smtClean="0"/>
              <a:t>对异步懒加载请求的自动优化</a:t>
            </a:r>
            <a:endParaRPr lang="zh-CN" altLang="en-US" sz="1600" dirty="0" err="1" smtClean="0"/>
          </a:p>
          <a:p>
            <a:pPr marL="285750" indent="-285750">
              <a:lnSpc>
                <a:spcPct val="150000"/>
              </a:lnSpc>
              <a:buFont typeface="Arial" panose="020B0604020202090204" pitchFamily="34" charset="0"/>
              <a:buChar char="•"/>
            </a:pPr>
            <a:r>
              <a:rPr lang="zh-CN" altLang="en-US" sz="1600" dirty="0" err="1" smtClean="0"/>
              <a:t>手动的代码分割控制</a:t>
            </a:r>
            <a:endParaRPr lang="zh-CN" altLang="en-US" sz="1600" dirty="0" err="1" smtClean="0"/>
          </a:p>
          <a:p>
            <a:pPr>
              <a:lnSpc>
                <a:spcPct val="150000"/>
              </a:lnSpc>
            </a:pPr>
            <a:endParaRPr lang="zh-CN" altLang="en-US" sz="1600" dirty="0" err="1" smtClean="0"/>
          </a:p>
          <a:p>
            <a:pPr>
              <a:lnSpc>
                <a:spcPct val="150000"/>
              </a:lnSpc>
            </a:pPr>
            <a:endParaRPr lang="zh-CN" altLang="en-US" sz="1600" dirty="0" err="1"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dirty="0">
                <a:sym typeface="+mn-ea"/>
              </a:rPr>
              <a:t>其它…</a:t>
            </a:r>
            <a:endParaRPr lang="zh-CN" altLang="en-US" dirty="0">
              <a:sym typeface="+mn-ea"/>
            </a:endParaRPr>
          </a:p>
        </p:txBody>
      </p:sp>
      <p:sp>
        <p:nvSpPr>
          <p:cNvPr id="2" name="文本框 1"/>
          <p:cNvSpPr txBox="1"/>
          <p:nvPr/>
        </p:nvSpPr>
        <p:spPr>
          <a:xfrm>
            <a:off x="333375" y="1554480"/>
            <a:ext cx="11520170" cy="2359025"/>
          </a:xfrm>
          <a:prstGeom prst="rect">
            <a:avLst/>
          </a:prstGeom>
          <a:noFill/>
        </p:spPr>
        <p:txBody>
          <a:bodyPr wrap="square" lIns="72000" tIns="72000" rIns="72000" bIns="72000" rtlCol="0" anchor="t">
            <a:spAutoFit/>
          </a:bodyPr>
          <a:p>
            <a:pPr>
              <a:lnSpc>
                <a:spcPct val="150000"/>
              </a:lnSpc>
            </a:pPr>
            <a:r>
              <a:rPr lang="en-US" altLang="zh-CN" sz="1600" dirty="0" err="1" smtClean="0"/>
              <a:t>Vite</a:t>
            </a:r>
            <a:r>
              <a:rPr lang="zh-CN" altLang="en-US" sz="1600" dirty="0" err="1" smtClean="0"/>
              <a:t>哲学</a:t>
            </a:r>
            <a:endParaRPr lang="zh-CN" altLang="en-US" sz="1600" dirty="0" err="1" smtClean="0"/>
          </a:p>
          <a:p>
            <a:pPr marL="285750" indent="-285750">
              <a:lnSpc>
                <a:spcPct val="150000"/>
              </a:lnSpc>
              <a:buFont typeface="Arial" panose="020B0604020202090204" pitchFamily="34" charset="0"/>
              <a:buChar char="•"/>
            </a:pPr>
            <a:r>
              <a:rPr lang="zh-CN" altLang="en-US" sz="1600" dirty="0" err="1" smtClean="0"/>
              <a:t>针对</a:t>
            </a:r>
            <a:r>
              <a:rPr lang="en-US" altLang="zh-CN" sz="1600" dirty="0" err="1" smtClean="0"/>
              <a:t>90%</a:t>
            </a:r>
            <a:r>
              <a:rPr lang="zh-CN" altLang="en-US" sz="1600" dirty="0" err="1" smtClean="0"/>
              <a:t>的用户需求进行优化</a:t>
            </a:r>
            <a:endParaRPr lang="zh-CN" altLang="en-US" sz="1600" dirty="0" err="1" smtClean="0"/>
          </a:p>
          <a:p>
            <a:pPr marL="285750" indent="-285750">
              <a:lnSpc>
                <a:spcPct val="150000"/>
              </a:lnSpc>
              <a:buFont typeface="Arial" panose="020B0604020202090204" pitchFamily="34" charset="0"/>
              <a:buChar char="•"/>
            </a:pPr>
            <a:r>
              <a:rPr lang="zh-CN" altLang="en-US" sz="1600" dirty="0" err="1" smtClean="0"/>
              <a:t>大部分进阶需求可以通过插件支持（兼容</a:t>
            </a:r>
            <a:r>
              <a:rPr lang="en-US" altLang="zh-CN" sz="1600" dirty="0" err="1" smtClean="0"/>
              <a:t>Rollup</a:t>
            </a:r>
            <a:r>
              <a:rPr lang="zh-CN" altLang="en-US" sz="1600" dirty="0" err="1" smtClean="0"/>
              <a:t>的既有插件，在前者既有的插件</a:t>
            </a:r>
            <a:r>
              <a:rPr lang="en-US" altLang="zh-CN" sz="1600" dirty="0" err="1" smtClean="0"/>
              <a:t>API</a:t>
            </a:r>
            <a:r>
              <a:rPr lang="zh-CN" altLang="en-US" sz="1600" dirty="0" err="1" smtClean="0"/>
              <a:t>进行扩展）</a:t>
            </a:r>
            <a:endParaRPr lang="zh-CN" altLang="en-US" sz="1600" dirty="0" err="1" smtClean="0"/>
          </a:p>
          <a:p>
            <a:pPr marL="285750" indent="-285750">
              <a:lnSpc>
                <a:spcPct val="150000"/>
              </a:lnSpc>
              <a:buFont typeface="Arial" panose="020B0604020202090204" pitchFamily="34" charset="0"/>
              <a:buChar char="•"/>
            </a:pPr>
            <a:r>
              <a:rPr lang="zh-CN" altLang="en-US" sz="1600" dirty="0" err="1" smtClean="0"/>
              <a:t>特殊需求留给其他工具解决。</a:t>
            </a:r>
            <a:endParaRPr lang="zh-CN" altLang="en-US" sz="1600" dirty="0" err="1" smtClean="0"/>
          </a:p>
          <a:p>
            <a:pPr>
              <a:lnSpc>
                <a:spcPct val="150000"/>
              </a:lnSpc>
            </a:pPr>
            <a:endParaRPr lang="zh-CN" altLang="en-US" sz="1600" dirty="0" err="1" smtClean="0"/>
          </a:p>
          <a:p>
            <a:pPr>
              <a:lnSpc>
                <a:spcPct val="150000"/>
              </a:lnSpc>
            </a:pPr>
            <a:endParaRPr lang="zh-CN" altLang="en-US" sz="1600" dirty="0" err="1"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A62DC934-8D94-4C45-ADC7-1B111A21071B}" type="datetime4">
              <a:rPr lang="en-US" smtClean="0"/>
            </a:fld>
            <a:endParaRPr lang="en-US" dirty="0"/>
          </a:p>
        </p:txBody>
      </p:sp>
      <p:sp>
        <p:nvSpPr>
          <p:cNvPr id="2" name="Footer Placeholder 1"/>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2"/>
          </p:nvPr>
        </p:nvSpPr>
        <p:spPr/>
        <p:txBody>
          <a:bodyPr/>
          <a:lstStyle/>
          <a:p>
            <a:r>
              <a:rPr lang="en-US"/>
              <a:t>Slide </a:t>
            </a:r>
            <a:fld id="{619F89D8-7AE3-494A-97F3-03D680869632}"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7"/>
          </p:nvPr>
        </p:nvSpPr>
        <p:spPr/>
        <p:txBody>
          <a:bodyPr/>
          <a:lstStyle/>
          <a:p>
            <a:pPr marL="342900" indent="-342900">
              <a:buFont typeface="Arial" panose="020B0604020202090204" pitchFamily="34" charset="0"/>
              <a:buChar char="•"/>
            </a:pPr>
            <a:r>
              <a:rPr lang="zh-CN" altLang="en-US" dirty="0"/>
              <a:t>前端模块化及打包工具历史</a:t>
            </a:r>
            <a:endParaRPr lang="zh-CN" altLang="en-US" dirty="0"/>
          </a:p>
          <a:p>
            <a:pPr marL="342900" indent="-342900">
              <a:buFont typeface="Arial" panose="020B0604020202090204" pitchFamily="34" charset="0"/>
              <a:buChar char="•"/>
            </a:pPr>
            <a:r>
              <a:rPr lang="zh-CN" altLang="en-US" dirty="0"/>
              <a:t>手写打包过程</a:t>
            </a:r>
            <a:endParaRPr lang="zh-CN" altLang="en-US" dirty="0"/>
          </a:p>
          <a:p>
            <a:pPr marL="342900" indent="-342900">
              <a:buFont typeface="Arial" panose="020B0604020202090204" pitchFamily="34" charset="0"/>
              <a:buChar char="•"/>
            </a:pPr>
            <a:r>
              <a:rPr lang="en-US" altLang="zh-CN" dirty="0"/>
              <a:t>Vite</a:t>
            </a:r>
            <a:r>
              <a:rPr lang="zh-CN" altLang="en-US" dirty="0"/>
              <a:t>是什么</a:t>
            </a:r>
            <a:endParaRPr lang="zh-CN" altLang="en-US" dirty="0"/>
          </a:p>
          <a:p>
            <a:pPr marL="342900" indent="-342900">
              <a:buFont typeface="Arial" panose="020B0604020202090204" pitchFamily="34" charset="0"/>
              <a:buChar char="•"/>
            </a:pPr>
            <a:r>
              <a:rPr lang="zh-CN" altLang="en-US" dirty="0"/>
              <a:t>使用</a:t>
            </a:r>
            <a:r>
              <a:rPr lang="en-US" altLang="zh-CN" dirty="0"/>
              <a:t>Vite</a:t>
            </a:r>
            <a:r>
              <a:rPr lang="zh-CN" altLang="en-US" dirty="0"/>
              <a:t>优势</a:t>
            </a:r>
            <a:endParaRPr lang="zh-CN" altLang="en-US" dirty="0"/>
          </a:p>
          <a:p>
            <a:pPr marL="342900" indent="-342900">
              <a:buFont typeface="Arial" panose="020B0604020202090204" pitchFamily="34" charset="0"/>
              <a:buChar char="•"/>
            </a:pPr>
            <a:r>
              <a:rPr lang="zh-CN" altLang="en-US" dirty="0"/>
              <a:t>其它…</a:t>
            </a:r>
            <a:endParaRPr lang="zh-CN" altLang="en-US" dirty="0"/>
          </a:p>
        </p:txBody>
      </p:sp>
      <p:sp>
        <p:nvSpPr>
          <p:cNvPr id="8" name="Title 7"/>
          <p:cNvSpPr>
            <a:spLocks noGrp="1"/>
          </p:cNvSpPr>
          <p:nvPr>
            <p:ph type="title"/>
          </p:nvPr>
        </p:nvSpPr>
        <p:spPr/>
        <p:txBody>
          <a:bodyPr/>
          <a:lstStyle/>
          <a:p>
            <a:r>
              <a:rPr lang="zh-CN" altLang="en-US" dirty="0"/>
              <a:t>目录</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dirty="0">
                <a:sym typeface="+mn-ea"/>
              </a:rPr>
              <a:t>前端模块化——为什么需要</a:t>
            </a:r>
            <a:endParaRPr lang="zh-CN" altLang="en-US" dirty="0">
              <a:sym typeface="+mn-ea"/>
            </a:endParaRPr>
          </a:p>
        </p:txBody>
      </p:sp>
      <p:sp>
        <p:nvSpPr>
          <p:cNvPr id="2" name="文本框 1"/>
          <p:cNvSpPr txBox="1"/>
          <p:nvPr/>
        </p:nvSpPr>
        <p:spPr>
          <a:xfrm>
            <a:off x="333375" y="1554480"/>
            <a:ext cx="6555105" cy="3467100"/>
          </a:xfrm>
          <a:prstGeom prst="rect">
            <a:avLst/>
          </a:prstGeom>
          <a:noFill/>
        </p:spPr>
        <p:txBody>
          <a:bodyPr wrap="square" lIns="72000" tIns="72000" rIns="72000" bIns="72000" rtlCol="0" anchor="t">
            <a:spAutoFit/>
          </a:bodyPr>
          <a:p>
            <a:pPr marL="285750" indent="-285750">
              <a:lnSpc>
                <a:spcPct val="150000"/>
              </a:lnSpc>
              <a:buFont typeface="Arial" panose="020B0604020202090204" pitchFamily="34" charset="0"/>
              <a:buChar char="•"/>
            </a:pPr>
            <a:r>
              <a:rPr lang="zh-CN" altLang="en-US" sz="1600" dirty="0" err="1" smtClean="0">
                <a:latin typeface="+mn-cs"/>
                <a:ea typeface="+mn-cs"/>
              </a:rPr>
              <a:t>可维护性</a:t>
            </a:r>
            <a:endParaRPr lang="zh-CN" altLang="en-US" sz="1600" dirty="0" err="1" smtClean="0">
              <a:latin typeface="+mn-cs"/>
              <a:ea typeface="+mn-cs"/>
            </a:endParaRPr>
          </a:p>
          <a:p>
            <a:pPr marL="285750" indent="-285750">
              <a:lnSpc>
                <a:spcPct val="150000"/>
              </a:lnSpc>
              <a:buFont typeface="Arial" panose="020B0604020202090204" pitchFamily="34" charset="0"/>
              <a:buChar char="•"/>
            </a:pPr>
            <a:r>
              <a:rPr lang="zh-CN" altLang="en-US" sz="1600" dirty="0" err="1" smtClean="0">
                <a:latin typeface="+mn-cs"/>
                <a:ea typeface="+mn-cs"/>
              </a:rPr>
              <a:t>避免命名空间污染</a:t>
            </a:r>
            <a:endParaRPr lang="zh-CN" altLang="en-US" sz="1600" dirty="0" err="1" smtClean="0">
              <a:latin typeface="+mn-cs"/>
              <a:ea typeface="+mn-cs"/>
            </a:endParaRPr>
          </a:p>
          <a:p>
            <a:pPr marL="285750" indent="-285750">
              <a:lnSpc>
                <a:spcPct val="150000"/>
              </a:lnSpc>
              <a:buFont typeface="Arial" panose="020B0604020202090204" pitchFamily="34" charset="0"/>
              <a:buChar char="•"/>
            </a:pPr>
            <a:r>
              <a:rPr lang="zh-CN" altLang="en-US" sz="1600" dirty="0" err="1" smtClean="0">
                <a:latin typeface="+mn-cs"/>
                <a:ea typeface="+mn-cs"/>
              </a:rPr>
              <a:t>可复用性</a:t>
            </a:r>
            <a:endParaRPr lang="zh-CN" altLang="en-US" sz="1600" dirty="0" err="1" smtClean="0">
              <a:latin typeface="+mn-cs"/>
              <a:ea typeface="+mn-cs"/>
            </a:endParaRPr>
          </a:p>
          <a:p>
            <a:pPr marL="285750" indent="-285750">
              <a:lnSpc>
                <a:spcPct val="150000"/>
              </a:lnSpc>
              <a:buFont typeface="Arial" panose="020B0604020202090204" pitchFamily="34" charset="0"/>
              <a:buChar char="•"/>
            </a:pPr>
            <a:endParaRPr lang="zh-CN" altLang="en-US" sz="1600" dirty="0" err="1" smtClean="0">
              <a:latin typeface="+mn-cs"/>
              <a:ea typeface="+mn-cs"/>
            </a:endParaRPr>
          </a:p>
          <a:p>
            <a:pPr indent="0">
              <a:lnSpc>
                <a:spcPct val="150000"/>
              </a:lnSpc>
              <a:buFont typeface="Arial" panose="020B0604020202090204" pitchFamily="34" charset="0"/>
              <a:buNone/>
            </a:pPr>
            <a:r>
              <a:rPr lang="zh-CN" altLang="en-US" sz="1600" dirty="0" err="1" smtClean="0">
                <a:latin typeface="+mn-cs"/>
                <a:ea typeface="+mn-cs"/>
              </a:rPr>
              <a:t>（附：难以维护的</a:t>
            </a:r>
            <a:r>
              <a:rPr lang="zh-CN" altLang="en-US" sz="1600" dirty="0" err="1" smtClean="0">
                <a:latin typeface="+mn-cs"/>
                <a:ea typeface="+mn-cs"/>
                <a:hlinkClick r:id="rId1" tooltip="" action="ppaction://hlinkfile"/>
              </a:rPr>
              <a:t>案例</a:t>
            </a:r>
            <a:r>
              <a:rPr lang="zh-CN" altLang="en-US" sz="1600" dirty="0" err="1" smtClean="0">
                <a:latin typeface="+mn-cs"/>
                <a:ea typeface="+mn-cs"/>
              </a:rPr>
              <a:t>）</a:t>
            </a:r>
            <a:endParaRPr lang="zh-CN" altLang="en-US" sz="1600" dirty="0" err="1" smtClean="0">
              <a:latin typeface="+mn-cs"/>
              <a:ea typeface="+mn-cs"/>
            </a:endParaRPr>
          </a:p>
          <a:p>
            <a:pPr indent="0">
              <a:lnSpc>
                <a:spcPct val="150000"/>
              </a:lnSpc>
              <a:buFont typeface="Arial" panose="020B0604020202090204" pitchFamily="34" charset="0"/>
              <a:buNone/>
            </a:pPr>
            <a:endParaRPr lang="zh-CN" altLang="en-US" sz="1600" dirty="0" err="1" smtClean="0">
              <a:latin typeface="+mn-cs"/>
              <a:ea typeface="+mn-cs"/>
            </a:endParaRPr>
          </a:p>
          <a:p>
            <a:pPr indent="0">
              <a:lnSpc>
                <a:spcPct val="150000"/>
              </a:lnSpc>
              <a:buFont typeface="Arial" panose="020B0604020202090204" pitchFamily="34" charset="0"/>
              <a:buNone/>
            </a:pPr>
            <a:r>
              <a:rPr lang="zh-CN" altLang="en-US" sz="1600" dirty="0" err="1" smtClean="0">
                <a:latin typeface="+mn-cs"/>
                <a:ea typeface="+mn-cs"/>
              </a:rPr>
              <a:t>问题：</a:t>
            </a:r>
            <a:endParaRPr lang="zh-CN" altLang="en-US" sz="1600" dirty="0" err="1" smtClean="0">
              <a:latin typeface="+mn-cs"/>
              <a:ea typeface="+mn-cs"/>
            </a:endParaRPr>
          </a:p>
          <a:p>
            <a:pPr marL="342900" indent="-342900">
              <a:lnSpc>
                <a:spcPct val="150000"/>
              </a:lnSpc>
              <a:buFont typeface="Arial" panose="020B0604020202090204" pitchFamily="34" charset="0"/>
              <a:buChar char="•"/>
            </a:pPr>
            <a:r>
              <a:rPr lang="zh-CN" altLang="en-US" sz="1600" dirty="0" err="1" smtClean="0">
                <a:latin typeface="+mn-cs"/>
                <a:ea typeface="+mn-cs"/>
              </a:rPr>
              <a:t>依赖管理</a:t>
            </a:r>
            <a:endParaRPr lang="zh-CN" altLang="en-US" sz="1600" dirty="0" err="1" smtClean="0">
              <a:latin typeface="+mn-cs"/>
              <a:ea typeface="+mn-cs"/>
            </a:endParaRPr>
          </a:p>
          <a:p>
            <a:pPr marL="342900" indent="-342900">
              <a:lnSpc>
                <a:spcPct val="150000"/>
              </a:lnSpc>
              <a:buFont typeface="Arial" panose="020B0604020202090204" pitchFamily="34" charset="0"/>
              <a:buChar char="•"/>
            </a:pPr>
            <a:r>
              <a:rPr lang="zh-CN" altLang="en-US" sz="1600" dirty="0" err="1" smtClean="0">
                <a:latin typeface="+mn-cs"/>
                <a:ea typeface="+mn-cs"/>
              </a:rPr>
              <a:t>命名空间冲突或同一模块的不同版本</a:t>
            </a:r>
            <a:endParaRPr lang="zh-CN" altLang="en-US" sz="1600" dirty="0" err="1" smtClean="0">
              <a:latin typeface="+mn-cs"/>
              <a:ea typeface="+mn-cs"/>
            </a:endParaRPr>
          </a:p>
        </p:txBody>
      </p:sp>
      <p:pic>
        <p:nvPicPr>
          <p:cNvPr id="4" name="图片 3"/>
          <p:cNvPicPr>
            <a:picLocks noChangeAspect="1"/>
          </p:cNvPicPr>
          <p:nvPr/>
        </p:nvPicPr>
        <p:blipFill>
          <a:blip r:embed="rId2"/>
          <a:stretch>
            <a:fillRect/>
          </a:stretch>
        </p:blipFill>
        <p:spPr>
          <a:xfrm>
            <a:off x="7002145" y="1092835"/>
            <a:ext cx="4851400" cy="4696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dirty="0">
                <a:sym typeface="+mn-ea"/>
              </a:rPr>
              <a:t>前端模块化——常见规范</a:t>
            </a:r>
            <a:endParaRPr lang="zh-CN" altLang="en-US" dirty="0">
              <a:sym typeface="+mn-ea"/>
            </a:endParaRPr>
          </a:p>
        </p:txBody>
      </p:sp>
      <p:sp>
        <p:nvSpPr>
          <p:cNvPr id="2" name="文本框 1"/>
          <p:cNvSpPr txBox="1"/>
          <p:nvPr/>
        </p:nvSpPr>
        <p:spPr>
          <a:xfrm>
            <a:off x="333375" y="1554480"/>
            <a:ext cx="2562860" cy="389255"/>
          </a:xfrm>
          <a:prstGeom prst="rect">
            <a:avLst/>
          </a:prstGeom>
          <a:noFill/>
        </p:spPr>
        <p:txBody>
          <a:bodyPr wrap="square" lIns="72000" tIns="72000" rIns="72000" bIns="72000" rtlCol="0" anchor="t">
            <a:spAutoFit/>
          </a:bodyPr>
          <a:p>
            <a:r>
              <a:rPr lang="en-US" altLang="zh-CN" sz="1600" b="1" dirty="0" err="1" smtClean="0"/>
              <a:t>CommonJS</a:t>
            </a:r>
            <a:endParaRPr lang="en-US" altLang="zh-CN" sz="1600" b="1" dirty="0" err="1" smtClean="0"/>
          </a:p>
        </p:txBody>
      </p:sp>
      <p:sp>
        <p:nvSpPr>
          <p:cNvPr id="3" name="文本框 2"/>
          <p:cNvSpPr txBox="1"/>
          <p:nvPr/>
        </p:nvSpPr>
        <p:spPr>
          <a:xfrm>
            <a:off x="3451225" y="1554480"/>
            <a:ext cx="2562860" cy="389255"/>
          </a:xfrm>
          <a:prstGeom prst="rect">
            <a:avLst/>
          </a:prstGeom>
          <a:noFill/>
        </p:spPr>
        <p:txBody>
          <a:bodyPr wrap="square" lIns="72000" tIns="72000" rIns="72000" bIns="72000" rtlCol="0" anchor="t">
            <a:spAutoFit/>
          </a:bodyPr>
          <a:p>
            <a:r>
              <a:rPr lang="en-US" altLang="zh-CN" sz="1600" b="1" dirty="0" err="1" smtClean="0"/>
              <a:t>AMD</a:t>
            </a:r>
            <a:endParaRPr lang="en-US" altLang="zh-CN" sz="1600" b="1" dirty="0" err="1" smtClean="0"/>
          </a:p>
        </p:txBody>
      </p:sp>
      <p:sp>
        <p:nvSpPr>
          <p:cNvPr id="5" name="文本框 4"/>
          <p:cNvSpPr txBox="1"/>
          <p:nvPr/>
        </p:nvSpPr>
        <p:spPr>
          <a:xfrm>
            <a:off x="6767830" y="1554480"/>
            <a:ext cx="2562860" cy="389255"/>
          </a:xfrm>
          <a:prstGeom prst="rect">
            <a:avLst/>
          </a:prstGeom>
          <a:noFill/>
        </p:spPr>
        <p:txBody>
          <a:bodyPr wrap="square" lIns="72000" tIns="72000" rIns="72000" bIns="72000" rtlCol="0" anchor="t">
            <a:spAutoFit/>
          </a:bodyPr>
          <a:p>
            <a:r>
              <a:rPr lang="en-US" altLang="zh-CN" sz="1600" b="1" dirty="0" err="1" smtClean="0"/>
              <a:t>UMD</a:t>
            </a:r>
            <a:endParaRPr lang="en-US" altLang="zh-CN" sz="1600" b="1" dirty="0" err="1" smtClean="0"/>
          </a:p>
        </p:txBody>
      </p:sp>
      <p:pic>
        <p:nvPicPr>
          <p:cNvPr id="6" name="图片 5"/>
          <p:cNvPicPr>
            <a:picLocks noChangeAspect="1"/>
          </p:cNvPicPr>
          <p:nvPr/>
        </p:nvPicPr>
        <p:blipFill>
          <a:blip r:embed="rId1"/>
          <a:stretch>
            <a:fillRect/>
          </a:stretch>
        </p:blipFill>
        <p:spPr>
          <a:xfrm>
            <a:off x="333375" y="2109470"/>
            <a:ext cx="2844165" cy="3100070"/>
          </a:xfrm>
          <a:prstGeom prst="rect">
            <a:avLst/>
          </a:prstGeom>
        </p:spPr>
      </p:pic>
      <p:pic>
        <p:nvPicPr>
          <p:cNvPr id="7" name="图片 6"/>
          <p:cNvPicPr>
            <a:picLocks noChangeAspect="1"/>
          </p:cNvPicPr>
          <p:nvPr/>
        </p:nvPicPr>
        <p:blipFill>
          <a:blip r:embed="rId2"/>
          <a:stretch>
            <a:fillRect/>
          </a:stretch>
        </p:blipFill>
        <p:spPr>
          <a:xfrm>
            <a:off x="3451225" y="2109470"/>
            <a:ext cx="3042920" cy="2756535"/>
          </a:xfrm>
          <a:prstGeom prst="rect">
            <a:avLst/>
          </a:prstGeom>
        </p:spPr>
      </p:pic>
      <p:pic>
        <p:nvPicPr>
          <p:cNvPr id="9" name="图片 8"/>
          <p:cNvPicPr>
            <a:picLocks noChangeAspect="1"/>
          </p:cNvPicPr>
          <p:nvPr/>
        </p:nvPicPr>
        <p:blipFill>
          <a:blip r:embed="rId3"/>
          <a:stretch>
            <a:fillRect/>
          </a:stretch>
        </p:blipFill>
        <p:spPr>
          <a:xfrm>
            <a:off x="6767830" y="2109470"/>
            <a:ext cx="4936490" cy="39820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dirty="0">
                <a:sym typeface="+mn-ea"/>
              </a:rPr>
              <a:t>前端模块化——常见规范</a:t>
            </a:r>
            <a:endParaRPr lang="zh-CN" altLang="en-US" dirty="0">
              <a:sym typeface="+mn-ea"/>
            </a:endParaRPr>
          </a:p>
        </p:txBody>
      </p:sp>
      <p:sp>
        <p:nvSpPr>
          <p:cNvPr id="4" name="文本框 3"/>
          <p:cNvSpPr txBox="1"/>
          <p:nvPr/>
        </p:nvSpPr>
        <p:spPr>
          <a:xfrm>
            <a:off x="426720" y="1378585"/>
            <a:ext cx="5169535" cy="1866900"/>
          </a:xfrm>
          <a:prstGeom prst="rect">
            <a:avLst/>
          </a:prstGeom>
          <a:noFill/>
        </p:spPr>
        <p:txBody>
          <a:bodyPr wrap="square" lIns="72000" tIns="72000" rIns="72000" bIns="72000" rtlCol="0" anchor="t">
            <a:spAutoFit/>
          </a:bodyPr>
          <a:p>
            <a:r>
              <a:rPr lang="en-US" altLang="zh-CN" sz="1600" b="1" dirty="0" err="1" smtClean="0"/>
              <a:t>ES module</a:t>
            </a:r>
            <a:endParaRPr lang="en-US" altLang="zh-CN" sz="1600" dirty="0" err="1" smtClean="0"/>
          </a:p>
          <a:p>
            <a:endParaRPr lang="en-US" altLang="zh-CN" sz="1600" dirty="0" err="1" smtClean="0"/>
          </a:p>
          <a:p>
            <a:r>
              <a:rPr lang="en-US" altLang="zh-CN" sz="1600" dirty="0" err="1" smtClean="0"/>
              <a:t>JS </a:t>
            </a:r>
            <a:r>
              <a:rPr lang="zh-CN" altLang="en-US" sz="1600" dirty="0" err="1" smtClean="0"/>
              <a:t>在</a:t>
            </a:r>
            <a:r>
              <a:rPr lang="en-US" altLang="zh-CN" sz="1600" dirty="0" err="1" smtClean="0"/>
              <a:t>ECMAScript 6 (ES6) 中，引入了模块功能。</a:t>
            </a:r>
            <a:endParaRPr lang="en-US" altLang="zh-CN" sz="1600" dirty="0" err="1" smtClean="0"/>
          </a:p>
          <a:p>
            <a:endParaRPr lang="en-US" altLang="zh-CN" sz="1600" dirty="0" err="1" smtClean="0"/>
          </a:p>
          <a:p>
            <a:r>
              <a:rPr lang="en-US" altLang="zh-CN" sz="1600" dirty="0" err="1" smtClean="0"/>
              <a:t>ES6 的模块功能汲取了 CommonJS 和 AMD 的优点，拥有简洁的语法并支持异步加载，并且还有其他诸多更好的支持。</a:t>
            </a:r>
            <a:endParaRPr lang="en-US" altLang="zh-CN" sz="1600" dirty="0" err="1" smtClean="0"/>
          </a:p>
        </p:txBody>
      </p:sp>
      <p:pic>
        <p:nvPicPr>
          <p:cNvPr id="10" name="图片 9"/>
          <p:cNvPicPr>
            <a:picLocks noChangeAspect="1"/>
          </p:cNvPicPr>
          <p:nvPr/>
        </p:nvPicPr>
        <p:blipFill>
          <a:blip r:embed="rId1"/>
          <a:stretch>
            <a:fillRect/>
          </a:stretch>
        </p:blipFill>
        <p:spPr>
          <a:xfrm>
            <a:off x="7625080" y="1378585"/>
            <a:ext cx="4228465" cy="4624070"/>
          </a:xfrm>
          <a:prstGeom prst="rect">
            <a:avLst/>
          </a:prstGeom>
        </p:spPr>
      </p:pic>
      <p:pic>
        <p:nvPicPr>
          <p:cNvPr id="11" name="图片 10"/>
          <p:cNvPicPr>
            <a:picLocks noChangeAspect="1"/>
          </p:cNvPicPr>
          <p:nvPr/>
        </p:nvPicPr>
        <p:blipFill>
          <a:blip r:embed="rId2"/>
          <a:stretch>
            <a:fillRect/>
          </a:stretch>
        </p:blipFill>
        <p:spPr>
          <a:xfrm>
            <a:off x="426720" y="3689350"/>
            <a:ext cx="7041515" cy="23133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dirty="0">
                <a:sym typeface="+mn-ea"/>
              </a:rPr>
              <a:t>前端打包——为什么需要打包</a:t>
            </a:r>
            <a:endParaRPr lang="zh-CN" altLang="en-US" dirty="0">
              <a:sym typeface="+mn-ea"/>
            </a:endParaRPr>
          </a:p>
        </p:txBody>
      </p:sp>
      <p:sp>
        <p:nvSpPr>
          <p:cNvPr id="2" name="文本框 1"/>
          <p:cNvSpPr txBox="1"/>
          <p:nvPr/>
        </p:nvSpPr>
        <p:spPr>
          <a:xfrm>
            <a:off x="333375" y="1445895"/>
            <a:ext cx="11520170" cy="1466850"/>
          </a:xfrm>
          <a:prstGeom prst="rect">
            <a:avLst/>
          </a:prstGeom>
          <a:noFill/>
        </p:spPr>
        <p:txBody>
          <a:bodyPr wrap="square" lIns="72000" tIns="72000" rIns="72000" bIns="72000" rtlCol="0" anchor="t">
            <a:spAutoFit/>
          </a:bodyPr>
          <a:p>
            <a:pPr marL="285750" indent="-285750">
              <a:lnSpc>
                <a:spcPct val="150000"/>
              </a:lnSpc>
              <a:buFont typeface="Arial" panose="020B0604020202090204" pitchFamily="34" charset="0"/>
              <a:buChar char="•"/>
            </a:pPr>
            <a:r>
              <a:rPr lang="zh-CN" altLang="en-US" sz="1600" dirty="0" err="1" smtClean="0"/>
              <a:t>减少</a:t>
            </a:r>
            <a:r>
              <a:rPr lang="en-US" altLang="zh-CN" sz="1600" dirty="0" err="1" smtClean="0"/>
              <a:t>http</a:t>
            </a:r>
            <a:r>
              <a:rPr lang="zh-CN" altLang="en-US" sz="1600" dirty="0" err="1" smtClean="0"/>
              <a:t>请求数量</a:t>
            </a:r>
            <a:endParaRPr lang="zh-CN" altLang="en-US" sz="1600" dirty="0" err="1" smtClean="0"/>
          </a:p>
          <a:p>
            <a:pPr marL="285750" indent="-285750">
              <a:lnSpc>
                <a:spcPct val="150000"/>
              </a:lnSpc>
              <a:buFont typeface="Arial" panose="020B0604020202090204" pitchFamily="34" charset="0"/>
              <a:buChar char="•"/>
            </a:pPr>
            <a:r>
              <a:rPr lang="zh-CN" altLang="en-US" sz="1600" dirty="0" err="1" smtClean="0"/>
              <a:t>Node.js 的模块机制与浏览器不兼容，必须通过打包工具进行兼容处理</a:t>
            </a:r>
            <a:endParaRPr lang="zh-CN" altLang="en-US" sz="1600" dirty="0" err="1" smtClean="0"/>
          </a:p>
          <a:p>
            <a:pPr marL="285750" indent="-285750">
              <a:lnSpc>
                <a:spcPct val="150000"/>
              </a:lnSpc>
              <a:buFont typeface="Arial" panose="020B0604020202090204" pitchFamily="34" charset="0"/>
              <a:buChar char="•"/>
            </a:pPr>
            <a:r>
              <a:rPr lang="zh-CN" altLang="en-US" sz="1600" dirty="0" err="1" smtClean="0"/>
              <a:t>代码压缩混淆，减少下载时间</a:t>
            </a:r>
            <a:endParaRPr lang="zh-CN" altLang="en-US" sz="1400" dirty="0" err="1" smtClean="0"/>
          </a:p>
          <a:p>
            <a:endParaRPr lang="zh-CN" altLang="en-US" sz="1400" dirty="0" err="1" smtClean="0"/>
          </a:p>
        </p:txBody>
      </p:sp>
      <p:pic>
        <p:nvPicPr>
          <p:cNvPr id="3" name="图片 2"/>
          <p:cNvPicPr>
            <a:picLocks noChangeAspect="1"/>
          </p:cNvPicPr>
          <p:nvPr/>
        </p:nvPicPr>
        <p:blipFill>
          <a:blip r:embed="rId1"/>
          <a:stretch>
            <a:fillRect/>
          </a:stretch>
        </p:blipFill>
        <p:spPr>
          <a:xfrm>
            <a:off x="3133090" y="2821305"/>
            <a:ext cx="5920740" cy="24701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dirty="0">
                <a:sym typeface="+mn-ea"/>
              </a:rPr>
              <a:t>前端打包——打包工具</a:t>
            </a:r>
            <a:endParaRPr lang="zh-CN" altLang="en-US" dirty="0">
              <a:sym typeface="+mn-ea"/>
            </a:endParaRPr>
          </a:p>
        </p:txBody>
      </p:sp>
      <p:sp>
        <p:nvSpPr>
          <p:cNvPr id="2" name="文本框 1"/>
          <p:cNvSpPr txBox="1"/>
          <p:nvPr/>
        </p:nvSpPr>
        <p:spPr>
          <a:xfrm>
            <a:off x="333375" y="1381125"/>
            <a:ext cx="11520170" cy="4206240"/>
          </a:xfrm>
          <a:prstGeom prst="rect">
            <a:avLst/>
          </a:prstGeom>
          <a:noFill/>
        </p:spPr>
        <p:txBody>
          <a:bodyPr wrap="square" lIns="72000" tIns="72000" rIns="72000" bIns="72000" rtlCol="0" anchor="t">
            <a:spAutoFit/>
          </a:bodyPr>
          <a:p>
            <a:pPr marL="285750" indent="-285750">
              <a:lnSpc>
                <a:spcPct val="150000"/>
              </a:lnSpc>
              <a:buFont typeface="Arial" panose="020B0604020202090204" pitchFamily="34" charset="0"/>
              <a:buChar char="•"/>
            </a:pPr>
            <a:r>
              <a:rPr sz="1600" b="1" dirty="0" err="1" smtClean="0"/>
              <a:t>Gulp 和 Grunt </a:t>
            </a:r>
            <a:br>
              <a:rPr sz="1600" dirty="0" err="1" smtClean="0"/>
            </a:br>
            <a:r>
              <a:rPr sz="1600" dirty="0" err="1" smtClean="0"/>
              <a:t>基于 node 实现 Web 前端自动化开发的工具</a:t>
            </a:r>
            <a:r>
              <a:rPr lang="zh-CN" sz="1600" dirty="0" err="1" smtClean="0"/>
              <a:t>，主要功能：</a:t>
            </a:r>
            <a:r>
              <a:rPr sz="1600" dirty="0" err="1" smtClean="0"/>
              <a:t>遍历源文件 -</a:t>
            </a:r>
            <a:r>
              <a:rPr lang="en-US" sz="1600" dirty="0" err="1" smtClean="0"/>
              <a:t>&gt; </a:t>
            </a:r>
            <a:r>
              <a:rPr sz="1600" dirty="0" err="1" smtClean="0"/>
              <a:t>匹配规则 -</a:t>
            </a:r>
            <a:r>
              <a:rPr lang="en-US" sz="1600" dirty="0" err="1" smtClean="0"/>
              <a:t>&gt; </a:t>
            </a:r>
            <a:r>
              <a:rPr lang="zh-CN" altLang="en-US" sz="1600" dirty="0" err="1" smtClean="0"/>
              <a:t>合并压缩</a:t>
            </a:r>
            <a:r>
              <a:rPr lang="zh-CN" sz="1600" dirty="0" err="1" smtClean="0"/>
              <a:t>，没有处理模块</a:t>
            </a:r>
            <a:r>
              <a:rPr sz="1600" dirty="0" err="1" smtClean="0"/>
              <a:t> </a:t>
            </a:r>
            <a:endParaRPr sz="1600" dirty="0" err="1" smtClean="0"/>
          </a:p>
          <a:p>
            <a:pPr marL="285750" indent="-285750">
              <a:lnSpc>
                <a:spcPct val="150000"/>
              </a:lnSpc>
              <a:buFont typeface="Arial" panose="020B0604020202090204" pitchFamily="34" charset="0"/>
              <a:buChar char="•"/>
            </a:pPr>
            <a:r>
              <a:rPr sz="1600" b="1" dirty="0" err="1" smtClean="0"/>
              <a:t>Browserify</a:t>
            </a:r>
            <a:br>
              <a:rPr sz="1600" dirty="0" err="1" smtClean="0"/>
            </a:br>
            <a:r>
              <a:rPr sz="1600" dirty="0" err="1" smtClean="0"/>
              <a:t>它是一个专门用来打包 CommonJS 模块以便在浏览器里运行的构建工具</a:t>
            </a:r>
            <a:endParaRPr sz="1600" dirty="0" err="1" smtClean="0"/>
          </a:p>
          <a:p>
            <a:pPr marL="285750" indent="-285750">
              <a:lnSpc>
                <a:spcPct val="150000"/>
              </a:lnSpc>
              <a:buFont typeface="Arial" panose="020B0604020202090204" pitchFamily="34" charset="0"/>
              <a:buChar char="•"/>
            </a:pPr>
            <a:r>
              <a:rPr sz="1600" b="1" dirty="0" err="1" smtClean="0"/>
              <a:t>RequireJS</a:t>
            </a:r>
            <a:br>
              <a:rPr sz="1600" dirty="0" err="1" smtClean="0"/>
            </a:br>
            <a:r>
              <a:rPr lang="zh-CN" sz="1600" dirty="0" err="1" smtClean="0"/>
              <a:t>用于加载</a:t>
            </a:r>
            <a:r>
              <a:rPr lang="en-US" altLang="zh-CN" sz="1600" dirty="0" err="1" smtClean="0"/>
              <a:t>AMD</a:t>
            </a:r>
            <a:r>
              <a:rPr lang="zh-CN" altLang="en-US" sz="1600" dirty="0" err="1" smtClean="0"/>
              <a:t>模块，为避免过多</a:t>
            </a:r>
            <a:r>
              <a:rPr lang="en-US" altLang="zh-CN" sz="1600" dirty="0" err="1" smtClean="0"/>
              <a:t>http</a:t>
            </a:r>
            <a:r>
              <a:rPr lang="zh-CN" altLang="en-US" sz="1600" dirty="0" err="1" smtClean="0"/>
              <a:t>请求，一般也会将多个</a:t>
            </a:r>
            <a:r>
              <a:rPr lang="en-US" altLang="zh-CN" sz="1600" dirty="0" err="1" smtClean="0"/>
              <a:t>AMD</a:t>
            </a:r>
            <a:r>
              <a:rPr lang="zh-CN" altLang="en-US" sz="1600" dirty="0" err="1" smtClean="0"/>
              <a:t>模块整合</a:t>
            </a:r>
            <a:endParaRPr sz="1600" dirty="0" err="1" smtClean="0"/>
          </a:p>
          <a:p>
            <a:pPr marL="285750" indent="-285750">
              <a:lnSpc>
                <a:spcPct val="150000"/>
              </a:lnSpc>
              <a:buFont typeface="Arial" panose="020B0604020202090204" pitchFamily="34" charset="0"/>
              <a:buChar char="•"/>
            </a:pPr>
            <a:r>
              <a:rPr sz="1600" b="1" dirty="0" err="1" smtClean="0"/>
              <a:t>Webpack</a:t>
            </a:r>
            <a:br>
              <a:rPr sz="1600" dirty="0" err="1" smtClean="0"/>
            </a:br>
            <a:r>
              <a:rPr sz="1600" dirty="0" err="1" smtClean="0"/>
              <a:t>兼容 CommonJS, AMD, ES6 各类规范</a:t>
            </a:r>
            <a:r>
              <a:rPr lang="zh-CN" sz="1600" dirty="0" err="1" smtClean="0"/>
              <a:t>，各种特性（代码分割，按需加载，模块联邦等），功能强大，但难学难用</a:t>
            </a:r>
            <a:endParaRPr lang="zh-CN" sz="1600" dirty="0" err="1" smtClean="0"/>
          </a:p>
          <a:p>
            <a:pPr marL="285750" indent="-285750">
              <a:lnSpc>
                <a:spcPct val="150000"/>
              </a:lnSpc>
              <a:buFont typeface="Arial" panose="020B0604020202090204" pitchFamily="34" charset="0"/>
              <a:buChar char="•"/>
            </a:pPr>
            <a:r>
              <a:rPr lang="zh-CN" altLang="en-US" sz="1600" b="1" dirty="0" err="1" smtClean="0"/>
              <a:t>Rollup</a:t>
            </a:r>
            <a:br>
              <a:rPr lang="zh-CN" altLang="en-US" sz="1600" dirty="0" err="1" smtClean="0"/>
            </a:br>
            <a:r>
              <a:rPr lang="zh-CN" altLang="en-US" sz="1600" dirty="0" err="1" smtClean="0"/>
              <a:t>主要针对ES 模块的打包工具，不必配置，直接使用。tree shaking 技术</a:t>
            </a:r>
            <a:br>
              <a:rPr lang="zh-CN" altLang="en-US" sz="1600" dirty="0" err="1" smtClean="0"/>
            </a:br>
            <a:endParaRPr lang="zh-CN" altLang="en-US" sz="1600" dirty="0" err="1"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dirty="0">
                <a:sym typeface="+mn-ea"/>
              </a:rPr>
              <a:t>手写打包过程——编译过程简单复习</a:t>
            </a:r>
            <a:endParaRPr lang="zh-CN" altLang="en-US" dirty="0">
              <a:sym typeface="+mn-ea"/>
            </a:endParaRPr>
          </a:p>
        </p:txBody>
      </p:sp>
      <p:sp>
        <p:nvSpPr>
          <p:cNvPr id="2" name="文本框 1"/>
          <p:cNvSpPr txBox="1"/>
          <p:nvPr/>
        </p:nvSpPr>
        <p:spPr>
          <a:xfrm>
            <a:off x="333375" y="1554480"/>
            <a:ext cx="5722620" cy="2728595"/>
          </a:xfrm>
          <a:prstGeom prst="rect">
            <a:avLst/>
          </a:prstGeom>
          <a:noFill/>
        </p:spPr>
        <p:txBody>
          <a:bodyPr wrap="square" lIns="72000" tIns="72000" rIns="72000" bIns="72000" rtlCol="0" anchor="t">
            <a:spAutoFit/>
          </a:bodyPr>
          <a:p>
            <a:pPr marL="342900" indent="-342900">
              <a:lnSpc>
                <a:spcPct val="150000"/>
              </a:lnSpc>
              <a:buFont typeface="Arial" panose="020B0604020202090204" pitchFamily="34" charset="0"/>
              <a:buChar char="•"/>
            </a:pPr>
            <a:r>
              <a:rPr lang="zh-CN" sz="1600" dirty="0" err="1" smtClean="0"/>
              <a:t>分词</a:t>
            </a:r>
            <a:r>
              <a:rPr lang="en-US" altLang="zh-CN" sz="1600" dirty="0" err="1" smtClean="0"/>
              <a:t>/</a:t>
            </a:r>
            <a:r>
              <a:rPr lang="zh-CN" sz="1600" dirty="0" err="1" smtClean="0"/>
              <a:t>词法分析（</a:t>
            </a:r>
            <a:r>
              <a:rPr lang="en-US" altLang="zh-CN" sz="1600" dirty="0" err="1" smtClean="0"/>
              <a:t>Tokenizing/Lexing</a:t>
            </a:r>
            <a:r>
              <a:rPr lang="zh-CN" sz="1600" dirty="0" err="1" smtClean="0"/>
              <a:t>）</a:t>
            </a:r>
            <a:br>
              <a:rPr lang="zh-CN" sz="1600" dirty="0" err="1" smtClean="0"/>
            </a:br>
            <a:r>
              <a:rPr lang="zh-CN" sz="1600" dirty="0" err="1" smtClean="0"/>
              <a:t>将 </a:t>
            </a:r>
            <a:r>
              <a:rPr lang="en-US" altLang="zh-CN" sz="1600" dirty="0" err="1" smtClean="0"/>
              <a:t>var a = 2; </a:t>
            </a:r>
            <a:r>
              <a:rPr lang="zh-CN" altLang="en-US" sz="1600" dirty="0" err="1" smtClean="0"/>
              <a:t>分解成：</a:t>
            </a:r>
            <a:r>
              <a:rPr lang="en-US" altLang="zh-CN" sz="1600" dirty="0" err="1" smtClean="0"/>
              <a:t>[var, a, =, 2] </a:t>
            </a:r>
            <a:r>
              <a:rPr lang="zh-CN" altLang="en-US" sz="1600" dirty="0" err="1" smtClean="0"/>
              <a:t>等词法单元</a:t>
            </a:r>
            <a:endParaRPr lang="zh-CN" sz="1600" dirty="0" err="1" smtClean="0"/>
          </a:p>
          <a:p>
            <a:pPr marL="342900" indent="-342900">
              <a:lnSpc>
                <a:spcPct val="150000"/>
              </a:lnSpc>
              <a:buFont typeface="Arial" panose="020B0604020202090204" pitchFamily="34" charset="0"/>
              <a:buChar char="•"/>
            </a:pPr>
            <a:r>
              <a:rPr lang="zh-CN" sz="1600" dirty="0" err="1" smtClean="0"/>
              <a:t>解释</a:t>
            </a:r>
            <a:r>
              <a:rPr lang="en-US" altLang="zh-CN" sz="1600" dirty="0" err="1" smtClean="0"/>
              <a:t>/</a:t>
            </a:r>
            <a:r>
              <a:rPr lang="zh-CN" sz="1600" dirty="0" err="1" smtClean="0"/>
              <a:t>语法分析（</a:t>
            </a:r>
            <a:r>
              <a:rPr lang="en-US" altLang="zh-CN" sz="1600" dirty="0" err="1" smtClean="0"/>
              <a:t>Parsing</a:t>
            </a:r>
            <a:r>
              <a:rPr lang="zh-CN" sz="1600" dirty="0" err="1" smtClean="0"/>
              <a:t>）</a:t>
            </a:r>
            <a:br>
              <a:rPr lang="zh-CN" sz="1600" dirty="0" err="1" smtClean="0"/>
            </a:br>
            <a:r>
              <a:rPr lang="zh-CN" sz="1600" dirty="0" err="1" smtClean="0"/>
              <a:t>生成“抽象语法树”（</a:t>
            </a:r>
            <a:r>
              <a:rPr lang="zh-CN" sz="1600" dirty="0" err="1" smtClean="0">
                <a:hlinkClick r:id="rId1" tooltip="" action="ppaction://hlinkfile"/>
              </a:rPr>
              <a:t>AST</a:t>
            </a:r>
            <a:r>
              <a:rPr lang="zh-CN" sz="1600" dirty="0" err="1" smtClean="0"/>
              <a:t>），如右图所示</a:t>
            </a:r>
            <a:endParaRPr lang="zh-CN" sz="1600" dirty="0" err="1" smtClean="0"/>
          </a:p>
          <a:p>
            <a:pPr marL="342900" indent="-342900">
              <a:lnSpc>
                <a:spcPct val="150000"/>
              </a:lnSpc>
              <a:buFont typeface="Arial" panose="020B0604020202090204" pitchFamily="34" charset="0"/>
              <a:buChar char="•"/>
            </a:pPr>
            <a:r>
              <a:rPr lang="zh-CN" sz="1600" dirty="0" err="1" smtClean="0"/>
              <a:t>代码生成</a:t>
            </a:r>
            <a:br>
              <a:rPr lang="zh-CN" sz="1600" dirty="0" err="1" smtClean="0"/>
            </a:br>
            <a:r>
              <a:rPr lang="zh-CN" sz="1600" dirty="0" err="1" smtClean="0"/>
              <a:t>将</a:t>
            </a:r>
            <a:r>
              <a:rPr lang="en-US" altLang="zh-CN" sz="1600" dirty="0" err="1" smtClean="0"/>
              <a:t>AST</a:t>
            </a:r>
            <a:r>
              <a:rPr lang="zh-CN" altLang="en-US" sz="1600" dirty="0" err="1" smtClean="0"/>
              <a:t>转换为可执行的过程</a:t>
            </a:r>
            <a:endParaRPr lang="zh-CN" sz="1600" dirty="0" err="1" smtClean="0"/>
          </a:p>
          <a:p>
            <a:pPr>
              <a:lnSpc>
                <a:spcPct val="150000"/>
              </a:lnSpc>
            </a:pPr>
            <a:endParaRPr sz="1600" dirty="0" err="1" smtClean="0"/>
          </a:p>
        </p:txBody>
      </p:sp>
      <p:pic>
        <p:nvPicPr>
          <p:cNvPr id="3" name="图片 2"/>
          <p:cNvPicPr>
            <a:picLocks noChangeAspect="1"/>
          </p:cNvPicPr>
          <p:nvPr/>
        </p:nvPicPr>
        <p:blipFill>
          <a:blip r:embed="rId2"/>
          <a:stretch>
            <a:fillRect/>
          </a:stretch>
        </p:blipFill>
        <p:spPr>
          <a:xfrm>
            <a:off x="8475980" y="909955"/>
            <a:ext cx="3377565" cy="5037455"/>
          </a:xfrm>
          <a:prstGeom prst="rect">
            <a:avLst/>
          </a:prstGeom>
        </p:spPr>
      </p:pic>
      <p:pic>
        <p:nvPicPr>
          <p:cNvPr id="4" name="图片 3"/>
          <p:cNvPicPr>
            <a:picLocks noChangeAspect="1"/>
          </p:cNvPicPr>
          <p:nvPr/>
        </p:nvPicPr>
        <p:blipFill>
          <a:blip r:embed="rId3"/>
          <a:stretch>
            <a:fillRect/>
          </a:stretch>
        </p:blipFill>
        <p:spPr>
          <a:xfrm>
            <a:off x="706755" y="4479290"/>
            <a:ext cx="885825" cy="885825"/>
          </a:xfrm>
          <a:prstGeom prst="rect">
            <a:avLst/>
          </a:prstGeom>
        </p:spPr>
      </p:pic>
      <p:sp>
        <p:nvSpPr>
          <p:cNvPr id="5" name="文本框 4"/>
          <p:cNvSpPr txBox="1"/>
          <p:nvPr/>
        </p:nvSpPr>
        <p:spPr>
          <a:xfrm>
            <a:off x="1771015" y="4507865"/>
            <a:ext cx="2172335" cy="857250"/>
          </a:xfrm>
          <a:prstGeom prst="rect">
            <a:avLst/>
          </a:prstGeom>
          <a:noFill/>
        </p:spPr>
        <p:txBody>
          <a:bodyPr wrap="square" lIns="72000" tIns="72000" rIns="72000" bIns="72000" rtlCol="0">
            <a:noAutofit/>
          </a:bodyPr>
          <a:p>
            <a:pPr marL="285750" indent="-285750">
              <a:lnSpc>
                <a:spcPct val="150000"/>
              </a:lnSpc>
              <a:buFont typeface="Arial" panose="020B0604020202090204" pitchFamily="34" charset="0"/>
              <a:buChar char="•"/>
            </a:pPr>
            <a:r>
              <a:rPr lang="en-US" altLang="zh-CN" sz="1600" dirty="0" err="1" smtClean="0">
                <a:hlinkClick r:id="rId4" tooltip="" action="ppaction://hlinkfile"/>
              </a:rPr>
              <a:t>ANTLR</a:t>
            </a:r>
            <a:r>
              <a:rPr lang="zh-CN" altLang="en-US" sz="1600" dirty="0" err="1" smtClean="0">
                <a:hlinkClick r:id="rId4" tooltip="" action="ppaction://hlinkfile"/>
              </a:rPr>
              <a:t>官网</a:t>
            </a:r>
            <a:endParaRPr lang="zh-CN" altLang="en-US" sz="1600" dirty="0" err="1" smtClean="0"/>
          </a:p>
          <a:p>
            <a:pPr marL="285750" indent="-285750">
              <a:lnSpc>
                <a:spcPct val="150000"/>
              </a:lnSpc>
              <a:buFont typeface="Arial" panose="020B0604020202090204" pitchFamily="34" charset="0"/>
              <a:buChar char="•"/>
            </a:pPr>
            <a:r>
              <a:rPr lang="zh-CN" altLang="en-US" sz="1600" dirty="0" err="1" smtClean="0">
                <a:hlinkClick r:id="rId5" tooltip="" action="ppaction://hlinkfile"/>
              </a:rPr>
              <a:t>antlr4ts</a:t>
            </a:r>
            <a:endParaRPr lang="zh-CN" altLang="en-US" sz="1600" dirty="0" err="1"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dirty="0">
                <a:sym typeface="+mn-ea"/>
              </a:rPr>
              <a:t>手写打包过程</a:t>
            </a:r>
            <a:endParaRPr lang="zh-CN" altLang="en-US" dirty="0">
              <a:sym typeface="+mn-ea"/>
            </a:endParaRPr>
          </a:p>
        </p:txBody>
      </p:sp>
      <p:sp>
        <p:nvSpPr>
          <p:cNvPr id="2" name="文本框 1"/>
          <p:cNvSpPr txBox="1"/>
          <p:nvPr/>
        </p:nvSpPr>
        <p:spPr>
          <a:xfrm>
            <a:off x="333375" y="1554480"/>
            <a:ext cx="11520170" cy="3098165"/>
          </a:xfrm>
          <a:prstGeom prst="rect">
            <a:avLst/>
          </a:prstGeom>
          <a:noFill/>
        </p:spPr>
        <p:txBody>
          <a:bodyPr wrap="square" lIns="72000" tIns="72000" rIns="72000" bIns="72000" rtlCol="0" anchor="t">
            <a:spAutoFit/>
          </a:bodyPr>
          <a:p>
            <a:pPr marL="285750" indent="-285750">
              <a:lnSpc>
                <a:spcPct val="150000"/>
              </a:lnSpc>
              <a:buFont typeface="Arial" panose="020B0604020202090204" pitchFamily="34" charset="0"/>
              <a:buChar char="•"/>
            </a:pPr>
            <a:r>
              <a:rPr sz="1600" dirty="0" err="1" smtClean="0">
                <a:sym typeface="+mn-ea"/>
              </a:rPr>
              <a:t>@babel/parser</a:t>
            </a:r>
            <a:r>
              <a:rPr lang="zh-CN" sz="1600" dirty="0" err="1" smtClean="0">
                <a:sym typeface="+mn-ea"/>
              </a:rPr>
              <a:t>：解析AST，包含词法分析及语法分析</a:t>
            </a:r>
            <a:endParaRPr lang="zh-CN" sz="1600" dirty="0" err="1" smtClean="0">
              <a:sym typeface="+mn-ea"/>
            </a:endParaRPr>
          </a:p>
          <a:p>
            <a:pPr marL="285750" indent="-285750">
              <a:lnSpc>
                <a:spcPct val="150000"/>
              </a:lnSpc>
              <a:buFont typeface="Arial" panose="020B0604020202090204" pitchFamily="34" charset="0"/>
              <a:buChar char="•"/>
            </a:pPr>
            <a:r>
              <a:rPr sz="1600" dirty="0" err="1" smtClean="0">
                <a:sym typeface="+mn-ea"/>
              </a:rPr>
              <a:t>@babel/traverse</a:t>
            </a:r>
            <a:r>
              <a:rPr lang="zh-CN" sz="1600" dirty="0" err="1" smtClean="0">
                <a:sym typeface="+mn-ea"/>
              </a:rPr>
              <a:t>：遍历AST上的节点</a:t>
            </a:r>
            <a:endParaRPr lang="zh-CN" sz="1600" dirty="0" err="1" smtClean="0">
              <a:sym typeface="+mn-ea"/>
            </a:endParaRPr>
          </a:p>
          <a:p>
            <a:pPr marL="285750" indent="-285750">
              <a:lnSpc>
                <a:spcPct val="150000"/>
              </a:lnSpc>
              <a:buFont typeface="Arial" panose="020B0604020202090204" pitchFamily="34" charset="0"/>
              <a:buChar char="•"/>
            </a:pPr>
            <a:r>
              <a:rPr sz="1600" dirty="0" err="1" smtClean="0">
                <a:sym typeface="+mn-ea"/>
              </a:rPr>
              <a:t>@babel/types</a:t>
            </a:r>
            <a:r>
              <a:rPr lang="zh-CN" sz="1600" dirty="0" err="1" smtClean="0">
                <a:sym typeface="+mn-ea"/>
              </a:rPr>
              <a:t>：创建新的AST节点</a:t>
            </a:r>
            <a:endParaRPr lang="zh-CN" sz="1600" dirty="0" err="1" smtClean="0">
              <a:sym typeface="+mn-ea"/>
            </a:endParaRPr>
          </a:p>
          <a:p>
            <a:pPr marL="285750" indent="-285750">
              <a:lnSpc>
                <a:spcPct val="150000"/>
              </a:lnSpc>
              <a:buFont typeface="Arial" panose="020B0604020202090204" pitchFamily="34" charset="0"/>
              <a:buChar char="•"/>
            </a:pPr>
            <a:r>
              <a:rPr sz="1600" dirty="0" err="1" smtClean="0">
                <a:sym typeface="+mn-ea"/>
              </a:rPr>
              <a:t>@babel/generator</a:t>
            </a:r>
            <a:r>
              <a:rPr lang="zh-CN" sz="1600" dirty="0" err="1" smtClean="0">
                <a:sym typeface="+mn-ea"/>
              </a:rPr>
              <a:t>：通过</a:t>
            </a:r>
            <a:r>
              <a:rPr lang="en-US" altLang="zh-CN" sz="1600" dirty="0" err="1" smtClean="0">
                <a:sym typeface="+mn-ea"/>
              </a:rPr>
              <a:t>AST</a:t>
            </a:r>
            <a:r>
              <a:rPr lang="zh-CN" sz="1600" dirty="0" err="1" smtClean="0">
                <a:sym typeface="+mn-ea"/>
              </a:rPr>
              <a:t>生成代码</a:t>
            </a:r>
            <a:endParaRPr lang="zh-CN" sz="1600" dirty="0" err="1" smtClean="0">
              <a:sym typeface="+mn-ea"/>
            </a:endParaRPr>
          </a:p>
          <a:p>
            <a:pPr>
              <a:lnSpc>
                <a:spcPct val="150000"/>
              </a:lnSpc>
            </a:pPr>
            <a:endParaRPr lang="zh-CN" sz="1600" dirty="0" err="1" smtClean="0">
              <a:sym typeface="+mn-ea"/>
            </a:endParaRPr>
          </a:p>
          <a:p>
            <a:pPr>
              <a:lnSpc>
                <a:spcPct val="150000"/>
              </a:lnSpc>
            </a:pPr>
            <a:endParaRPr lang="zh-CN" sz="1600" dirty="0" err="1" smtClean="0">
              <a:sym typeface="+mn-ea"/>
            </a:endParaRPr>
          </a:p>
          <a:p>
            <a:pPr>
              <a:lnSpc>
                <a:spcPct val="150000"/>
              </a:lnSpc>
            </a:pPr>
            <a:br>
              <a:rPr sz="1600" dirty="0" err="1" smtClean="0">
                <a:sym typeface="+mn-ea"/>
              </a:rPr>
            </a:br>
            <a:r>
              <a:rPr lang="zh-CN" sz="1600" dirty="0" err="1" smtClean="0">
                <a:sym typeface="+mn-ea"/>
              </a:rPr>
              <a:t>手写打包过程：</a:t>
            </a:r>
            <a:r>
              <a:rPr sz="1600" dirty="0" err="1" smtClean="0">
                <a:sym typeface="+mn-ea"/>
                <a:hlinkClick r:id="rId1" tooltip="" action="ppaction://hlinkfile"/>
              </a:rPr>
              <a:t>https://stackblitz.com/edit/node-szeifx</a:t>
            </a:r>
            <a:endParaRPr lang="zh-CN" altLang="en-US" sz="1600" dirty="0" err="1"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BB Master">
  <a:themeElements>
    <a:clrScheme name="Custom 2">
      <a:dk1>
        <a:srgbClr val="000000"/>
      </a:dk1>
      <a:lt1>
        <a:srgbClr val="FFFFFF"/>
      </a:lt1>
      <a:dk2>
        <a:srgbClr val="D90000"/>
      </a:dk2>
      <a:lt2>
        <a:srgbClr val="FF000F"/>
      </a:lt2>
      <a:accent1>
        <a:srgbClr val="262626"/>
      </a:accent1>
      <a:accent2>
        <a:srgbClr val="6E6E6E"/>
      </a:accent2>
      <a:accent3>
        <a:srgbClr val="A9A9A9"/>
      </a:accent3>
      <a:accent4>
        <a:srgbClr val="D2D2D2"/>
      </a:accent4>
      <a:accent5>
        <a:srgbClr val="F0F0F0"/>
      </a:accent5>
      <a:accent6>
        <a:srgbClr val="FAFAFA"/>
      </a:accent6>
      <a:hlink>
        <a:srgbClr val="D90000"/>
      </a:hlink>
      <a:folHlink>
        <a:srgbClr val="FF000F"/>
      </a:folHlink>
    </a:clrScheme>
    <a:fontScheme name="ABBvoice">
      <a:majorFont>
        <a:latin typeface="ABBvoice"/>
        <a:ea typeface="ABBvoice"/>
        <a:cs typeface="ABBvoice"/>
      </a:majorFont>
      <a:minorFont>
        <a:latin typeface="ABBvoice"/>
        <a:ea typeface="ABBvoice"/>
        <a:cs typeface="ABBvoi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2"/>
        </a:solidFill>
        <a:ln>
          <a:noFill/>
        </a:ln>
      </a:spPr>
      <a:bodyPr rtlCol="0" anchor="ctr"/>
      <a:lstStyle>
        <a:defPPr algn="ctr">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bwMode="gray">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72000" tIns="72000" rIns="72000" bIns="72000" rtlCol="0">
        <a:noAutofit/>
      </a:bodyPr>
      <a:lstStyle>
        <a:defPPr>
          <a:defRPr sz="1400" dirty="0" err="1" smtClean="0"/>
        </a:defPPr>
      </a:lstStyle>
    </a:txDef>
  </a:objectDefaults>
  <a:custClrLst>
    <a:custClr name="Blue">
      <a:srgbClr val="004C97"/>
    </a:custClr>
    <a:custClr name="Green">
      <a:srgbClr val="007A33"/>
    </a:custClr>
    <a:custClr name="Yellow">
      <a:srgbClr val="FFD100"/>
    </a:custClr>
    <a:custClr name="Red Grey">
      <a:srgbClr val="817275"/>
    </a:custClr>
    <a:custClr name="Green Grey">
      <a:srgbClr val="6B7173"/>
    </a:custClr>
    <a:custClr name="Blue Grey">
      <a:srgbClr val="5B6F80"/>
    </a:custClr>
    <a:custClr name="Violet Grey">
      <a:srgbClr val="78838E"/>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BB">
      <a:dk1>
        <a:srgbClr val="000000"/>
      </a:dk1>
      <a:lt1>
        <a:srgbClr val="FFFFFF"/>
      </a:lt1>
      <a:dk2>
        <a:srgbClr val="D90000"/>
      </a:dk2>
      <a:lt2>
        <a:srgbClr val="FF000F"/>
      </a:lt2>
      <a:accent1>
        <a:srgbClr val="1E1E1E"/>
      </a:accent1>
      <a:accent2>
        <a:srgbClr val="3C3C3C"/>
      </a:accent2>
      <a:accent3>
        <a:srgbClr val="6E6E6E"/>
      </a:accent3>
      <a:accent4>
        <a:srgbClr val="A0A0A0"/>
      </a:accent4>
      <a:accent5>
        <a:srgbClr val="D2D2D2"/>
      </a:accent5>
      <a:accent6>
        <a:srgbClr val="F0F0F0"/>
      </a:accent6>
      <a:hlink>
        <a:srgbClr val="D90000"/>
      </a:hlink>
      <a:folHlink>
        <a:srgbClr val="FF000F"/>
      </a:folHlink>
    </a:clrScheme>
    <a:fontScheme name="ABBvoiceOffice">
      <a:majorFont>
        <a:latin typeface="ABBvoiceOffice"/>
        <a:ea typeface="ABBvoiceOffice"/>
        <a:cs typeface="ABBvoiceOffice"/>
      </a:majorFont>
      <a:minorFont>
        <a:latin typeface="ABBvoiceOffice"/>
        <a:ea typeface="ABBvoiceOffice"/>
        <a:cs typeface="ABBvoiceOffi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BB">
      <a:dk1>
        <a:srgbClr val="000000"/>
      </a:dk1>
      <a:lt1>
        <a:srgbClr val="FFFFFF"/>
      </a:lt1>
      <a:dk2>
        <a:srgbClr val="D90000"/>
      </a:dk2>
      <a:lt2>
        <a:srgbClr val="FF000F"/>
      </a:lt2>
      <a:accent1>
        <a:srgbClr val="1E1E1E"/>
      </a:accent1>
      <a:accent2>
        <a:srgbClr val="3C3C3C"/>
      </a:accent2>
      <a:accent3>
        <a:srgbClr val="6E6E6E"/>
      </a:accent3>
      <a:accent4>
        <a:srgbClr val="A0A0A0"/>
      </a:accent4>
      <a:accent5>
        <a:srgbClr val="D2D2D2"/>
      </a:accent5>
      <a:accent6>
        <a:srgbClr val="F0F0F0"/>
      </a:accent6>
      <a:hlink>
        <a:srgbClr val="D90000"/>
      </a:hlink>
      <a:folHlink>
        <a:srgbClr val="FF000F"/>
      </a:folHlink>
    </a:clrScheme>
    <a:fontScheme name="ABBvoiceOffice">
      <a:majorFont>
        <a:latin typeface="ABBvoiceOffice"/>
        <a:ea typeface="ABBvoiceOffice"/>
        <a:cs typeface="ABBvoiceOffice"/>
      </a:majorFont>
      <a:minorFont>
        <a:latin typeface="ABBvoiceOffice"/>
        <a:ea typeface="ABBvoiceOffice"/>
        <a:cs typeface="ABBvoiceOffi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ABB PowerPoint Template 16by9</Template>
  <TotalTime>0</TotalTime>
  <Words>1562</Words>
  <Application>WPS 演示</Application>
  <PresentationFormat>宽屏</PresentationFormat>
  <Paragraphs>136</Paragraphs>
  <Slides>17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方正书宋_GBK</vt:lpstr>
      <vt:lpstr>Wingdings</vt:lpstr>
      <vt:lpstr>ABBvoiceOffice</vt:lpstr>
      <vt:lpstr>苹方-简</vt:lpstr>
      <vt:lpstr>ABBvoice</vt:lpstr>
      <vt:lpstr>Symbol</vt:lpstr>
      <vt:lpstr>Kingsoft Sign</vt:lpstr>
      <vt:lpstr>ABBvoice Bold</vt:lpstr>
      <vt:lpstr>宋体</vt:lpstr>
      <vt:lpstr>微软雅黑</vt:lpstr>
      <vt:lpstr>汉仪旗黑</vt:lpstr>
      <vt:lpstr>Arial Unicode MS</vt:lpstr>
      <vt:lpstr>汉仪书宋二KW</vt:lpstr>
      <vt:lpstr>ABB Master</vt:lpstr>
      <vt:lpstr>Vite使用介绍</vt:lpstr>
      <vt:lpstr>目录</vt:lpstr>
      <vt:lpstr>前端模块化</vt:lpstr>
      <vt:lpstr>前端模块化</vt:lpstr>
      <vt:lpstr>前端模块化——常见规范</vt:lpstr>
      <vt:lpstr>前端模块化</vt:lpstr>
      <vt:lpstr>前端打包——为什么需要打包</vt:lpstr>
      <vt:lpstr>前端打包——打包工具</vt:lpstr>
      <vt:lpstr>手写打包过程</vt:lpstr>
      <vt:lpstr>手写打包过程——总结</vt:lpstr>
      <vt:lpstr>手写一个打包工具</vt:lpstr>
      <vt:lpstr>Vite</vt:lpstr>
      <vt:lpstr>Vite——ES module背景</vt:lpstr>
      <vt:lpstr>Vite——ES module原生开发服务器优缺点</vt:lpstr>
      <vt:lpstr>Vite</vt:lpstr>
      <vt:lpstr>Vite——生产构建</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数字孪生在配电系统设备资产管理中的应用</dc:title>
  <dc:creator>Bill-Qi Zhang</dc:creator>
  <cp:lastModifiedBy>lilin</cp:lastModifiedBy>
  <cp:revision>169</cp:revision>
  <dcterms:created xsi:type="dcterms:W3CDTF">2023-02-20T21:12:38Z</dcterms:created>
  <dcterms:modified xsi:type="dcterms:W3CDTF">2023-02-20T21:12:38Z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0x010100351D082AD243554384AD278ABB3B4284</vt:lpwstr>
  </property>
  <property fmtid="{D5CDD505-2E9C-101B-9397-08002B2CF9AE}" pid="3" name="KSOProductBuildVer">
    <vt:lpwstr>2052-3.4.1.5291</vt:lpwstr>
  </property>
</Properties>
</file>