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3"/>
    <p:sldId id="267" r:id="rId4"/>
    <p:sldId id="297" r:id="rId5"/>
    <p:sldId id="335" r:id="rId6"/>
    <p:sldId id="356" r:id="rId7"/>
    <p:sldId id="377" r:id="rId8"/>
    <p:sldId id="378" r:id="rId9"/>
    <p:sldId id="379" r:id="rId10"/>
    <p:sldId id="381" r:id="rId11"/>
    <p:sldId id="380" r:id="rId12"/>
    <p:sldId id="30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374" autoAdjust="0"/>
  </p:normalViewPr>
  <p:slideViewPr>
    <p:cSldViewPr snapToGrid="0" snapToObjects="1">
      <p:cViewPr varScale="1">
        <p:scale>
          <a:sx n="55" d="100"/>
          <a:sy n="55" d="100"/>
        </p:scale>
        <p:origin x="691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804" y="-78"/>
      </p:cViewPr>
      <p:guideLst>
        <p:guide orient="horz" pos="297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rPr>
            </a:fld>
            <a:endParaRPr lang="en-US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rPr>
            </a:fld>
            <a:endParaRPr lang="en-US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defRPr>
            </a:lvl1pPr>
          </a:lstStyle>
          <a:p>
            <a:fld id="{3A94E69C-C28A-4BE6-BE89-71D8FB2035F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703020503020204" pitchFamily="34" charset="0"/>
        <a:ea typeface="ABBvoice" panose="020D0703020503020204" pitchFamily="34" charset="0"/>
        <a:cs typeface="ABBvoice" panose="020D0703020503020204" pitchFamily="34" charset="0"/>
      </a:defRPr>
    </a:lvl1pPr>
    <a:lvl2pPr marL="179705" indent="-179705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703020503020204" pitchFamily="34" charset="0"/>
        <a:ea typeface="ABBvoice" panose="020D0703020503020204" pitchFamily="34" charset="0"/>
        <a:cs typeface="ABBvoice" panose="020D0703020503020204" pitchFamily="34" charset="0"/>
      </a:defRPr>
    </a:lvl2pPr>
    <a:lvl3pPr marL="360045" indent="-179705" algn="l" defTabSz="914400" rtl="0" eaLnBrk="1" latinLnBrk="0" hangingPunct="1">
      <a:buFont typeface="Arial" panose="020B0604020202090204" pitchFamily="34" charset="0"/>
      <a:buChar char="•"/>
      <a:defRPr sz="1200" kern="1200">
        <a:solidFill>
          <a:schemeClr val="tx1"/>
        </a:solidFill>
        <a:latin typeface="ABBvoice" panose="020D0703020503020204" pitchFamily="34" charset="0"/>
        <a:ea typeface="ABBvoice" panose="020D0703020503020204" pitchFamily="34" charset="0"/>
        <a:cs typeface="ABBvoice" panose="020D0703020503020204" pitchFamily="34" charset="0"/>
      </a:defRPr>
    </a:lvl3pPr>
    <a:lvl4pPr marL="360045" indent="-179705" algn="l" defTabSz="914400" rtl="0" eaLnBrk="1" latinLnBrk="0" hangingPunct="1">
      <a:buFont typeface="Arial" panose="020B0604020202090204" pitchFamily="34" charset="0"/>
      <a:buChar char="•"/>
      <a:defRPr sz="1200" kern="1200">
        <a:solidFill>
          <a:schemeClr val="tx1"/>
        </a:solidFill>
        <a:latin typeface="ABBvoice" panose="020D0703020503020204" pitchFamily="34" charset="0"/>
        <a:ea typeface="ABBvoice" panose="020D0703020503020204" pitchFamily="34" charset="0"/>
        <a:cs typeface="ABBvoice" panose="020D0703020503020204" pitchFamily="34" charset="0"/>
      </a:defRPr>
    </a:lvl4pPr>
    <a:lvl5pPr marL="360045" indent="-179705" algn="l" defTabSz="914400" rtl="0" eaLnBrk="1" latinLnBrk="0" hangingPunct="1">
      <a:buFont typeface="Arial" panose="020B0604020202090204" pitchFamily="34" charset="0"/>
      <a:buChar char="•"/>
      <a:defRPr sz="1200" kern="1200">
        <a:solidFill>
          <a:schemeClr val="tx1"/>
        </a:solidFill>
        <a:latin typeface="ABBvoice" panose="020D0703020503020204" pitchFamily="34" charset="0"/>
        <a:ea typeface="ABBvoice" panose="020D0703020503020204" pitchFamily="34" charset="0"/>
        <a:cs typeface="ABBvoice" panose="020D0703020503020204" pitchFamily="34" charset="0"/>
      </a:defRPr>
    </a:lvl5pPr>
    <a:lvl6pPr marL="360045" indent="-179705" algn="l" defTabSz="914400" rtl="0" eaLnBrk="1" latinLnBrk="0" hangingPunct="1">
      <a:buFont typeface="Arial" panose="020B060402020209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45" indent="-179705" algn="l" defTabSz="914400" rtl="0" eaLnBrk="1" latinLnBrk="0" hangingPunct="1">
      <a:buFont typeface="Arial" panose="020B060402020209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45" indent="-179705" algn="l" defTabSz="914400" rtl="0" eaLnBrk="1" latinLnBrk="0" hangingPunct="1">
      <a:buFont typeface="Arial" panose="020B060402020209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45" indent="-179705" algn="l" defTabSz="914400" rtl="0" eaLnBrk="1" latinLnBrk="0" hangingPunct="1">
      <a:buFont typeface="Arial" panose="020B060402020209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905" indent="0">
              <a:buFont typeface="Arial" panose="020B0604020202090204" pitchFamily="34" charset="0"/>
              <a:buNone/>
              <a:defRPr sz="1000" cap="all" baseline="0"/>
            </a:lvl1pPr>
            <a:lvl2pPr marL="1905" indent="0">
              <a:buNone/>
              <a:defRPr sz="1000" cap="all" baseline="0"/>
            </a:lvl2pPr>
            <a:lvl3pPr marL="1905" indent="0">
              <a:buNone/>
              <a:defRPr sz="1000" cap="all" baseline="0"/>
            </a:lvl3pPr>
            <a:lvl4pPr marL="1905" indent="0">
              <a:buNone/>
              <a:defRPr sz="1000" cap="all" baseline="0"/>
            </a:lvl4pPr>
            <a:lvl5pPr marL="1905" indent="0">
              <a:buNone/>
              <a:defRPr sz="1000" cap="all" baseline="0"/>
            </a:lvl5pPr>
            <a:lvl6pPr marL="1905" indent="0">
              <a:buNone/>
              <a:defRPr sz="1000" cap="all" baseline="0"/>
            </a:lvl6pPr>
            <a:lvl7pPr marL="1905" indent="0">
              <a:buNone/>
              <a:defRPr sz="1000" cap="all" baseline="0"/>
            </a:lvl7pPr>
            <a:lvl8pPr marL="1905" indent="0">
              <a:buNone/>
              <a:defRPr sz="1000" cap="all" baseline="0"/>
            </a:lvl8pPr>
            <a:lvl9pPr marL="1905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9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  <a:endParaRPr lang="pl-PL" dirty="0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42" name="TextBox 41"/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  <a:endParaRPr lang="pl-PL" sz="8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  <a:endParaRPr lang="pl-PL" sz="800" dirty="0">
              <a:solidFill>
                <a:schemeClr val="accent2"/>
              </a:solidFill>
            </a:endParaRP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DA21142-3DFF-44D4-84BF-0A5A958541AB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4139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8" y="1931192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2367" y="2317637"/>
            <a:ext cx="11520000" cy="359421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1C58588-E38B-4E5B-A744-F7E43052847A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2716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0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6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0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6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0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6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0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3" y="1931195"/>
            <a:ext cx="3643200" cy="18092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6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0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3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6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0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B884523-397D-4A98-97E4-67EDDFF5C0AD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795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327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796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327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795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327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796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327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4581CEE-BA5E-4285-B2D8-B34FEF03B01F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1492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3264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3264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59472" y="2317637"/>
            <a:ext cx="3757689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59472" y="4202644"/>
            <a:ext cx="3757689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2" y="2317637"/>
            <a:ext cx="3759312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2" y="4202644"/>
            <a:ext cx="3759312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332368" y="4115141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B33712E-3CF2-482F-B9E5-13517B7C97C5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2367" y="2317637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2367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6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60482" y="2317636"/>
            <a:ext cx="375743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60482" y="3925788"/>
            <a:ext cx="375743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3" y="2317636"/>
            <a:ext cx="3759312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3" y="3925788"/>
            <a:ext cx="3759312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3264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332368" y="3839912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4064434-E0DB-45C0-856F-3A928AC17331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61EEA8-6ED7-4FD9-AC5E-399274543367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4309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8" y="5453066"/>
            <a:ext cx="11520896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7A8DB10-9BF6-4473-AAA1-9EA8F472E094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43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43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2317638"/>
            <a:ext cx="560442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2317638"/>
            <a:ext cx="5603434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AFBA867-7789-4C43-8AB0-0B2878D8DE6F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236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327" y="2317638"/>
            <a:ext cx="560520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5" y="2317638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583" y="5453066"/>
            <a:ext cx="11520682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3C10F5-0F58-49EA-BF89-B55155636AF1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4" y="2317638"/>
            <a:ext cx="560520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4334900" y="4088006"/>
            <a:ext cx="3523271" cy="12494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7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: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10"/>
          <p:cNvPicPr>
            <a:picLocks noChangeAspect="1"/>
          </p:cNvPicPr>
          <p:nvPr userDrawn="1"/>
        </p:nvPicPr>
        <p:blipFill rotWithShape="1">
          <a:blip r:embed="rId2"/>
          <a:srcRect t="21637" b="21637"/>
          <a:stretch>
            <a:fillRect/>
          </a:stretch>
        </p:blipFill>
        <p:spPr bwMode="gray">
          <a:xfrm>
            <a:off x="2" y="0"/>
            <a:ext cx="12192000" cy="4610100"/>
          </a:xfrm>
          <a:prstGeom prst="rect">
            <a:avLst/>
          </a:prstGeom>
        </p:spPr>
      </p:pic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5757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905" indent="0">
              <a:buFont typeface="Arial" panose="020B0604020202090204" pitchFamily="34" charset="0"/>
              <a:buNone/>
              <a:defRPr sz="1000" cap="all" baseline="0"/>
            </a:lvl1pPr>
            <a:lvl2pPr marL="1905" indent="0">
              <a:buNone/>
              <a:defRPr sz="1000" cap="all" baseline="0"/>
            </a:lvl2pPr>
            <a:lvl3pPr marL="1905" indent="0">
              <a:buNone/>
              <a:defRPr sz="1000" cap="all" baseline="0"/>
            </a:lvl3pPr>
            <a:lvl4pPr marL="1905" indent="0">
              <a:buNone/>
              <a:defRPr sz="1000" cap="all" baseline="0"/>
            </a:lvl4pPr>
            <a:lvl5pPr marL="1905" indent="0">
              <a:buNone/>
              <a:defRPr sz="1000" cap="all" baseline="0"/>
            </a:lvl5pPr>
            <a:lvl6pPr marL="1905" indent="0">
              <a:buNone/>
              <a:defRPr sz="1000" cap="all" baseline="0"/>
            </a:lvl6pPr>
            <a:lvl7pPr marL="1905" indent="0">
              <a:buNone/>
              <a:defRPr sz="1000" cap="all" baseline="0"/>
            </a:lvl7pPr>
            <a:lvl8pPr marL="1905" indent="0">
              <a:buNone/>
              <a:defRPr sz="1000" cap="all" baseline="0"/>
            </a:lvl8pPr>
            <a:lvl9pPr marL="1905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9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  <a:endParaRPr lang="pl-PL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18" name="TextBox 17"/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  <a:endParaRPr lang="pl-PL" sz="8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  <a:endParaRPr lang="pl-PL" sz="800" dirty="0">
              <a:solidFill>
                <a:schemeClr val="accent2"/>
              </a:solidFill>
            </a:endParaRP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4656514" y="3766499"/>
            <a:ext cx="2879662" cy="124579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2DB7EC9-912A-4DC2-A6BA-BF3A4FC776E0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2317751"/>
            <a:ext cx="560520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751"/>
            <a:ext cx="56052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7" y="5453066"/>
            <a:ext cx="1152116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116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0EFA936-28E9-42DC-A924-CB516818427B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1931195"/>
            <a:ext cx="56052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F92F29D-EA39-49E1-8C36-4F99E173F1C6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49107" y="3989616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5" y="2318321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51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6B8F505-684D-4A1B-8221-D6522F8976E6}" type="datetime4">
              <a:rPr lang="en-US" smtClean="0"/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4432235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0877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3" y="2317641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7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3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3" y="383124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EB7575-D3D0-4652-BA3A-0CCCCCFCBFB4}" type="datetime4">
              <a:rPr lang="en-US" smtClean="0"/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3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3" y="4135561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3" y="4214707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316BD20-B884-4AFE-AD41-0CFDA4A22B89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582" y="1931195"/>
            <a:ext cx="20642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700027" y="1931195"/>
            <a:ext cx="91535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582" y="2317640"/>
            <a:ext cx="2064201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983" y="2238495"/>
            <a:ext cx="20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548405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56E15E2C-8566-4D33-8B8A-F0E4E6EF657A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5"/>
            <a:ext cx="409376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724929" y="1931195"/>
            <a:ext cx="7128598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3" y="2317640"/>
            <a:ext cx="4093767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409376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453" y="1931194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453" y="4042705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453" y="2317638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5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AF52ABA-CCDF-416F-BC1D-949357AD8904}" type="datetime4">
              <a:rPr lang="en-US" smtClean="0"/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4725264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725264" y="4349421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453" y="4428564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457598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1161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930" y="2317641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4" cy="295097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7" y="1931193"/>
            <a:ext cx="409466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930" y="1931193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930" y="3831247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B90D3A7-6A39-47F0-89AD-C5552FB72721}" type="datetime4">
              <a:rPr lang="en-US" smtClean="0"/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930" y="4214707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4724930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4727528" y="4136597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DA2D124-73B0-4741-87DD-F31F2F07034A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5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4124130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062662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905" indent="0">
              <a:buFont typeface="Arial" panose="020B0604020202090204" pitchFamily="34" charset="0"/>
              <a:buNone/>
              <a:defRPr sz="1000" cap="all" baseline="0"/>
            </a:lvl1pPr>
            <a:lvl2pPr marL="1905" indent="0">
              <a:buNone/>
              <a:defRPr sz="1000" cap="all" baseline="0"/>
            </a:lvl2pPr>
            <a:lvl3pPr marL="1905" indent="0">
              <a:buNone/>
              <a:defRPr sz="1000" cap="all" baseline="0"/>
            </a:lvl3pPr>
            <a:lvl4pPr marL="1905" indent="0">
              <a:buNone/>
              <a:defRPr sz="1000" cap="all" baseline="0"/>
            </a:lvl4pPr>
            <a:lvl5pPr marL="1905" indent="0">
              <a:buNone/>
              <a:defRPr sz="1000" cap="all" baseline="0"/>
            </a:lvl5pPr>
            <a:lvl6pPr marL="1905" indent="0">
              <a:buNone/>
              <a:defRPr sz="1000" cap="all" baseline="0"/>
            </a:lvl6pPr>
            <a:lvl7pPr marL="1905" indent="0">
              <a:buNone/>
              <a:defRPr sz="1000" cap="all" baseline="0"/>
            </a:lvl7pPr>
            <a:lvl8pPr marL="1905" indent="0">
              <a:buNone/>
              <a:defRPr sz="1000" cap="all" baseline="0"/>
            </a:lvl8pPr>
            <a:lvl9pPr marL="1905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9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  <a:endParaRPr lang="pl-PL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19" name="TextBox 18"/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  <a:endParaRPr lang="pl-PL" sz="8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  <a:endParaRPr lang="pl-PL" sz="800" dirty="0">
              <a:solidFill>
                <a:schemeClr val="accent2"/>
              </a:solidFill>
            </a:endParaRP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3264" y="5452639"/>
            <a:ext cx="11520263" cy="460800"/>
          </a:xfrm>
          <a:solidFill>
            <a:schemeClr val="accent3"/>
          </a:solidFill>
        </p:spPr>
        <p:txBody>
          <a:bodyPr anchor="ctr"/>
          <a:lstStyle>
            <a:lvl1pPr marL="8255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A46C1E4-1331-4E6B-BF6E-3D51AEFDB956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412413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06266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A29958-A3CB-4945-A597-6BC8C2DCFC01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6301200" y="4088360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2362815" y="4091269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20E203C-06FF-4581-A07C-EFC97E84676E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2581" y="5452639"/>
            <a:ext cx="11520683" cy="460800"/>
          </a:xfrm>
          <a:solidFill>
            <a:schemeClr val="accent3"/>
          </a:solidFill>
        </p:spPr>
        <p:txBody>
          <a:bodyPr anchor="ctr"/>
          <a:lstStyle>
            <a:lvl1pPr marL="8255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6622950" y="3766612"/>
            <a:ext cx="2879092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2684564" y="3769521"/>
            <a:ext cx="2879093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2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4D31312-35C5-4C51-BEBC-7DFB106FBB95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D9E79DB-42B6-4FDF-8901-EDDD0B15FEBB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333264" y="5452639"/>
            <a:ext cx="11520000" cy="460800"/>
          </a:xfrm>
          <a:solidFill>
            <a:schemeClr val="accent3"/>
          </a:solidFill>
        </p:spPr>
        <p:txBody>
          <a:bodyPr anchor="ctr"/>
          <a:lstStyle>
            <a:lvl1pPr marL="8255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336AA33-6DC9-453C-804C-536915D96FD3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2367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55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13943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91292" y="1931194"/>
            <a:ext cx="56094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904951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9197845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9198313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4690D58-132B-41F1-809E-7C79AE9ADE6F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3138908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9047884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09339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332366" y="5452639"/>
            <a:ext cx="11520897" cy="460800"/>
          </a:xfrm>
          <a:solidFill>
            <a:schemeClr val="accent3"/>
          </a:solidFill>
        </p:spPr>
        <p:txBody>
          <a:bodyPr anchor="ctr"/>
          <a:lstStyle>
            <a:lvl1pPr marL="8255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8255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7C99B28F-31C8-4DCE-8ADB-92A6DB9BC1A9}" type="datetime4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3138908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9047884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6093396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55C6F4D-1357-4A6A-9B38-79BE30FAEEA6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50004" y="1931197"/>
            <a:ext cx="5603523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5602537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707A3D-437C-4768-8817-18F1A32443D8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259985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3643200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118225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8056756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8210327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: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6897"/>
          <a:stretch>
            <a:fillRect/>
          </a:stretch>
        </p:blipFill>
        <p:spPr bwMode="gray">
          <a:xfrm>
            <a:off x="1" y="0"/>
            <a:ext cx="1219884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527" y="3925094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87752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287752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E0611517-614C-4B4D-AB44-367E4E99FD8B}" type="datetime4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9196727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242240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9196727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33264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33264" y="4432235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148487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4E03CA3-8880-4761-834D-5767F2401861}" type="datetime4">
              <a:rPr lang="en-US" smtClean="0"/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333264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2317641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6248045" y="404397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6248045" y="4351954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6248045" y="4430420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4129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4129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8EC109B0-75FC-4429-BE4E-3C56DF0B4567}" type="datetime4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234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234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67" y="5452639"/>
            <a:ext cx="1152116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333527" y="359990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82AE24F0-D46E-441E-BC56-E449F6276B29}" type="datetime4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993324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1798" y="3921919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582" y="1931196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582" y="3993324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15E70819-8927-4894-9672-C8919068D05F}" type="datetime4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866" y="3235138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2554866" y="4611082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367" y="1931196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367" y="3305949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332367" y="4680702"/>
            <a:ext cx="1917663" cy="1231942"/>
          </a:xfrm>
        </p:spPr>
        <p:txBody>
          <a:bodyPr lIns="0" tIns="0" rIns="0" bIns="0" anchor="ctr"/>
          <a:lstStyle>
            <a:lvl1pPr marL="0" indent="0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4BCB0CFA-6541-4C1A-AF28-2E10B008E3FC}" type="datetime4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23513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61108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7717F15D-506D-49EF-9CE2-C0D267A1C972}" type="datetime4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01966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091669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252143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18014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091669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252143"/>
            <a:ext cx="1916766" cy="1016472"/>
          </a:xfrm>
        </p:spPr>
        <p:txBody>
          <a:bodyPr lIns="0" tIns="0" rIns="0" bIns="0" anchor="ctr"/>
          <a:lstStyle>
            <a:lvl1pPr marL="0" indent="0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6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A6AEED0B-F756-4AC8-AA9D-323D354ED2D7}" type="datetime4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818583" y="1931198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818583" y="2801554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818583" y="3671910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7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32582" y="1931198"/>
            <a:ext cx="1535879" cy="726353"/>
          </a:xfrm>
        </p:spPr>
        <p:txBody>
          <a:bodyPr lIns="0" tIns="0" rIns="0" bIns="0" anchor="ctr"/>
          <a:lstStyle>
            <a:lvl1pPr marL="1905" indent="0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1905" indent="0">
              <a:buNone/>
              <a:defRPr b="1">
                <a:solidFill>
                  <a:schemeClr val="tx2"/>
                </a:solidFill>
              </a:defRPr>
            </a:lvl2pPr>
            <a:lvl3pPr marL="1905" indent="0">
              <a:buNone/>
              <a:defRPr b="1">
                <a:solidFill>
                  <a:schemeClr val="tx2"/>
                </a:solidFill>
              </a:defRPr>
            </a:lvl3pPr>
            <a:lvl4pPr marL="1905" indent="0">
              <a:buNone/>
              <a:defRPr b="1">
                <a:solidFill>
                  <a:schemeClr val="tx2"/>
                </a:solidFill>
              </a:defRPr>
            </a:lvl4pPr>
            <a:lvl5pPr marL="1905" indent="0">
              <a:buNone/>
              <a:defRPr b="1">
                <a:solidFill>
                  <a:schemeClr val="tx2"/>
                </a:solidFill>
              </a:defRPr>
            </a:lvl5pPr>
            <a:lvl6pPr marL="1905" indent="0">
              <a:buNone/>
              <a:defRPr b="1">
                <a:solidFill>
                  <a:schemeClr val="tx2"/>
                </a:solidFill>
              </a:defRPr>
            </a:lvl6pPr>
            <a:lvl7pPr marL="1905" indent="0">
              <a:buNone/>
              <a:defRPr b="1">
                <a:solidFill>
                  <a:schemeClr val="tx2"/>
                </a:solidFill>
              </a:defRPr>
            </a:lvl7pPr>
            <a:lvl8pPr marL="1905" indent="0">
              <a:buNone/>
              <a:defRPr b="1">
                <a:solidFill>
                  <a:schemeClr val="tx2"/>
                </a:solidFill>
              </a:defRPr>
            </a:lvl8pPr>
            <a:lvl9pPr marL="1905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2582" y="2801554"/>
            <a:ext cx="1535879" cy="726353"/>
          </a:xfrm>
        </p:spPr>
        <p:txBody>
          <a:bodyPr lIns="0" tIns="0" rIns="0" bIns="0" anchor="ctr"/>
          <a:lstStyle>
            <a:lvl1pPr marL="1905" indent="0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1905" indent="0">
              <a:buNone/>
              <a:defRPr b="1">
                <a:solidFill>
                  <a:schemeClr val="tx2"/>
                </a:solidFill>
              </a:defRPr>
            </a:lvl2pPr>
            <a:lvl3pPr marL="1905" indent="0">
              <a:buNone/>
              <a:defRPr b="1">
                <a:solidFill>
                  <a:schemeClr val="tx2"/>
                </a:solidFill>
              </a:defRPr>
            </a:lvl3pPr>
            <a:lvl4pPr marL="1905" indent="0">
              <a:buNone/>
              <a:defRPr b="1">
                <a:solidFill>
                  <a:schemeClr val="tx2"/>
                </a:solidFill>
              </a:defRPr>
            </a:lvl4pPr>
            <a:lvl5pPr marL="1905" indent="0">
              <a:buNone/>
              <a:defRPr b="1">
                <a:solidFill>
                  <a:schemeClr val="tx2"/>
                </a:solidFill>
              </a:defRPr>
            </a:lvl5pPr>
            <a:lvl6pPr marL="1905" indent="0">
              <a:buNone/>
              <a:defRPr b="1">
                <a:solidFill>
                  <a:schemeClr val="tx2"/>
                </a:solidFill>
              </a:defRPr>
            </a:lvl6pPr>
            <a:lvl7pPr marL="1905" indent="0">
              <a:buNone/>
              <a:defRPr b="1">
                <a:solidFill>
                  <a:schemeClr val="tx2"/>
                </a:solidFill>
              </a:defRPr>
            </a:lvl7pPr>
            <a:lvl8pPr marL="1905" indent="0">
              <a:buNone/>
              <a:defRPr b="1">
                <a:solidFill>
                  <a:schemeClr val="tx2"/>
                </a:solidFill>
              </a:defRPr>
            </a:lvl8pPr>
            <a:lvl9pPr marL="1905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32582" y="3671910"/>
            <a:ext cx="1535879" cy="726353"/>
          </a:xfrm>
        </p:spPr>
        <p:txBody>
          <a:bodyPr lIns="0" tIns="0" rIns="0" bIns="0" anchor="ctr"/>
          <a:lstStyle>
            <a:lvl1pPr marL="1905" indent="0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1905" indent="0">
              <a:buNone/>
              <a:defRPr b="1">
                <a:solidFill>
                  <a:schemeClr val="tx2"/>
                </a:solidFill>
              </a:defRPr>
            </a:lvl2pPr>
            <a:lvl3pPr marL="1905" indent="0">
              <a:buNone/>
              <a:defRPr b="1">
                <a:solidFill>
                  <a:schemeClr val="tx2"/>
                </a:solidFill>
              </a:defRPr>
            </a:lvl3pPr>
            <a:lvl4pPr marL="1905" indent="0">
              <a:buNone/>
              <a:defRPr b="1">
                <a:solidFill>
                  <a:schemeClr val="tx2"/>
                </a:solidFill>
              </a:defRPr>
            </a:lvl4pPr>
            <a:lvl5pPr marL="1905" indent="0">
              <a:buNone/>
              <a:defRPr b="1">
                <a:solidFill>
                  <a:schemeClr val="tx2"/>
                </a:solidFill>
              </a:defRPr>
            </a:lvl5pPr>
            <a:lvl6pPr marL="1905" indent="0">
              <a:buNone/>
              <a:defRPr b="1">
                <a:solidFill>
                  <a:schemeClr val="tx2"/>
                </a:solidFill>
              </a:defRPr>
            </a:lvl6pPr>
            <a:lvl7pPr marL="1905" indent="0">
              <a:buNone/>
              <a:defRPr b="1">
                <a:solidFill>
                  <a:schemeClr val="tx2"/>
                </a:solidFill>
              </a:defRPr>
            </a:lvl7pPr>
            <a:lvl8pPr marL="1905" indent="0">
              <a:buNone/>
              <a:defRPr b="1">
                <a:solidFill>
                  <a:schemeClr val="tx2"/>
                </a:solidFill>
              </a:defRPr>
            </a:lvl8pPr>
            <a:lvl9pPr marL="1905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818583" y="4542265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332582" y="4542265"/>
            <a:ext cx="1535879" cy="726353"/>
          </a:xfrm>
        </p:spPr>
        <p:txBody>
          <a:bodyPr lIns="0" tIns="0" rIns="0" bIns="0" anchor="ctr"/>
          <a:lstStyle>
            <a:lvl1pPr marL="1905" indent="0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1905" indent="0">
              <a:buNone/>
              <a:defRPr b="1">
                <a:solidFill>
                  <a:schemeClr val="tx2"/>
                </a:solidFill>
              </a:defRPr>
            </a:lvl2pPr>
            <a:lvl3pPr marL="1905" indent="0">
              <a:buNone/>
              <a:defRPr b="1">
                <a:solidFill>
                  <a:schemeClr val="tx2"/>
                </a:solidFill>
              </a:defRPr>
            </a:lvl3pPr>
            <a:lvl4pPr marL="1905" indent="0">
              <a:buNone/>
              <a:defRPr b="1">
                <a:solidFill>
                  <a:schemeClr val="tx2"/>
                </a:solidFill>
              </a:defRPr>
            </a:lvl4pPr>
            <a:lvl5pPr marL="1905" indent="0">
              <a:buNone/>
              <a:defRPr b="1">
                <a:solidFill>
                  <a:schemeClr val="tx2"/>
                </a:solidFill>
              </a:defRPr>
            </a:lvl5pPr>
            <a:lvl6pPr marL="1905" indent="0">
              <a:buNone/>
              <a:defRPr b="1">
                <a:solidFill>
                  <a:schemeClr val="tx2"/>
                </a:solidFill>
              </a:defRPr>
            </a:lvl6pPr>
            <a:lvl7pPr marL="1905" indent="0">
              <a:buNone/>
              <a:defRPr b="1">
                <a:solidFill>
                  <a:schemeClr val="tx2"/>
                </a:solidFill>
              </a:defRPr>
            </a:lvl7pPr>
            <a:lvl8pPr marL="1905" indent="0">
              <a:buNone/>
              <a:defRPr b="1">
                <a:solidFill>
                  <a:schemeClr val="tx2"/>
                </a:solidFill>
              </a:defRPr>
            </a:lvl8pPr>
            <a:lvl9pPr marL="1905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999567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779054" y="3164586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999567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778487" y="4905862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999567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779502" y="2293948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999568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778487" y="4035224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2072427" y="272954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2072427" y="3599904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2072427" y="447025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5886327C-AA5E-4F43-AF30-97340266EED1}" type="datetime4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2218077" y="210006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defRPr>
            </a:lvl1pPr>
          </a:lstStyle>
          <a:p>
            <a:pPr lvl="0"/>
            <a:r>
              <a:rPr lang="pl-PL" dirty="0"/>
              <a:t>1</a:t>
            </a:r>
            <a:endParaRPr lang="en-GB" dirty="0"/>
          </a:p>
        </p:txBody>
      </p:sp>
      <p:sp>
        <p:nvSpPr>
          <p:cNvPr id="5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218077" y="297198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defRPr>
            </a:lvl1pPr>
          </a:lstStyle>
          <a:p>
            <a:pPr lvl="0"/>
            <a:r>
              <a:rPr lang="pl-PL" dirty="0"/>
              <a:t>2</a:t>
            </a:r>
            <a:endParaRPr lang="en-GB" dirty="0"/>
          </a:p>
        </p:txBody>
      </p:sp>
      <p:sp>
        <p:nvSpPr>
          <p:cNvPr id="55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2218077" y="384341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defRPr>
            </a:lvl1pPr>
          </a:lstStyle>
          <a:p>
            <a:pPr lvl="0"/>
            <a:r>
              <a:rPr lang="pl-PL" dirty="0"/>
              <a:t>3</a:t>
            </a:r>
            <a:endParaRPr lang="en-GB" dirty="0"/>
          </a:p>
        </p:txBody>
      </p:sp>
      <p:sp>
        <p:nvSpPr>
          <p:cNvPr id="5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218077" y="4708172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703020503020204" pitchFamily="34" charset="0"/>
                <a:ea typeface="ABBvoice" panose="020D0703020503020204" pitchFamily="34" charset="0"/>
                <a:cs typeface="ABBvoice" panose="020D0703020503020204" pitchFamily="34" charset="0"/>
              </a:defRPr>
            </a:lvl1pPr>
          </a:lstStyle>
          <a:p>
            <a:pPr lvl="0"/>
            <a:r>
              <a:rPr lang="pl-PL" dirty="0"/>
              <a:t>4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553272" y="1931194"/>
            <a:ext cx="289909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575494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895552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2" y="2317748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573970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830194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9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2553272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2550359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2550359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5754400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5752943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5752943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8955527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955527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955527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5757301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5757302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5757302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8955527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8955527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8955527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9C2F4835-9B96-4DF5-AAA6-ECF7FA6AC084}" type="datetime4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12192000" cy="6858000"/>
          </a:xfrm>
          <a:prstGeom prst="rect">
            <a:avLst/>
          </a:prstGeom>
          <a:solidFill>
            <a:srgbClr val="FF000F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703020503020204" pitchFamily="34" charset="0"/>
              <a:ea typeface="ABBvoice" panose="020D0703020503020204" pitchFamily="34" charset="0"/>
              <a:cs typeface="ABBvoice" panose="020D07030205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945"/>
            <a:ext cx="3643200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38A18E7-9BD9-4C21-A92A-0000075C47BF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4124130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8062662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12192000" cy="6858000"/>
          </a:xfrm>
          <a:custGeom>
            <a:avLst/>
            <a:gdLst>
              <a:gd name="connsiteX0" fmla="*/ 334746 w 12192000"/>
              <a:gd name="connsiteY0" fmla="*/ 530044 h 6858000"/>
              <a:gd name="connsiteX1" fmla="*/ 334746 w 12192000"/>
              <a:gd name="connsiteY1" fmla="*/ 558844 h 6858000"/>
              <a:gd name="connsiteX2" fmla="*/ 561546 w 12192000"/>
              <a:gd name="connsiteY2" fmla="*/ 558844 h 6858000"/>
              <a:gd name="connsiteX3" fmla="*/ 561546 w 12192000"/>
              <a:gd name="connsiteY3" fmla="*/ 5300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746" y="530044"/>
                </a:moveTo>
                <a:lnTo>
                  <a:pt x="334746" y="558844"/>
                </a:lnTo>
                <a:lnTo>
                  <a:pt x="561546" y="558844"/>
                </a:lnTo>
                <a:lnTo>
                  <a:pt x="561546" y="5300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2366" y="622788"/>
            <a:ext cx="11520898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5F354CEB-C103-4DD3-8EFF-E66E8B8645B8}" type="datetime4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42214" y="447781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 dirty="0">
                <a:solidFill>
                  <a:srgbClr val="FF0000"/>
                </a:solidFill>
              </a:rPr>
              <a:t>—</a:t>
            </a:r>
            <a:endParaRPr lang="en-US" sz="1800" b="1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CF2583-54A7-46B8-A74C-6028C6CABEF8}" type="datetime4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2811EE99-D791-4D9A-8276-2A7146444179}" type="datetime4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16" y="2793573"/>
            <a:ext cx="3296776" cy="12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332367" y="1931197"/>
            <a:ext cx="11520897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95" indent="-25209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95" indent="-25209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95" indent="-25209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95" indent="-25209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95" indent="-25209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95" indent="-25209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95" indent="-25209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802F1124-33BD-4EBB-98B3-2BE08BF7D732}" type="datetime4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DED11F41-F59E-4148-82B4-D5604C9DFCBD}" type="datetime4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5"/>
            <a:ext cx="11520000" cy="343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BCB2B921-614D-48F2-9546-B278025F17EE}" type="datetime4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2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2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9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image" Target="../media/image2.png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99782" y="6298397"/>
            <a:ext cx="8490250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DAA42BF1-81AB-4815-B6E4-77563C3F2273}" type="datetime4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3264" y="1931194"/>
            <a:ext cx="115200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98114" y="6488733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335577" y="6094413"/>
            <a:ext cx="1152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 bwMode="gray">
          <a:xfrm>
            <a:off x="334271" y="6327549"/>
            <a:ext cx="337946" cy="88364"/>
            <a:chOff x="61913" y="5218113"/>
            <a:chExt cx="3138487" cy="820737"/>
          </a:xfrm>
          <a:solidFill>
            <a:schemeClr val="accent3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</p:grpSp>
      <p:cxnSp>
        <p:nvCxnSpPr>
          <p:cNvPr id="73" name="Straight Connector 72"/>
          <p:cNvCxnSpPr/>
          <p:nvPr/>
        </p:nvCxnSpPr>
        <p:spPr bwMode="gray">
          <a:xfrm>
            <a:off x="1692854" y="6472543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gray">
          <a:xfrm>
            <a:off x="242214" y="426352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2400" b="1" dirty="0">
                <a:solidFill>
                  <a:schemeClr val="bg2"/>
                </a:solidFill>
              </a:rPr>
              <a:t>—</a:t>
            </a:r>
            <a:endParaRPr lang="en-US" sz="2400" b="1" dirty="0" err="1">
              <a:solidFill>
                <a:schemeClr val="bg2"/>
              </a:solidFill>
            </a:endParaRPr>
          </a:p>
        </p:txBody>
      </p:sp>
      <p:pic>
        <p:nvPicPr>
          <p:cNvPr id="16" name="Picture 19"/>
          <p:cNvPicPr>
            <a:picLocks noChangeAspect="1" noChangeArrowheads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664" y="6393976"/>
            <a:ext cx="507600" cy="1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9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9705" indent="-179705" algn="l" defTabSz="914400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179705" algn="l" defTabSz="914400" rtl="0" eaLnBrk="1" latinLnBrk="0" hangingPunct="1">
        <a:spcBef>
          <a:spcPts val="6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indent="-179705" algn="l" defTabSz="914400" rtl="0" eaLnBrk="1" latinLnBrk="0" hangingPunct="1">
        <a:spcBef>
          <a:spcPts val="6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45" indent="-179705" algn="l" defTabSz="914400" rtl="0" eaLnBrk="1" latinLnBrk="0" hangingPunct="1">
        <a:spcBef>
          <a:spcPts val="6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indent="-179705" algn="l" defTabSz="914400" rtl="0" eaLnBrk="1" latinLnBrk="0" hangingPunct="1">
        <a:spcBef>
          <a:spcPts val="6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45" indent="-179705" algn="l" defTabSz="914400" rtl="0" eaLnBrk="1" latinLnBrk="0" hangingPunct="1">
        <a:spcBef>
          <a:spcPts val="6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" indent="-179705" algn="l" defTabSz="914400" rtl="0" eaLnBrk="1" latinLnBrk="0" hangingPunct="1">
        <a:spcBef>
          <a:spcPts val="6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45" indent="-179705" algn="l" defTabSz="914400" rtl="0" eaLnBrk="1" latinLnBrk="0" hangingPunct="1">
        <a:spcBef>
          <a:spcPts val="6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40519" y="5162387"/>
            <a:ext cx="10112148" cy="504000"/>
          </a:xfrm>
        </p:spPr>
        <p:txBody>
          <a:bodyPr/>
          <a:lstStyle/>
          <a:p>
            <a:r>
              <a:rPr lang="en-US" altLang="zh-CN" dirty="0"/>
              <a:t>Vite</a:t>
            </a:r>
            <a:r>
              <a:rPr lang="zh-CN" altLang="en-US" dirty="0"/>
              <a:t>使用介绍</a:t>
            </a:r>
            <a:endParaRPr lang="zh-CN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40519" y="5764556"/>
            <a:ext cx="10112937" cy="280092"/>
          </a:xfrm>
        </p:spPr>
        <p:txBody>
          <a:bodyPr/>
          <a:lstStyle/>
          <a:p>
            <a:r>
              <a:rPr lang="en-US" dirty="0" err="1"/>
              <a:t>Mark</a:t>
            </a:r>
            <a:r>
              <a:rPr lang="en-US" altLang="zh-CN" dirty="0" err="1"/>
              <a:t>-zhili LIN</a:t>
            </a:r>
            <a:endParaRPr lang="pl-PL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Vite</a:t>
            </a:r>
            <a:r>
              <a:rPr lang="zh-CN" altLang="en-US" dirty="0">
                <a:sym typeface="+mn-ea"/>
              </a:rPr>
              <a:t>——</a:t>
            </a:r>
            <a:r>
              <a:rPr lang="en-US" altLang="zh-CN" dirty="0">
                <a:sym typeface="+mn-ea"/>
              </a:rPr>
              <a:t>ESbuild</a:t>
            </a:r>
            <a:endParaRPr lang="en-US" altLang="zh-CN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554480"/>
            <a:ext cx="11520170" cy="143573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lang="zh-CN" altLang="en-US" sz="1400" dirty="0" err="1" smtClean="0"/>
              <a:t>两部分组成：</a:t>
            </a:r>
            <a:br>
              <a:rPr lang="zh-CN" altLang="en-US" sz="1400" dirty="0" err="1" smtClean="0"/>
            </a:br>
            <a:r>
              <a:rPr lang="en-US" altLang="zh-CN" sz="1400" dirty="0" err="1" smtClean="0"/>
              <a:t>1.No-Bbundle </a:t>
            </a:r>
            <a:r>
              <a:rPr lang="zh-CN" altLang="en-US" sz="1400" dirty="0" err="1" smtClean="0"/>
              <a:t>开发服务器</a:t>
            </a:r>
            <a:endParaRPr lang="zh-CN" altLang="en-US" sz="1400" dirty="0" err="1" smtClean="0"/>
          </a:p>
          <a:p>
            <a:endParaRPr lang="zh-CN" altLang="en-US" sz="1400" dirty="0" err="1" smtClean="0"/>
          </a:p>
          <a:p>
            <a:endParaRPr lang="zh-CN" altLang="en-US" sz="1400" dirty="0" err="1" smtClean="0"/>
          </a:p>
          <a:p>
            <a:endParaRPr lang="zh-CN" altLang="en-US" sz="1400" dirty="0" err="1" smtClean="0"/>
          </a:p>
          <a:p>
            <a:endParaRPr lang="zh-CN" altLang="en-US" sz="1400" dirty="0" err="1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215" y="2809240"/>
            <a:ext cx="6972935" cy="161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扩展，其它…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Content Placeholder 10"/>
          <p:cNvSpPr>
            <a:spLocks noGrp="1"/>
          </p:cNvSpPr>
          <p:nvPr>
            <p:ph sz="quarter" idx="17"/>
          </p:nvPr>
        </p:nvSpPr>
        <p:spPr/>
        <p:txBody>
          <a:bodyPr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dirty="0"/>
              <a:t>一个完整的数据可视化引擎（交互</a:t>
            </a:r>
            <a:r>
              <a:rPr lang="en-US" altLang="zh-CN" dirty="0"/>
              <a:t>+</a:t>
            </a:r>
            <a:r>
              <a:rPr lang="zh-CN" altLang="en-US" dirty="0"/>
              <a:t>动画</a:t>
            </a:r>
            <a:r>
              <a:rPr lang="en-US" altLang="zh-CN" dirty="0"/>
              <a:t>+</a:t>
            </a:r>
            <a:r>
              <a:rPr lang="zh-CN" altLang="en-US" dirty="0"/>
              <a:t>渲染等）</a:t>
            </a:r>
            <a:endParaRPr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dirty="0"/>
              <a:t>再此基础上建立的智能可视化推荐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62DC934-8D94-4C45-ADC7-1B111A21071B}" type="datetime4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dirty="0"/>
              <a:t>前端模块化及打包工具历史</a:t>
            </a:r>
            <a:endParaRPr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dirty="0"/>
              <a:t>手写一个打包工具</a:t>
            </a:r>
            <a:endParaRPr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dirty="0"/>
              <a:t>Vite</a:t>
            </a:r>
            <a:r>
              <a:rPr lang="zh-CN" altLang="en-US" dirty="0"/>
              <a:t>是什么</a:t>
            </a:r>
            <a:endParaRPr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Vite</a:t>
            </a:r>
            <a:r>
              <a:rPr lang="zh-CN" altLang="en-US" dirty="0"/>
              <a:t>优势</a:t>
            </a:r>
            <a:endParaRPr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dirty="0"/>
              <a:t>其它…</a:t>
            </a:r>
            <a:endParaRPr lang="zh-CN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前端模块化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554480"/>
            <a:ext cx="11520170" cy="165163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lang="zh-CN" altLang="en-US" sz="1400" dirty="0" err="1" smtClean="0"/>
              <a:t>Leland Wilkinson </a:t>
            </a:r>
            <a:endParaRPr lang="zh-CN" altLang="en-US" sz="1400" dirty="0" err="1" smtClean="0"/>
          </a:p>
          <a:p>
            <a:pPr lvl="1"/>
            <a:r>
              <a:rPr lang="zh-CN" altLang="en-US" sz="1400" dirty="0" err="1" smtClean="0"/>
              <a:t>        上世纪80年代开始开发 SYSTAT 的统计图形软件包时，也遇到了这个问题。最初的版本是枚举每一个能收集到的统计图形，最终代码量非常大，约 1.5M 左右。</a:t>
            </a:r>
            <a:endParaRPr lang="zh-CN" altLang="en-US" sz="1400" dirty="0" err="1" smtClean="0"/>
          </a:p>
          <a:p>
            <a:pPr lvl="1"/>
            <a:r>
              <a:rPr lang="zh-CN" altLang="en-US" sz="1400" dirty="0" err="1" smtClean="0"/>
              <a:t>        90年代初，他基于面向对象重构了这个项目，以一种树形结构管理图形元素，得到了更易扩展和动态的结果。这时软件包的大小下降到了 1M 以内。</a:t>
            </a:r>
            <a:endParaRPr lang="zh-CN" altLang="en-US" sz="1400" dirty="0" err="1" smtClean="0"/>
          </a:p>
          <a:p>
            <a:pPr lvl="1"/>
            <a:r>
              <a:rPr lang="zh-CN" altLang="en-US" sz="1400" dirty="0" err="1" smtClean="0"/>
              <a:t>        到了90年代末期，他和几个统计学家、计算机学家合作基于之前的工作开发了统计图形绘图工具 GPL。这个 Java 版本的软件代码量下降到了 0.5M 以下，并且沉淀出了一套稳定可靠的架构。图形语法就是 Wilkinson 在开发这套可视化软件的时候编写的。</a:t>
            </a:r>
            <a:endParaRPr lang="zh-CN" altLang="en-US" sz="1400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前端模块化——常见规范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554480"/>
            <a:ext cx="2562860" cy="35877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lang="en-US" altLang="zh-CN" sz="1400" dirty="0" err="1" smtClean="0"/>
              <a:t>CommonJS</a:t>
            </a:r>
            <a:endParaRPr lang="en-US" altLang="zh-CN" sz="1400" dirty="0" err="1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08350" y="1554480"/>
            <a:ext cx="2562860" cy="35877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lang="en-US" altLang="zh-CN" sz="1400" dirty="0" err="1" smtClean="0"/>
              <a:t>AMD</a:t>
            </a:r>
            <a:endParaRPr lang="en-US" altLang="zh-CN" sz="1400" dirty="0" err="1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13775" y="1554480"/>
            <a:ext cx="2562860" cy="35877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lang="en-US" altLang="zh-CN" sz="1400" dirty="0" err="1" smtClean="0"/>
              <a:t>ES module</a:t>
            </a:r>
            <a:endParaRPr lang="en-US" altLang="zh-CN" sz="1400" dirty="0" err="1" smtClean="0"/>
          </a:p>
        </p:txBody>
      </p:sp>
      <p:sp>
        <p:nvSpPr>
          <p:cNvPr id="5" name="文本框 4"/>
          <p:cNvSpPr txBox="1"/>
          <p:nvPr/>
        </p:nvSpPr>
        <p:spPr>
          <a:xfrm>
            <a:off x="5335905" y="1554480"/>
            <a:ext cx="2562860" cy="35877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lang="en-US" altLang="zh-CN" sz="1400" dirty="0" err="1" smtClean="0"/>
              <a:t>UMD</a:t>
            </a:r>
            <a:endParaRPr lang="en-US" altLang="zh-CN" sz="1400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前端打包——为什么需要打包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554480"/>
            <a:ext cx="11520170" cy="78930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lang="en-US" altLang="zh-CN" sz="1400" dirty="0" err="1" smtClean="0"/>
              <a:t>1. </a:t>
            </a:r>
            <a:r>
              <a:rPr lang="zh-CN" altLang="en-US" sz="1400" dirty="0" err="1" smtClean="0"/>
              <a:t>减少</a:t>
            </a:r>
            <a:r>
              <a:rPr lang="en-US" altLang="zh-CN" sz="1400" dirty="0" err="1" smtClean="0"/>
              <a:t>http</a:t>
            </a:r>
            <a:r>
              <a:rPr lang="zh-CN" altLang="en-US" sz="1400" dirty="0" err="1" smtClean="0"/>
              <a:t>请求数量</a:t>
            </a:r>
            <a:endParaRPr lang="zh-CN" altLang="en-US" sz="1400" dirty="0" err="1" smtClean="0"/>
          </a:p>
          <a:p>
            <a:r>
              <a:rPr lang="en-US" altLang="zh-CN" sz="1400" dirty="0" err="1" smtClean="0"/>
              <a:t>2. </a:t>
            </a:r>
            <a:r>
              <a:rPr lang="zh-CN" altLang="en-US" sz="1400" dirty="0" err="1" smtClean="0"/>
              <a:t>代码压缩混淆，减少下载时间</a:t>
            </a:r>
            <a:endParaRPr lang="zh-CN" altLang="en-US" sz="1400" dirty="0" err="1" smtClean="0"/>
          </a:p>
          <a:p>
            <a:endParaRPr lang="zh-CN" altLang="en-US" sz="1400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前端打包——打包工具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554480"/>
            <a:ext cx="11520170" cy="143573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sz="1400" dirty="0" err="1" smtClean="0"/>
              <a:t>Gulp 和 Grunt  Browserify</a:t>
            </a:r>
            <a:endParaRPr sz="1400" dirty="0" err="1" smtClean="0"/>
          </a:p>
          <a:p>
            <a:br>
              <a:rPr sz="1400" dirty="0" err="1" smtClean="0"/>
            </a:br>
            <a:r>
              <a:rPr sz="1400" dirty="0" err="1" smtClean="0"/>
              <a:t>Webpack</a:t>
            </a:r>
            <a:br>
              <a:rPr sz="1400" dirty="0" err="1" smtClean="0"/>
            </a:br>
            <a:br>
              <a:rPr sz="1400" dirty="0" err="1" smtClean="0"/>
            </a:br>
            <a:endParaRPr sz="1400" dirty="0" err="1" smtClean="0"/>
          </a:p>
          <a:p>
            <a:r>
              <a:rPr lang="zh-CN" altLang="en-US" sz="1400" dirty="0" err="1" smtClean="0"/>
              <a:t>Rollup</a:t>
            </a:r>
            <a:endParaRPr lang="zh-CN" altLang="en-US" sz="1400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手写一个打包工具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554480"/>
            <a:ext cx="11520170" cy="143573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sz="1400" dirty="0" err="1" smtClean="0"/>
              <a:t>Gulp 和 Grunt  Browserify</a:t>
            </a:r>
            <a:endParaRPr sz="1400" dirty="0" err="1" smtClean="0"/>
          </a:p>
          <a:p>
            <a:br>
              <a:rPr sz="1400" dirty="0" err="1" smtClean="0"/>
            </a:br>
            <a:r>
              <a:rPr sz="1400" dirty="0" err="1" smtClean="0"/>
              <a:t>Webpack</a:t>
            </a:r>
            <a:br>
              <a:rPr sz="1400" dirty="0" err="1" smtClean="0"/>
            </a:br>
            <a:br>
              <a:rPr sz="1400" dirty="0" err="1" smtClean="0"/>
            </a:br>
            <a:endParaRPr sz="1400" dirty="0" err="1" smtClean="0"/>
          </a:p>
          <a:p>
            <a:r>
              <a:rPr lang="zh-CN" altLang="en-US" sz="1400" dirty="0" err="1" smtClean="0"/>
              <a:t>Rollup</a:t>
            </a:r>
            <a:endParaRPr lang="zh-CN" altLang="en-US" sz="1400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Vite</a:t>
            </a:r>
            <a:endParaRPr lang="en-US" altLang="zh-CN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554480"/>
            <a:ext cx="11520170" cy="143573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lang="zh-CN" altLang="en-US" sz="1400" dirty="0" err="1" smtClean="0"/>
              <a:t>两部分组成：</a:t>
            </a:r>
            <a:br>
              <a:rPr lang="zh-CN" altLang="en-US" sz="1400" dirty="0" err="1" smtClean="0"/>
            </a:br>
            <a:r>
              <a:rPr lang="en-US" altLang="zh-CN" sz="1400" dirty="0" err="1" smtClean="0"/>
              <a:t>1.No-Bbundle </a:t>
            </a:r>
            <a:r>
              <a:rPr lang="zh-CN" altLang="en-US" sz="1400" dirty="0" err="1" smtClean="0"/>
              <a:t>开发服务器</a:t>
            </a:r>
            <a:endParaRPr lang="zh-CN" altLang="en-US" sz="1400" dirty="0" err="1" smtClean="0"/>
          </a:p>
          <a:p>
            <a:r>
              <a:rPr lang="zh-CN" altLang="en-US" sz="1400" dirty="0" err="1" smtClean="0"/>
              <a:t>源文件无需打包，直接以原生</a:t>
            </a:r>
            <a:r>
              <a:rPr lang="en-US" altLang="zh-CN" sz="1400" dirty="0" err="1" smtClean="0"/>
              <a:t>ES module</a:t>
            </a:r>
            <a:r>
              <a:rPr lang="zh-CN" altLang="en-US" sz="1400" dirty="0" err="1" smtClean="0"/>
              <a:t>的形式加载</a:t>
            </a:r>
            <a:endParaRPr lang="zh-CN" altLang="en-US" sz="1400" dirty="0" err="1" smtClean="0"/>
          </a:p>
          <a:p>
            <a:endParaRPr lang="zh-CN" altLang="en-US" sz="1400" dirty="0" err="1" smtClean="0"/>
          </a:p>
          <a:p>
            <a:r>
              <a:rPr lang="en-US" altLang="zh-CN" sz="1400" dirty="0" err="1" smtClean="0"/>
              <a:t>2. </a:t>
            </a:r>
            <a:r>
              <a:rPr lang="zh-CN" altLang="en-US" sz="1400" dirty="0" err="1" smtClean="0"/>
              <a:t>生产构建</a:t>
            </a:r>
            <a:endParaRPr lang="zh-CN" altLang="en-US" sz="1400" dirty="0" err="1" smtClean="0"/>
          </a:p>
          <a:p>
            <a:r>
              <a:rPr lang="zh-CN" altLang="en-US" sz="1400" dirty="0" err="1" smtClean="0"/>
              <a:t>基于</a:t>
            </a:r>
            <a:r>
              <a:rPr lang="en-US" altLang="zh-CN" sz="1400" dirty="0" err="1" smtClean="0"/>
              <a:t>Rollup</a:t>
            </a:r>
            <a:r>
              <a:rPr lang="zh-CN" altLang="en-US" sz="1400" dirty="0" err="1" smtClean="0"/>
              <a:t>预先配置好的，针对生产环境高度优化的打包命令</a:t>
            </a:r>
            <a:endParaRPr lang="zh-CN" altLang="en-US" sz="1400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Vite</a:t>
            </a:r>
            <a:r>
              <a:rPr lang="zh-CN" altLang="en-US" dirty="0">
                <a:sym typeface="+mn-ea"/>
              </a:rPr>
              <a:t>——</a:t>
            </a:r>
            <a:r>
              <a:rPr lang="en-US" altLang="zh-CN" dirty="0">
                <a:sym typeface="+mn-ea"/>
              </a:rPr>
              <a:t>ES module</a:t>
            </a:r>
            <a:r>
              <a:rPr lang="zh-CN" altLang="en-US" dirty="0">
                <a:sym typeface="+mn-ea"/>
              </a:rPr>
              <a:t>背景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567815"/>
            <a:ext cx="11520170" cy="1005205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p>
            <a:r>
              <a:rPr lang="zh-CN" altLang="en-US" sz="1400" dirty="0" err="1" smtClean="0"/>
              <a:t>现代</a:t>
            </a:r>
            <a:r>
              <a:rPr lang="en-US" altLang="zh-CN" sz="1400" dirty="0" err="1" smtClean="0"/>
              <a:t>JavaScript</a:t>
            </a:r>
            <a:r>
              <a:rPr lang="zh-CN" altLang="en-US" sz="1400" dirty="0" err="1" smtClean="0"/>
              <a:t>支持广泛铺开，已有近</a:t>
            </a:r>
            <a:r>
              <a:rPr lang="en-US" altLang="zh-CN" sz="1400" dirty="0" err="1" smtClean="0"/>
              <a:t>95%</a:t>
            </a:r>
            <a:r>
              <a:rPr lang="zh-CN" altLang="en-US" sz="1400" dirty="0" err="1" smtClean="0"/>
              <a:t>的浏览器支持</a:t>
            </a:r>
            <a:r>
              <a:rPr lang="en-US" altLang="zh-CN" sz="1400" dirty="0" err="1" smtClean="0"/>
              <a:t>ES module. </a:t>
            </a:r>
            <a:br>
              <a:rPr lang="zh-CN" altLang="en-US" sz="1400" dirty="0" err="1" smtClean="0"/>
            </a:br>
            <a:r>
              <a:rPr lang="zh-CN" altLang="en-US" sz="1400" dirty="0" err="1" smtClean="0"/>
              <a:t>微软放弃</a:t>
            </a:r>
            <a:r>
              <a:rPr lang="en-US" altLang="zh-CN" sz="1400" dirty="0" err="1" smtClean="0"/>
              <a:t>IE</a:t>
            </a:r>
            <a:r>
              <a:rPr lang="zh-CN" altLang="en-US" sz="1400" dirty="0" err="1" smtClean="0"/>
              <a:t>，前端各主流框架跟进</a:t>
            </a:r>
            <a:endParaRPr lang="en-US" altLang="zh-CN" sz="1400" dirty="0" err="1" smtClean="0"/>
          </a:p>
          <a:p>
            <a:endParaRPr lang="en-US" altLang="zh-CN" sz="1400" dirty="0" err="1" smtClean="0"/>
          </a:p>
          <a:p>
            <a:endParaRPr lang="en-US" altLang="zh-CN" sz="1400" dirty="0" err="1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2573020"/>
            <a:ext cx="9314815" cy="3060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B Master">
  <a:themeElements>
    <a:clrScheme name="Custom 2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ABB PowerPoint Template 16by9</Template>
  <TotalTime>0</TotalTime>
  <Words>815</Words>
  <Application>WPS 演示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方正书宋_GBK</vt:lpstr>
      <vt:lpstr>Wingdings</vt:lpstr>
      <vt:lpstr>ABBvoiceOffice</vt:lpstr>
      <vt:lpstr>苹方-简</vt:lpstr>
      <vt:lpstr>ABBvoice</vt:lpstr>
      <vt:lpstr>Symbol</vt:lpstr>
      <vt:lpstr>Kingsoft Sign</vt:lpstr>
      <vt:lpstr>ABBvoice Bold</vt:lpstr>
      <vt:lpstr>宋体</vt:lpstr>
      <vt:lpstr>微软雅黑</vt:lpstr>
      <vt:lpstr>汉仪旗黑</vt:lpstr>
      <vt:lpstr>Arial Unicode MS</vt:lpstr>
      <vt:lpstr>汉仪书宋二KW</vt:lpstr>
      <vt:lpstr>ABB Master</vt:lpstr>
      <vt:lpstr>Vite使用介绍</vt:lpstr>
      <vt:lpstr>目录</vt:lpstr>
      <vt:lpstr>前端模块化</vt:lpstr>
      <vt:lpstr>前端模块化</vt:lpstr>
      <vt:lpstr>前端模块化</vt:lpstr>
      <vt:lpstr>前端打包——为什么需要打包</vt:lpstr>
      <vt:lpstr>前端打包——打包工具</vt:lpstr>
      <vt:lpstr>手写一个打包工具</vt:lpstr>
      <vt:lpstr>Vite</vt:lpstr>
      <vt:lpstr>Vite</vt:lpstr>
      <vt:lpstr>扩展，其它…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数字孪生在配电系统设备资产管理中的应用</dc:title>
  <dc:creator>Bill-Qi Zhang</dc:creator>
  <cp:lastModifiedBy>lilin</cp:lastModifiedBy>
  <cp:revision>137</cp:revision>
  <dcterms:created xsi:type="dcterms:W3CDTF">2023-02-19T14:30:38Z</dcterms:created>
  <dcterms:modified xsi:type="dcterms:W3CDTF">2023-02-19T14:30:38Z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0x010100351D082AD243554384AD278ABB3B4284</vt:lpwstr>
  </property>
  <property fmtid="{D5CDD505-2E9C-101B-9397-08002B2CF9AE}" pid="3" name="KSOProductBuildVer">
    <vt:lpwstr>2052-3.4.1.5291</vt:lpwstr>
  </property>
</Properties>
</file>