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743200" cy="914400"/>
  <p:notesSz cx="6858000" cy="9144000"/>
  <p:defaultTextStyle>
    <a:defPPr>
      <a:defRPr lang="en-US"/>
    </a:defPPr>
    <a:lvl1pPr marL="0" algn="l" defTabSz="20894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1pPr>
    <a:lvl2pPr marL="104470" algn="l" defTabSz="20894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2pPr>
    <a:lvl3pPr marL="208940" algn="l" defTabSz="20894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3pPr>
    <a:lvl4pPr marL="313411" algn="l" defTabSz="20894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4pPr>
    <a:lvl5pPr marL="417881" algn="l" defTabSz="20894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5pPr>
    <a:lvl6pPr marL="522351" algn="l" defTabSz="20894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626821" algn="l" defTabSz="20894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731291" algn="l" defTabSz="20894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835762" algn="l" defTabSz="20894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0" d="100"/>
          <a:sy n="400" d="100"/>
        </p:scale>
        <p:origin x="-72" y="-1266"/>
      </p:cViewPr>
      <p:guideLst>
        <p:guide orient="horz" pos="288"/>
        <p:guide pos="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284057"/>
            <a:ext cx="2331720" cy="1960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" y="518160"/>
            <a:ext cx="1920240" cy="233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2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6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1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5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FA62-782A-4893-B425-DA50BD4C86BE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4EB3-6BC4-4676-9BB8-AED738D77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1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FA62-782A-4893-B425-DA50BD4C86BE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4EB3-6BC4-4676-9BB8-AED738D77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9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" y="36619"/>
            <a:ext cx="617220" cy="780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" y="36619"/>
            <a:ext cx="1805940" cy="780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FA62-782A-4893-B425-DA50BD4C86BE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4EB3-6BC4-4676-9BB8-AED738D77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7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FA62-782A-4893-B425-DA50BD4C86BE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4EB3-6BC4-4676-9BB8-AED738D77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8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4" y="587587"/>
            <a:ext cx="2331720" cy="181610"/>
          </a:xfrm>
        </p:spPr>
        <p:txBody>
          <a:bodyPr anchor="t"/>
          <a:lstStyle>
            <a:lvl1pPr algn="l">
              <a:defRPr sz="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4" y="387562"/>
            <a:ext cx="2331720" cy="200025"/>
          </a:xfrm>
        </p:spPr>
        <p:txBody>
          <a:bodyPr anchor="b"/>
          <a:lstStyle>
            <a:lvl1pPr marL="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1pPr>
            <a:lvl2pPr marL="10447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2089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3pPr>
            <a:lvl4pPr marL="313411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417881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522351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626821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731291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83576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FA62-782A-4893-B425-DA50BD4C86BE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4EB3-6BC4-4676-9BB8-AED738D77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" y="213360"/>
            <a:ext cx="1211580" cy="603462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" y="213360"/>
            <a:ext cx="1211580" cy="603462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FA62-782A-4893-B425-DA50BD4C86BE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4EB3-6BC4-4676-9BB8-AED738D77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3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204682"/>
            <a:ext cx="1212056" cy="85302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104470" indent="0">
              <a:buNone/>
              <a:defRPr sz="500" b="1"/>
            </a:lvl2pPr>
            <a:lvl3pPr marL="208940" indent="0">
              <a:buNone/>
              <a:defRPr sz="400" b="1"/>
            </a:lvl3pPr>
            <a:lvl4pPr marL="313411" indent="0">
              <a:buNone/>
              <a:defRPr sz="400" b="1"/>
            </a:lvl4pPr>
            <a:lvl5pPr marL="417881" indent="0">
              <a:buNone/>
              <a:defRPr sz="400" b="1"/>
            </a:lvl5pPr>
            <a:lvl6pPr marL="522351" indent="0">
              <a:buNone/>
              <a:defRPr sz="400" b="1"/>
            </a:lvl6pPr>
            <a:lvl7pPr marL="626821" indent="0">
              <a:buNone/>
              <a:defRPr sz="400" b="1"/>
            </a:lvl7pPr>
            <a:lvl8pPr marL="731291" indent="0">
              <a:buNone/>
              <a:defRPr sz="400" b="1"/>
            </a:lvl8pPr>
            <a:lvl9pPr marL="835762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" y="289984"/>
            <a:ext cx="1212056" cy="526838"/>
          </a:xfrm>
        </p:spPr>
        <p:txBody>
          <a:bodyPr/>
          <a:lstStyle>
            <a:lvl1pPr>
              <a:defRPr sz="5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" y="204682"/>
            <a:ext cx="1212533" cy="85302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104470" indent="0">
              <a:buNone/>
              <a:defRPr sz="500" b="1"/>
            </a:lvl2pPr>
            <a:lvl3pPr marL="208940" indent="0">
              <a:buNone/>
              <a:defRPr sz="400" b="1"/>
            </a:lvl3pPr>
            <a:lvl4pPr marL="313411" indent="0">
              <a:buNone/>
              <a:defRPr sz="400" b="1"/>
            </a:lvl4pPr>
            <a:lvl5pPr marL="417881" indent="0">
              <a:buNone/>
              <a:defRPr sz="400" b="1"/>
            </a:lvl5pPr>
            <a:lvl6pPr marL="522351" indent="0">
              <a:buNone/>
              <a:defRPr sz="400" b="1"/>
            </a:lvl6pPr>
            <a:lvl7pPr marL="626821" indent="0">
              <a:buNone/>
              <a:defRPr sz="400" b="1"/>
            </a:lvl7pPr>
            <a:lvl8pPr marL="731291" indent="0">
              <a:buNone/>
              <a:defRPr sz="400" b="1"/>
            </a:lvl8pPr>
            <a:lvl9pPr marL="835762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" y="289984"/>
            <a:ext cx="1212533" cy="526838"/>
          </a:xfrm>
        </p:spPr>
        <p:txBody>
          <a:bodyPr/>
          <a:lstStyle>
            <a:lvl1pPr>
              <a:defRPr sz="5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FA62-782A-4893-B425-DA50BD4C86BE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4EB3-6BC4-4676-9BB8-AED738D77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0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FA62-782A-4893-B425-DA50BD4C86BE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4EB3-6BC4-4676-9BB8-AED738D77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8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FA62-782A-4893-B425-DA50BD4C86BE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4EB3-6BC4-4676-9BB8-AED738D77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7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36407"/>
            <a:ext cx="902494" cy="154940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" y="36407"/>
            <a:ext cx="1533525" cy="780415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" y="191347"/>
            <a:ext cx="902494" cy="625475"/>
          </a:xfrm>
        </p:spPr>
        <p:txBody>
          <a:bodyPr/>
          <a:lstStyle>
            <a:lvl1pPr marL="0" indent="0">
              <a:buNone/>
              <a:defRPr sz="300"/>
            </a:lvl1pPr>
            <a:lvl2pPr marL="104470" indent="0">
              <a:buNone/>
              <a:defRPr sz="300"/>
            </a:lvl2pPr>
            <a:lvl3pPr marL="208940" indent="0">
              <a:buNone/>
              <a:defRPr sz="200"/>
            </a:lvl3pPr>
            <a:lvl4pPr marL="313411" indent="0">
              <a:buNone/>
              <a:defRPr sz="200"/>
            </a:lvl4pPr>
            <a:lvl5pPr marL="417881" indent="0">
              <a:buNone/>
              <a:defRPr sz="200"/>
            </a:lvl5pPr>
            <a:lvl6pPr marL="522351" indent="0">
              <a:buNone/>
              <a:defRPr sz="200"/>
            </a:lvl6pPr>
            <a:lvl7pPr marL="626821" indent="0">
              <a:buNone/>
              <a:defRPr sz="200"/>
            </a:lvl7pPr>
            <a:lvl8pPr marL="731291" indent="0">
              <a:buNone/>
              <a:defRPr sz="200"/>
            </a:lvl8pPr>
            <a:lvl9pPr marL="835762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FA62-782A-4893-B425-DA50BD4C86BE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4EB3-6BC4-4676-9BB8-AED738D77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6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" y="640080"/>
            <a:ext cx="1645920" cy="75565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" y="81703"/>
            <a:ext cx="1645920" cy="548640"/>
          </a:xfrm>
        </p:spPr>
        <p:txBody>
          <a:bodyPr/>
          <a:lstStyle>
            <a:lvl1pPr marL="0" indent="0">
              <a:buNone/>
              <a:defRPr sz="700"/>
            </a:lvl1pPr>
            <a:lvl2pPr marL="104470" indent="0">
              <a:buNone/>
              <a:defRPr sz="600"/>
            </a:lvl2pPr>
            <a:lvl3pPr marL="208940" indent="0">
              <a:buNone/>
              <a:defRPr sz="500"/>
            </a:lvl3pPr>
            <a:lvl4pPr marL="313411" indent="0">
              <a:buNone/>
              <a:defRPr sz="500"/>
            </a:lvl4pPr>
            <a:lvl5pPr marL="417881" indent="0">
              <a:buNone/>
              <a:defRPr sz="500"/>
            </a:lvl5pPr>
            <a:lvl6pPr marL="522351" indent="0">
              <a:buNone/>
              <a:defRPr sz="500"/>
            </a:lvl6pPr>
            <a:lvl7pPr marL="626821" indent="0">
              <a:buNone/>
              <a:defRPr sz="500"/>
            </a:lvl7pPr>
            <a:lvl8pPr marL="731291" indent="0">
              <a:buNone/>
              <a:defRPr sz="500"/>
            </a:lvl8pPr>
            <a:lvl9pPr marL="835762" indent="0">
              <a:buNone/>
              <a:defRPr sz="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" y="715645"/>
            <a:ext cx="1645920" cy="107315"/>
          </a:xfrm>
        </p:spPr>
        <p:txBody>
          <a:bodyPr/>
          <a:lstStyle>
            <a:lvl1pPr marL="0" indent="0">
              <a:buNone/>
              <a:defRPr sz="300"/>
            </a:lvl1pPr>
            <a:lvl2pPr marL="104470" indent="0">
              <a:buNone/>
              <a:defRPr sz="300"/>
            </a:lvl2pPr>
            <a:lvl3pPr marL="208940" indent="0">
              <a:buNone/>
              <a:defRPr sz="200"/>
            </a:lvl3pPr>
            <a:lvl4pPr marL="313411" indent="0">
              <a:buNone/>
              <a:defRPr sz="200"/>
            </a:lvl4pPr>
            <a:lvl5pPr marL="417881" indent="0">
              <a:buNone/>
              <a:defRPr sz="200"/>
            </a:lvl5pPr>
            <a:lvl6pPr marL="522351" indent="0">
              <a:buNone/>
              <a:defRPr sz="200"/>
            </a:lvl6pPr>
            <a:lvl7pPr marL="626821" indent="0">
              <a:buNone/>
              <a:defRPr sz="200"/>
            </a:lvl7pPr>
            <a:lvl8pPr marL="731291" indent="0">
              <a:buNone/>
              <a:defRPr sz="200"/>
            </a:lvl8pPr>
            <a:lvl9pPr marL="835762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FA62-782A-4893-B425-DA50BD4C86BE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4EB3-6BC4-4676-9BB8-AED738D77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0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" y="36618"/>
            <a:ext cx="2468880" cy="152400"/>
          </a:xfrm>
          <a:prstGeom prst="rect">
            <a:avLst/>
          </a:prstGeom>
        </p:spPr>
        <p:txBody>
          <a:bodyPr vert="horz" lIns="20894" tIns="10447" rIns="20894" bIns="1044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213360"/>
            <a:ext cx="2468880" cy="603462"/>
          </a:xfrm>
          <a:prstGeom prst="rect">
            <a:avLst/>
          </a:prstGeom>
        </p:spPr>
        <p:txBody>
          <a:bodyPr vert="horz" lIns="20894" tIns="10447" rIns="20894" bIns="1044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" y="847514"/>
            <a:ext cx="640080" cy="48683"/>
          </a:xfrm>
          <a:prstGeom prst="rect">
            <a:avLst/>
          </a:prstGeom>
        </p:spPr>
        <p:txBody>
          <a:bodyPr vert="horz" lIns="20894" tIns="10447" rIns="20894" bIns="10447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7FA62-782A-4893-B425-DA50BD4C86BE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" y="847514"/>
            <a:ext cx="868680" cy="48683"/>
          </a:xfrm>
          <a:prstGeom prst="rect">
            <a:avLst/>
          </a:prstGeom>
        </p:spPr>
        <p:txBody>
          <a:bodyPr vert="horz" lIns="20894" tIns="10447" rIns="20894" bIns="10447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" y="847514"/>
            <a:ext cx="640080" cy="48683"/>
          </a:xfrm>
          <a:prstGeom prst="rect">
            <a:avLst/>
          </a:prstGeom>
        </p:spPr>
        <p:txBody>
          <a:bodyPr vert="horz" lIns="20894" tIns="10447" rIns="20894" bIns="10447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94EB3-6BC4-4676-9BB8-AED738D77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1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940" rtl="0" eaLnBrk="1" latinLnBrk="0" hangingPunct="1">
        <a:spcBef>
          <a:spcPct val="0"/>
        </a:spcBef>
        <a:buNone/>
        <a:defRPr sz="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353" indent="-78353" algn="l" defTabSz="208940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69764" indent="-65294" algn="l" defTabSz="208940" rtl="0" eaLnBrk="1" latinLnBrk="0" hangingPunct="1">
        <a:spcBef>
          <a:spcPct val="20000"/>
        </a:spcBef>
        <a:buFont typeface="Arial" pitchFamily="34" charset="0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61176" indent="-52235" algn="l" defTabSz="208940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646" indent="-52235" algn="l" defTabSz="208940" rtl="0" eaLnBrk="1" latinLnBrk="0" hangingPunct="1">
        <a:spcBef>
          <a:spcPct val="20000"/>
        </a:spcBef>
        <a:buFont typeface="Arial" pitchFamily="34" charset="0"/>
        <a:buChar char="–"/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470116" indent="-52235" algn="l" defTabSz="208940" rtl="0" eaLnBrk="1" latinLnBrk="0" hangingPunct="1">
        <a:spcBef>
          <a:spcPct val="20000"/>
        </a:spcBef>
        <a:buFont typeface="Arial" pitchFamily="34" charset="0"/>
        <a:buChar char="»"/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574586" indent="-52235" algn="l" defTabSz="208940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679056" indent="-52235" algn="l" defTabSz="208940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783527" indent="-52235" algn="l" defTabSz="208940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887997" indent="-52235" algn="l" defTabSz="208940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94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104470" algn="l" defTabSz="20894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208940" algn="l" defTabSz="20894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13411" algn="l" defTabSz="20894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17881" algn="l" defTabSz="20894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22351" algn="l" defTabSz="20894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26821" algn="l" defTabSz="20894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31291" algn="l" defTabSz="20894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35762" algn="l" defTabSz="20894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448456" y="535501"/>
            <a:ext cx="228600" cy="30879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894" tIns="10447" rIns="20894" bIns="10447" spcCol="0"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5400000">
            <a:off x="814061" y="-333658"/>
            <a:ext cx="293981" cy="127829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894" tIns="10447" rIns="20894" bIns="10447" spcCol="0"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>
            <a:off x="729525" y="589115"/>
            <a:ext cx="308616" cy="201750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894" tIns="10447" rIns="20894" bIns="10447" spcCol="0"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10800000">
            <a:off x="1037096" y="535478"/>
            <a:ext cx="228600" cy="308819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894" tIns="10447" rIns="20894" bIns="10447" spcCol="0"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5400000">
            <a:off x="1330451" y="574550"/>
            <a:ext cx="310896" cy="228600"/>
          </a:xfrm>
          <a:prstGeom prst="triangle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894" tIns="10447" rIns="20894" bIns="10447" spcCol="0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1908" y="158497"/>
            <a:ext cx="20646" cy="6858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894" tIns="10447" rIns="20894" bIns="10447" spcCol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9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Yatharth Agarwal</dc:creator>
  <cp:lastModifiedBy>Rajiv Agarwal</cp:lastModifiedBy>
  <cp:revision>2</cp:revision>
  <dcterms:created xsi:type="dcterms:W3CDTF">2016-03-07T16:29:59Z</dcterms:created>
  <dcterms:modified xsi:type="dcterms:W3CDTF">2016-03-07T16:46:43Z</dcterms:modified>
</cp:coreProperties>
</file>