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63" d="100"/>
          <a:sy n="63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6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20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31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3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4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4930B-BBBA-4E4A-9943-4AA7E1DEFCC6}"/>
              </a:ext>
            </a:extLst>
          </p:cNvPr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3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5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6F5D1-69F6-430F-B331-4BC7DF9FC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632" y="1020871"/>
            <a:ext cx="7962400" cy="2849671"/>
          </a:xfrm>
        </p:spPr>
        <p:txBody>
          <a:bodyPr>
            <a:normAutofit/>
          </a:bodyPr>
          <a:lstStyle/>
          <a:p>
            <a:pPr algn="l"/>
            <a:r>
              <a:rPr lang="en-US" sz="5500" dirty="0">
                <a:solidFill>
                  <a:srgbClr val="FFFFFF"/>
                </a:solidFill>
              </a:rPr>
              <a:t>IEEE HACKATHON 2019</a:t>
            </a:r>
            <a:endParaRPr lang="en-SG" sz="55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20184-15FD-4BAA-A447-EAACD20C2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5632" y="3962088"/>
            <a:ext cx="7919118" cy="118610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>
                    <a:alpha val="70000"/>
                  </a:srgbClr>
                </a:solidFill>
              </a:rPr>
              <a:t>Green Peas -</a:t>
            </a:r>
            <a:r>
              <a:rPr lang="en-US" sz="2000" dirty="0">
                <a:solidFill>
                  <a:srgbClr val="FFFFFF">
                    <a:alpha val="70000"/>
                  </a:srgbClr>
                </a:solidFill>
              </a:rPr>
              <a:t> Calvin Tantio, Sri Vatsa, Sajjad Ali, Eugene Tan</a:t>
            </a: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endParaRPr lang="en-SG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9854-4783-48C4-AF7C-E6481920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09C1-DCE9-4028-93D9-20D84B36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Scope: Education in Environmental Sustainability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Target audience: Millennial consumers and Gen Z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Aim: Educate customers to make more environmentally sustainable choices </a:t>
            </a:r>
          </a:p>
          <a:p>
            <a:endParaRPr lang="en-US" sz="22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474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D980E-3B0B-4AA0-863F-F2E51ED2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Millennials &amp; Gen Z?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D74B-E783-4F31-86A4-C73F8818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Care about the impact of our choices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Unsure of how our choices actually affect the environment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Making up a significant population in the world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9C363BA-98A6-4904-B68F-7CE7C463D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259"/>
            <a:ext cx="5529336" cy="5717481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F61185-A001-443B-A61B-7A810645D852}"/>
              </a:ext>
            </a:extLst>
          </p:cNvPr>
          <p:cNvSpPr/>
          <p:nvPr/>
        </p:nvSpPr>
        <p:spPr>
          <a:xfrm>
            <a:off x="7391400" y="4013200"/>
            <a:ext cx="3154680" cy="2143760"/>
          </a:xfrm>
          <a:prstGeom prst="roundRect">
            <a:avLst/>
          </a:prstGeom>
          <a:noFill/>
          <a:ln w="571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3E04B-0045-48A2-A7FC-2042BDE70B9A}"/>
              </a:ext>
            </a:extLst>
          </p:cNvPr>
          <p:cNvSpPr txBox="1"/>
          <p:nvPr/>
        </p:nvSpPr>
        <p:spPr>
          <a:xfrm>
            <a:off x="8071898" y="6287740"/>
            <a:ext cx="1793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Image: populationpyramid </a:t>
            </a:r>
            <a:endParaRPr lang="en-SG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07BF1-3BA6-4C45-B73B-AE8752C964A5}"/>
              </a:ext>
            </a:extLst>
          </p:cNvPr>
          <p:cNvCxnSpPr>
            <a:cxnSpLocks/>
          </p:cNvCxnSpPr>
          <p:nvPr/>
        </p:nvCxnSpPr>
        <p:spPr>
          <a:xfrm flipV="1">
            <a:off x="10302240" y="3230880"/>
            <a:ext cx="243840" cy="7823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BB5967-9053-4AA4-A4FE-F9C89F4A6973}"/>
              </a:ext>
            </a:extLst>
          </p:cNvPr>
          <p:cNvSpPr txBox="1"/>
          <p:nvPr/>
        </p:nvSpPr>
        <p:spPr>
          <a:xfrm>
            <a:off x="10061065" y="2769215"/>
            <a:ext cx="97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 + Z</a:t>
            </a:r>
            <a:endParaRPr lang="en-SG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6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E68D-0251-479B-8E26-905E2D42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80E1-2EC3-4171-B4DD-B8AAE45C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GreenPeas app</a:t>
            </a:r>
          </a:p>
          <a:p>
            <a:pPr lvl="1"/>
            <a:r>
              <a:rPr lang="en-US" sz="2200" dirty="0"/>
              <a:t>Compares the environmental score of different items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Rewards users points for choosing more sustainable options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 Plant trees </a:t>
            </a:r>
            <a:endParaRPr lang="en-US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94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A8CE-FEED-4B6C-92C0-42D381FE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B32228-8244-4799-BD84-B065B192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GreenPeas app</a:t>
            </a:r>
          </a:p>
          <a:p>
            <a:pPr lvl="1"/>
            <a:r>
              <a:rPr lang="en-US" sz="2200" dirty="0"/>
              <a:t>Focus on furniture for now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Uses Machine learning to compare choices 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Generates reward code to earn points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Accumulate points to plant trees overseas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579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F422-7897-40E3-B55C-248D5EE8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S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3589-456A-4E2F-AE65-6E65D811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3360"/>
            <a:ext cx="9753246" cy="4460240"/>
          </a:xfrm>
          <a:prstGeom prst="roundRect">
            <a:avLst>
              <a:gd name="adj" fmla="val 4025"/>
            </a:avLst>
          </a:prstGeom>
        </p:spPr>
      </p:pic>
    </p:spTree>
    <p:extLst>
      <p:ext uri="{BB962C8B-B14F-4D97-AF65-F5344CB8AC3E}">
        <p14:creationId xmlns:p14="http://schemas.microsoft.com/office/powerpoint/2010/main" val="234361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1D66-9DFD-4128-9138-A62BA4ED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5274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130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 Light</vt:lpstr>
      <vt:lpstr>Segoe UI Semilight</vt:lpstr>
      <vt:lpstr>Trebuchet MS</vt:lpstr>
      <vt:lpstr>Wingdings 3</vt:lpstr>
      <vt:lpstr>Facet</vt:lpstr>
      <vt:lpstr>IEEE HACKATHON 2019</vt:lpstr>
      <vt:lpstr>Education</vt:lpstr>
      <vt:lpstr>Why Millennials &amp; Gen Z?</vt:lpstr>
      <vt:lpstr>Solution</vt:lpstr>
      <vt:lpstr>Solution</vt:lpstr>
      <vt:lpstr>Architecture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HACKATHON 2019</dc:title>
  <dc:creator>Sajjad Ali Qadri</dc:creator>
  <cp:lastModifiedBy>Sajjad Ali Qadri</cp:lastModifiedBy>
  <cp:revision>6</cp:revision>
  <dcterms:created xsi:type="dcterms:W3CDTF">2019-02-24T03:49:14Z</dcterms:created>
  <dcterms:modified xsi:type="dcterms:W3CDTF">2019-02-24T04:37:44Z</dcterms:modified>
</cp:coreProperties>
</file>