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823C-0993-5D95-CA4C-3B5D78AAD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5CE14-E98A-EB37-9A55-C45A3F896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6D534-95A6-11C2-639E-0DDFC7F3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8445-9883-4785-B12C-FDD460F9F5E0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19566-BCCC-58BC-83D9-46DF7A52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8514D-440E-7965-610A-75211C8F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923-0064-4DB7-9EBA-5CBB233F80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259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4B0E-58DF-87F3-CABD-1E5CAB92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AE59B-57F2-81D7-BACB-A35D1F3AD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D254-32FF-5850-4C25-1C59C743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8445-9883-4785-B12C-FDD460F9F5E0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0CDE0-0488-A58C-9BD9-E6B5B2C5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C7BF2-C676-1C05-2047-CCEC9D83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923-0064-4DB7-9EBA-5CBB233F80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343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60D93-4F4F-2A09-7578-0A551ED99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C9B88-3FB0-DE98-AB05-9FF7C7CB2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B5290-A379-570A-2748-BECE49D1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8445-9883-4785-B12C-FDD460F9F5E0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93D52-1133-AABD-24FB-6C44118C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5738B-AEE4-E7C6-AB6A-664E2271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923-0064-4DB7-9EBA-5CBB233F80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06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5B7B-E6B5-46B5-5297-7595CC7E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643BE-B633-5EC4-61E6-DCA4FBF8D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1B17-CCF1-1C0D-D7C7-9329562F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8445-9883-4785-B12C-FDD460F9F5E0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1A54-AB76-0613-8C3D-C4B94849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9CB51-F7AE-9464-B544-7BF3759B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923-0064-4DB7-9EBA-5CBB233F80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37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2C83-689A-CE41-B08D-F3EE04C3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7013C-1564-7DEA-1E91-205876400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7F073-366A-70E8-6670-E0D418A5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8445-9883-4785-B12C-FDD460F9F5E0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9DAB3-4EA0-512D-9DDE-2CB357E7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301FE-B0C9-6291-D3CB-E469D009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923-0064-4DB7-9EBA-5CBB233F80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542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57D0-1FE1-89B7-B979-BD23F593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2BEBE-CB12-FE7E-F3E7-8DCB803DC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673E7-782C-BE29-8985-D7682C442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92BB1-FA9B-3FE7-4A4B-1AB582F9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8445-9883-4785-B12C-FDD460F9F5E0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4FA99-5715-6C5E-75E0-C4B94F0A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9DB06-5E4C-E623-D267-1BB469D0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923-0064-4DB7-9EBA-5CBB233F80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646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EA28-7964-0460-AE63-9182F8FE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1F864-29DB-5A86-5AA7-15C43B551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6786-ACB2-C11B-2FB9-8008365D0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AA560-0303-526C-97E5-4225BF293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9C0D0-F7CA-5EFE-DDD2-0B557B17C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6BD8E-1EC7-9EC1-505C-71F44531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8445-9883-4785-B12C-FDD460F9F5E0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3E0EA-9E00-49BA-AFC6-C3E744C3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F6B9E-F5D5-0C7A-E4BE-679A028A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923-0064-4DB7-9EBA-5CBB233F80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122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E7D2-E70A-A3D5-4308-1CAB25E6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D371E-157A-DF8A-8BC4-D8FAA3A7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8445-9883-4785-B12C-FDD460F9F5E0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A1536-4940-A00C-E23F-1C804534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B67E8-19EA-2D3A-4B77-9182F40D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923-0064-4DB7-9EBA-5CBB233F80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81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AAA1A-60F9-FE15-78C5-666CF9D4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8445-9883-4785-B12C-FDD460F9F5E0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7C0F0-E198-D965-A3A8-58C92FA0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4033D-AD0C-D149-D728-62600561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923-0064-4DB7-9EBA-5CBB233F80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62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9A82-EDC6-379B-CCCD-C9E4C307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C389-D127-D1E1-33DD-48088517D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2568E-129E-9BE5-7CCC-F10C40F5B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465AD-1853-55D7-E234-27ABA3E7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8445-9883-4785-B12C-FDD460F9F5E0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35AC5-3CF3-1141-8BF4-96687B7B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3DA53-AD64-D41C-2C1A-93FE05FC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923-0064-4DB7-9EBA-5CBB233F80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009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03B6-C8F5-8427-2BC8-4591D2C3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A5733-88AB-5101-B515-AE2ACEEBC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1BF91-D1B1-E625-B490-49137814E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F0748-3C9F-01FA-6656-AFA42AF3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8445-9883-4785-B12C-FDD460F9F5E0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466ED-020F-5AE9-C7AE-C5FF2432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5429B-65E6-6A69-9CEF-91FDFD80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4923-0064-4DB7-9EBA-5CBB233F80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673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BAE71-D11C-4A51-BE23-AC14C783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0069B-0876-E15C-EA1E-4E9BDE0AC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44D02-154F-8982-2998-A8A636B8A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445-9883-4785-B12C-FDD460F9F5E0}" type="datetimeFigureOut">
              <a:rPr lang="en-SG" smtClean="0"/>
              <a:t>17/5/2022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E5297-1B44-10FB-E539-E8F426589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C7246-9820-CF29-24B8-AA3B39DBA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4923-0064-4DB7-9EBA-5CBB233F80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600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6F54EE7-E128-E87D-57A2-73040B2E8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86" y="379561"/>
            <a:ext cx="2489978" cy="291130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26D659F-C933-7FD2-71A3-6744BCFEE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221" y="241426"/>
            <a:ext cx="2489978" cy="3187574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14F9C0E-FBDD-9B74-7CA3-8D84B7022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51" y="379560"/>
            <a:ext cx="2489978" cy="2911306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135EA12-A798-FF5A-29EA-A6D5890E5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8" y="379560"/>
            <a:ext cx="2489978" cy="291130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A0EC54-644F-37AC-6EF9-A2BDB71C2441}"/>
              </a:ext>
            </a:extLst>
          </p:cNvPr>
          <p:cNvSpPr/>
          <p:nvPr/>
        </p:nvSpPr>
        <p:spPr>
          <a:xfrm>
            <a:off x="777047" y="3527357"/>
            <a:ext cx="1524000" cy="56197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50cm</a:t>
            </a:r>
          </a:p>
          <a:p>
            <a:pPr algn="ctr"/>
            <a:r>
              <a:rPr lang="en-SG" dirty="0"/>
              <a:t>$59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1B0B7A-737A-FF21-7D6D-892F9AC48E79}"/>
              </a:ext>
            </a:extLst>
          </p:cNvPr>
          <p:cNvSpPr/>
          <p:nvPr/>
        </p:nvSpPr>
        <p:spPr>
          <a:xfrm>
            <a:off x="3740940" y="3527357"/>
            <a:ext cx="1524000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75cm</a:t>
            </a:r>
          </a:p>
          <a:p>
            <a:pPr algn="ctr"/>
            <a:r>
              <a:rPr lang="en-SG" dirty="0"/>
              <a:t>$62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EECDE4-6C6E-39EC-761E-1B1D2C00BA3C}"/>
              </a:ext>
            </a:extLst>
          </p:cNvPr>
          <p:cNvSpPr/>
          <p:nvPr/>
        </p:nvSpPr>
        <p:spPr>
          <a:xfrm>
            <a:off x="6905575" y="3527357"/>
            <a:ext cx="1524000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100cm</a:t>
            </a:r>
          </a:p>
          <a:p>
            <a:pPr algn="ctr"/>
            <a:r>
              <a:rPr lang="en-SG" dirty="0"/>
              <a:t>$90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F8BC87-824B-2E05-003F-EBE540D26A79}"/>
              </a:ext>
            </a:extLst>
          </p:cNvPr>
          <p:cNvSpPr/>
          <p:nvPr/>
        </p:nvSpPr>
        <p:spPr>
          <a:xfrm>
            <a:off x="10072194" y="3531166"/>
            <a:ext cx="1524000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120cm</a:t>
            </a:r>
          </a:p>
          <a:p>
            <a:pPr algn="ctr"/>
            <a:r>
              <a:rPr lang="en-SG" dirty="0"/>
              <a:t>$111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95E81A-A172-87F2-F326-D84FC10DE1FE}"/>
              </a:ext>
            </a:extLst>
          </p:cNvPr>
          <p:cNvGrpSpPr/>
          <p:nvPr/>
        </p:nvGrpSpPr>
        <p:grpSpPr>
          <a:xfrm>
            <a:off x="3415283" y="4442308"/>
            <a:ext cx="5361434" cy="369332"/>
            <a:chOff x="2693995" y="4539734"/>
            <a:chExt cx="5361434" cy="369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9786B7-12E3-C3DC-41D1-DBE4328E45F6}"/>
                </a:ext>
              </a:extLst>
            </p:cNvPr>
            <p:cNvSpPr/>
            <p:nvPr/>
          </p:nvSpPr>
          <p:spPr>
            <a:xfrm>
              <a:off x="6226629" y="4563291"/>
              <a:ext cx="1828800" cy="3222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A8CD0D-858D-110F-0F40-EB856C4DA3AB}"/>
                </a:ext>
              </a:extLst>
            </p:cNvPr>
            <p:cNvSpPr txBox="1"/>
            <p:nvPr/>
          </p:nvSpPr>
          <p:spPr>
            <a:xfrm>
              <a:off x="2693995" y="4539734"/>
              <a:ext cx="3532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Enter your wardrobe space (in cm): 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F83790-40B3-9629-4337-5935EBBAED7F}"/>
              </a:ext>
            </a:extLst>
          </p:cNvPr>
          <p:cNvSpPr/>
          <p:nvPr/>
        </p:nvSpPr>
        <p:spPr>
          <a:xfrm>
            <a:off x="3474720" y="5164616"/>
            <a:ext cx="5242560" cy="1214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Cheapest Combination of Wardrobe:</a:t>
            </a:r>
            <a:br>
              <a:rPr lang="en-SG" dirty="0"/>
            </a:br>
            <a:endParaRPr lang="en-SG" dirty="0"/>
          </a:p>
          <a:p>
            <a:pPr algn="ctr"/>
            <a:r>
              <a:rPr lang="en-SG" dirty="0"/>
              <a:t>[50,50]</a:t>
            </a:r>
            <a:br>
              <a:rPr lang="en-SG" dirty="0"/>
            </a:br>
            <a:r>
              <a:rPr lang="en-SG" dirty="0"/>
              <a:t>$118</a:t>
            </a:r>
          </a:p>
        </p:txBody>
      </p:sp>
    </p:spTree>
    <p:extLst>
      <p:ext uri="{BB962C8B-B14F-4D97-AF65-F5344CB8AC3E}">
        <p14:creationId xmlns:p14="http://schemas.microsoft.com/office/powerpoint/2010/main" val="136020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6F54EE7-E128-E87D-57A2-73040B2E8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86" y="379561"/>
            <a:ext cx="2489978" cy="291130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26D659F-C933-7FD2-71A3-6744BCFEE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221" y="241426"/>
            <a:ext cx="2489978" cy="3187574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14F9C0E-FBDD-9B74-7CA3-8D84B7022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51" y="379560"/>
            <a:ext cx="2489978" cy="2911306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135EA12-A798-FF5A-29EA-A6D5890E5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8" y="379560"/>
            <a:ext cx="2489978" cy="291130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A0EC54-644F-37AC-6EF9-A2BDB71C2441}"/>
              </a:ext>
            </a:extLst>
          </p:cNvPr>
          <p:cNvSpPr/>
          <p:nvPr/>
        </p:nvSpPr>
        <p:spPr>
          <a:xfrm>
            <a:off x="777047" y="3527357"/>
            <a:ext cx="1524000" cy="56197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50cm</a:t>
            </a:r>
          </a:p>
          <a:p>
            <a:pPr algn="ctr"/>
            <a:r>
              <a:rPr lang="en-SG" dirty="0"/>
              <a:t>$59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1B0B7A-737A-FF21-7D6D-892F9AC48E79}"/>
              </a:ext>
            </a:extLst>
          </p:cNvPr>
          <p:cNvSpPr/>
          <p:nvPr/>
        </p:nvSpPr>
        <p:spPr>
          <a:xfrm>
            <a:off x="3740940" y="3527357"/>
            <a:ext cx="1524000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75cm</a:t>
            </a:r>
          </a:p>
          <a:p>
            <a:pPr algn="ctr"/>
            <a:r>
              <a:rPr lang="en-SG" dirty="0"/>
              <a:t>$62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EECDE4-6C6E-39EC-761E-1B1D2C00BA3C}"/>
              </a:ext>
            </a:extLst>
          </p:cNvPr>
          <p:cNvSpPr/>
          <p:nvPr/>
        </p:nvSpPr>
        <p:spPr>
          <a:xfrm>
            <a:off x="6905575" y="3527357"/>
            <a:ext cx="1524000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100cm</a:t>
            </a:r>
          </a:p>
          <a:p>
            <a:pPr algn="ctr"/>
            <a:r>
              <a:rPr lang="en-SG" dirty="0"/>
              <a:t>$90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F8BC87-824B-2E05-003F-EBE540D26A79}"/>
              </a:ext>
            </a:extLst>
          </p:cNvPr>
          <p:cNvSpPr/>
          <p:nvPr/>
        </p:nvSpPr>
        <p:spPr>
          <a:xfrm>
            <a:off x="10072194" y="3531166"/>
            <a:ext cx="1524000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120cm</a:t>
            </a:r>
          </a:p>
          <a:p>
            <a:pPr algn="ctr"/>
            <a:r>
              <a:rPr lang="en-SG" dirty="0"/>
              <a:t>$111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9786B7-12E3-C3DC-41D1-DBE4328E45F6}"/>
              </a:ext>
            </a:extLst>
          </p:cNvPr>
          <p:cNvSpPr/>
          <p:nvPr/>
        </p:nvSpPr>
        <p:spPr>
          <a:xfrm>
            <a:off x="6947917" y="4465865"/>
            <a:ext cx="1828800" cy="322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A8CD0D-858D-110F-0F40-EB856C4DA3AB}"/>
              </a:ext>
            </a:extLst>
          </p:cNvPr>
          <p:cNvSpPr txBox="1"/>
          <p:nvPr/>
        </p:nvSpPr>
        <p:spPr>
          <a:xfrm>
            <a:off x="3415283" y="4442308"/>
            <a:ext cx="353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Enter your wardrobe space (in cm):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F83790-40B3-9629-4337-5935EBBAED7F}"/>
              </a:ext>
            </a:extLst>
          </p:cNvPr>
          <p:cNvSpPr/>
          <p:nvPr/>
        </p:nvSpPr>
        <p:spPr>
          <a:xfrm>
            <a:off x="3474720" y="5164616"/>
            <a:ext cx="5242560" cy="121410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Cheapest Combination of Wardrobe:</a:t>
            </a:r>
            <a:br>
              <a:rPr lang="en-SG" dirty="0"/>
            </a:br>
            <a:endParaRPr lang="en-SG" dirty="0"/>
          </a:p>
          <a:p>
            <a:pPr algn="ctr"/>
            <a:br>
              <a:rPr lang="en-SG" dirty="0"/>
            </a:br>
            <a:r>
              <a:rPr lang="en-SG" dirty="0"/>
              <a:t>$118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8B43D698-065A-71BF-0833-5B587F611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116" y="5587004"/>
            <a:ext cx="306879" cy="3588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BA0941-8049-1C7B-9294-2C2591611B33}"/>
              </a:ext>
            </a:extLst>
          </p:cNvPr>
          <p:cNvSpPr txBox="1"/>
          <p:nvPr/>
        </p:nvSpPr>
        <p:spPr>
          <a:xfrm>
            <a:off x="5743503" y="557647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x2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C09C640B-E64C-A5A5-258C-BA17728A2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800" y="5576479"/>
            <a:ext cx="315881" cy="3693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40FB92-ECA5-79BE-DF41-14EAAB7C63A2}"/>
              </a:ext>
            </a:extLst>
          </p:cNvPr>
          <p:cNvSpPr txBox="1"/>
          <p:nvPr/>
        </p:nvSpPr>
        <p:spPr>
          <a:xfrm>
            <a:off x="6469681" y="557647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D5B686-3C59-7B81-E0DC-A7BE0FEF4B10}"/>
              </a:ext>
            </a:extLst>
          </p:cNvPr>
          <p:cNvSpPr/>
          <p:nvPr/>
        </p:nvSpPr>
        <p:spPr>
          <a:xfrm>
            <a:off x="9100457" y="4442308"/>
            <a:ext cx="1524000" cy="3457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Generate</a:t>
            </a:r>
          </a:p>
        </p:txBody>
      </p:sp>
    </p:spTree>
    <p:extLst>
      <p:ext uri="{BB962C8B-B14F-4D97-AF65-F5344CB8AC3E}">
        <p14:creationId xmlns:p14="http://schemas.microsoft.com/office/powerpoint/2010/main" val="44270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65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Tan</dc:creator>
  <cp:lastModifiedBy>Colin Tan</cp:lastModifiedBy>
  <cp:revision>1</cp:revision>
  <dcterms:created xsi:type="dcterms:W3CDTF">2022-05-16T16:22:54Z</dcterms:created>
  <dcterms:modified xsi:type="dcterms:W3CDTF">2022-05-16T17:02:19Z</dcterms:modified>
</cp:coreProperties>
</file>