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38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4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665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19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2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132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4DE146-AA17-264A-94C8-57E44C0909C0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158FB9-FD42-7B43-B873-7102BEB131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945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ream.meetup.com/2/rsvps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.tableau.com/profile/camille.bustalinio#!/vizhome/DataScienceMeetUpsinSanFrancisco/DataScienceEventsperC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RSVP: Ready to Meet Up?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Camille Bustalinio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7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the Data Science Meetups?</a:t>
            </a:r>
          </a:p>
          <a:p>
            <a:endParaRPr lang="en-US" dirty="0"/>
          </a:p>
          <a:p>
            <a:r>
              <a:rPr lang="en-US" dirty="0" smtClean="0"/>
              <a:t>How’s the Data Science Meetup interest in San Francisco?</a:t>
            </a:r>
          </a:p>
          <a:p>
            <a:pPr lvl="1"/>
            <a:r>
              <a:rPr lang="en-US" dirty="0" smtClean="0"/>
              <a:t>When, Where, Who?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63" y="2286000"/>
            <a:ext cx="8510023" cy="3594100"/>
          </a:xfrm>
        </p:spPr>
      </p:pic>
      <p:sp>
        <p:nvSpPr>
          <p:cNvPr id="5" name="TextBox 4"/>
          <p:cNvSpPr txBox="1"/>
          <p:nvPr/>
        </p:nvSpPr>
        <p:spPr>
          <a:xfrm>
            <a:off x="3294185" y="5076092"/>
            <a:ext cx="98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Kinesis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868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In: Meetup RSVP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http://stream.meetup.com/2/rsvps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8" y="1617785"/>
            <a:ext cx="12024484" cy="38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End: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https://public.tableau.com/profile/camille.bustalinio#!/vizhome/DataScienceMeetUpsinSanFrancisco/DataScienceEventsperCity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Interactive visualization</a:t>
            </a:r>
          </a:p>
          <a:p>
            <a:pPr lvl="1"/>
            <a:r>
              <a:rPr lang="en-US" dirty="0" smtClean="0"/>
              <a:t>Ability to download actual data points</a:t>
            </a:r>
          </a:p>
          <a:p>
            <a:pPr lvl="1"/>
            <a:r>
              <a:rPr lang="en-US" dirty="0" smtClean="0"/>
              <a:t>Querying through Normal Tables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2" y="1874516"/>
            <a:ext cx="11836622" cy="3764283"/>
          </a:xfrm>
        </p:spPr>
      </p:pic>
    </p:spTree>
    <p:extLst>
      <p:ext uri="{BB962C8B-B14F-4D97-AF65-F5344CB8AC3E}">
        <p14:creationId xmlns:p14="http://schemas.microsoft.com/office/powerpoint/2010/main" val="600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5755"/>
            <a:ext cx="10178322" cy="46838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EC2 disconnect, missing data during downtime</a:t>
            </a:r>
          </a:p>
          <a:p>
            <a:endParaRPr lang="en-US" dirty="0" smtClean="0"/>
          </a:p>
          <a:p>
            <a:r>
              <a:rPr lang="en-US" dirty="0" smtClean="0"/>
              <a:t>Extracting Group Topics</a:t>
            </a:r>
          </a:p>
          <a:p>
            <a:pPr lvl="1"/>
            <a:r>
              <a:rPr lang="en-US" dirty="0" smtClean="0"/>
              <a:t>List, not dictionary</a:t>
            </a:r>
          </a:p>
          <a:p>
            <a:pPr lvl="1"/>
            <a:r>
              <a:rPr lang="en-US" dirty="0" smtClean="0"/>
              <a:t>Used 2 RDDS</a:t>
            </a:r>
          </a:p>
          <a:p>
            <a:endParaRPr lang="en-US" dirty="0" smtClean="0"/>
          </a:p>
          <a:p>
            <a:r>
              <a:rPr lang="en-US" dirty="0" smtClean="0"/>
              <a:t>No RSVP  Timestamp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Tableau Connection</a:t>
            </a:r>
          </a:p>
          <a:p>
            <a:pPr lvl="1"/>
            <a:r>
              <a:rPr lang="en-US" dirty="0" smtClean="0"/>
              <a:t>Amazon EMR &amp; Spark SQL possible but </a:t>
            </a:r>
            <a:r>
              <a:rPr lang="en-US" dirty="0" err="1" smtClean="0"/>
              <a:t>couldn</a:t>
            </a:r>
            <a:r>
              <a:rPr lang="mr-IN" dirty="0" smtClean="0"/>
              <a:t>’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Back up: Connect CSV files</a:t>
            </a:r>
          </a:p>
          <a:p>
            <a:pPr lvl="2"/>
            <a:r>
              <a:rPr lang="en-US" dirty="0" smtClean="0"/>
              <a:t>Static, needs to rerun to update data</a:t>
            </a:r>
          </a:p>
          <a:p>
            <a:pPr lvl="2"/>
            <a:r>
              <a:rPr lang="en-US" dirty="0" smtClean="0"/>
              <a:t>15M data rows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326</TotalTime>
  <Words>118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Impact</vt:lpstr>
      <vt:lpstr>Arial</vt:lpstr>
      <vt:lpstr>Badge</vt:lpstr>
      <vt:lpstr>RSVP: Ready to Meet Up?</vt:lpstr>
      <vt:lpstr>Objective:</vt:lpstr>
      <vt:lpstr>Pipeline</vt:lpstr>
      <vt:lpstr>Data In: Meetup RSVP</vt:lpstr>
      <vt:lpstr>Front End: Tableau</vt:lpstr>
      <vt:lpstr>PowerPoint Presentation</vt:lpstr>
      <vt:lpstr>Challenges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RSVP: Ready to Meet Up?</dc:title>
  <dc:creator>Camille Bustalinio</dc:creator>
  <cp:lastModifiedBy>Camille Bustalinio</cp:lastModifiedBy>
  <cp:revision>6</cp:revision>
  <dcterms:created xsi:type="dcterms:W3CDTF">2017-03-09T19:23:28Z</dcterms:created>
  <dcterms:modified xsi:type="dcterms:W3CDTF">2017-03-10T00:50:00Z</dcterms:modified>
</cp:coreProperties>
</file>